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2DDF43-F43F-4EEE-9DBD-6D55C46E8B2A}">
  <a:tblStyle styleId="{E32DDF43-F43F-4EEE-9DBD-6D55C46E8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7281a83b40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7281a83b4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72791f9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72791f9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e11651d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e11651d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e11651d3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e11651d3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74f5ea7a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74f5ea7a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7281a83b4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7281a83b4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7281a83b40_1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7281a83b40_1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7281a83b4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7281a83b4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ight - Blue">
  <p:cSld name="Title Light - Blu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50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0" y="0"/>
            <a:ext cx="7196138" cy="5143500"/>
          </a:xfrm>
          <a:custGeom>
            <a:rect b="b" l="l" r="r" t="t"/>
            <a:pathLst>
              <a:path extrusionOk="0" h="4320" w="6044">
                <a:moveTo>
                  <a:pt x="4658" y="2160"/>
                </a:moveTo>
                <a:lnTo>
                  <a:pt x="4658" y="2160"/>
                </a:lnTo>
                <a:lnTo>
                  <a:pt x="4660" y="2070"/>
                </a:lnTo>
                <a:lnTo>
                  <a:pt x="4666" y="1982"/>
                </a:lnTo>
                <a:lnTo>
                  <a:pt x="4674" y="1894"/>
                </a:lnTo>
                <a:lnTo>
                  <a:pt x="4684" y="1808"/>
                </a:lnTo>
                <a:lnTo>
                  <a:pt x="4698" y="1722"/>
                </a:lnTo>
                <a:lnTo>
                  <a:pt x="4716" y="1636"/>
                </a:lnTo>
                <a:lnTo>
                  <a:pt x="4736" y="1554"/>
                </a:lnTo>
                <a:lnTo>
                  <a:pt x="4760" y="1470"/>
                </a:lnTo>
                <a:lnTo>
                  <a:pt x="4786" y="1390"/>
                </a:lnTo>
                <a:lnTo>
                  <a:pt x="4816" y="1310"/>
                </a:lnTo>
                <a:lnTo>
                  <a:pt x="4846" y="1232"/>
                </a:lnTo>
                <a:lnTo>
                  <a:pt x="4882" y="1154"/>
                </a:lnTo>
                <a:lnTo>
                  <a:pt x="4918" y="1078"/>
                </a:lnTo>
                <a:lnTo>
                  <a:pt x="4958" y="1004"/>
                </a:lnTo>
                <a:lnTo>
                  <a:pt x="5000" y="932"/>
                </a:lnTo>
                <a:lnTo>
                  <a:pt x="5044" y="862"/>
                </a:lnTo>
                <a:lnTo>
                  <a:pt x="5092" y="792"/>
                </a:lnTo>
                <a:lnTo>
                  <a:pt x="5140" y="724"/>
                </a:lnTo>
                <a:lnTo>
                  <a:pt x="5192" y="660"/>
                </a:lnTo>
                <a:lnTo>
                  <a:pt x="5246" y="596"/>
                </a:lnTo>
                <a:lnTo>
                  <a:pt x="5302" y="534"/>
                </a:lnTo>
                <a:lnTo>
                  <a:pt x="5360" y="474"/>
                </a:lnTo>
                <a:lnTo>
                  <a:pt x="5420" y="416"/>
                </a:lnTo>
                <a:lnTo>
                  <a:pt x="5482" y="360"/>
                </a:lnTo>
                <a:lnTo>
                  <a:pt x="5546" y="308"/>
                </a:lnTo>
                <a:lnTo>
                  <a:pt x="5612" y="256"/>
                </a:lnTo>
                <a:lnTo>
                  <a:pt x="5680" y="208"/>
                </a:lnTo>
                <a:lnTo>
                  <a:pt x="5750" y="162"/>
                </a:lnTo>
                <a:lnTo>
                  <a:pt x="5820" y="116"/>
                </a:lnTo>
                <a:lnTo>
                  <a:pt x="5894" y="76"/>
                </a:lnTo>
                <a:lnTo>
                  <a:pt x="5968" y="36"/>
                </a:lnTo>
                <a:lnTo>
                  <a:pt x="6044" y="0"/>
                </a:lnTo>
                <a:lnTo>
                  <a:pt x="0" y="0"/>
                </a:lnTo>
                <a:lnTo>
                  <a:pt x="0" y="4320"/>
                </a:lnTo>
                <a:lnTo>
                  <a:pt x="6044" y="4320"/>
                </a:lnTo>
                <a:lnTo>
                  <a:pt x="6044" y="4320"/>
                </a:lnTo>
                <a:lnTo>
                  <a:pt x="5968" y="4284"/>
                </a:lnTo>
                <a:lnTo>
                  <a:pt x="5894" y="4244"/>
                </a:lnTo>
                <a:lnTo>
                  <a:pt x="5820" y="4202"/>
                </a:lnTo>
                <a:lnTo>
                  <a:pt x="5750" y="4158"/>
                </a:lnTo>
                <a:lnTo>
                  <a:pt x="5680" y="4112"/>
                </a:lnTo>
                <a:lnTo>
                  <a:pt x="5612" y="4064"/>
                </a:lnTo>
                <a:lnTo>
                  <a:pt x="5546" y="4012"/>
                </a:lnTo>
                <a:lnTo>
                  <a:pt x="5482" y="3958"/>
                </a:lnTo>
                <a:lnTo>
                  <a:pt x="5420" y="3904"/>
                </a:lnTo>
                <a:lnTo>
                  <a:pt x="5360" y="3846"/>
                </a:lnTo>
                <a:lnTo>
                  <a:pt x="5302" y="3786"/>
                </a:lnTo>
                <a:lnTo>
                  <a:pt x="5246" y="3724"/>
                </a:lnTo>
                <a:lnTo>
                  <a:pt x="5192" y="3660"/>
                </a:lnTo>
                <a:lnTo>
                  <a:pt x="5140" y="3594"/>
                </a:lnTo>
                <a:lnTo>
                  <a:pt x="5092" y="3528"/>
                </a:lnTo>
                <a:lnTo>
                  <a:pt x="5044" y="3458"/>
                </a:lnTo>
                <a:lnTo>
                  <a:pt x="5000" y="3388"/>
                </a:lnTo>
                <a:lnTo>
                  <a:pt x="4958" y="3316"/>
                </a:lnTo>
                <a:lnTo>
                  <a:pt x="4918" y="3240"/>
                </a:lnTo>
                <a:lnTo>
                  <a:pt x="4882" y="3166"/>
                </a:lnTo>
                <a:lnTo>
                  <a:pt x="4846" y="3088"/>
                </a:lnTo>
                <a:lnTo>
                  <a:pt x="4816" y="3010"/>
                </a:lnTo>
                <a:lnTo>
                  <a:pt x="4786" y="2930"/>
                </a:lnTo>
                <a:lnTo>
                  <a:pt x="4760" y="2848"/>
                </a:lnTo>
                <a:lnTo>
                  <a:pt x="4736" y="2766"/>
                </a:lnTo>
                <a:lnTo>
                  <a:pt x="4716" y="2682"/>
                </a:lnTo>
                <a:lnTo>
                  <a:pt x="4698" y="2598"/>
                </a:lnTo>
                <a:lnTo>
                  <a:pt x="4684" y="2512"/>
                </a:lnTo>
                <a:lnTo>
                  <a:pt x="4674" y="2426"/>
                </a:lnTo>
                <a:lnTo>
                  <a:pt x="4666" y="2338"/>
                </a:lnTo>
                <a:lnTo>
                  <a:pt x="4660" y="2250"/>
                </a:lnTo>
                <a:lnTo>
                  <a:pt x="4658" y="2160"/>
                </a:lnTo>
                <a:lnTo>
                  <a:pt x="4658" y="2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3376612"/>
            <a:ext cx="5876925" cy="1766888"/>
            <a:chOff x="-2124075" y="7143750"/>
            <a:chExt cx="7835900" cy="2355851"/>
          </a:xfrm>
        </p:grpSpPr>
        <p:sp>
          <p:nvSpPr>
            <p:cNvPr id="23" name="Google Shape;23;p2"/>
            <p:cNvSpPr/>
            <p:nvPr/>
          </p:nvSpPr>
          <p:spPr>
            <a:xfrm>
              <a:off x="2147888" y="9172575"/>
              <a:ext cx="288925" cy="327025"/>
            </a:xfrm>
            <a:custGeom>
              <a:rect b="b" l="l" r="r" t="t"/>
              <a:pathLst>
                <a:path extrusionOk="0" h="206" w="182">
                  <a:moveTo>
                    <a:pt x="178" y="70"/>
                  </a:moveTo>
                  <a:lnTo>
                    <a:pt x="178" y="70"/>
                  </a:lnTo>
                  <a:lnTo>
                    <a:pt x="174" y="56"/>
                  </a:lnTo>
                  <a:lnTo>
                    <a:pt x="168" y="42"/>
                  </a:lnTo>
                  <a:lnTo>
                    <a:pt x="158" y="32"/>
                  </a:lnTo>
                  <a:lnTo>
                    <a:pt x="148" y="22"/>
                  </a:lnTo>
                  <a:lnTo>
                    <a:pt x="136" y="12"/>
                  </a:lnTo>
                  <a:lnTo>
                    <a:pt x="122" y="6"/>
                  </a:lnTo>
                  <a:lnTo>
                    <a:pt x="108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8" y="2"/>
                  </a:lnTo>
                  <a:lnTo>
                    <a:pt x="64" y="6"/>
                  </a:lnTo>
                  <a:lnTo>
                    <a:pt x="50" y="10"/>
                  </a:lnTo>
                  <a:lnTo>
                    <a:pt x="38" y="18"/>
                  </a:lnTo>
                  <a:lnTo>
                    <a:pt x="26" y="28"/>
                  </a:lnTo>
                  <a:lnTo>
                    <a:pt x="18" y="38"/>
                  </a:lnTo>
                  <a:lnTo>
                    <a:pt x="10" y="5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4"/>
                  </a:lnTo>
                  <a:lnTo>
                    <a:pt x="6" y="124"/>
                  </a:lnTo>
                  <a:lnTo>
                    <a:pt x="14" y="142"/>
                  </a:lnTo>
                  <a:lnTo>
                    <a:pt x="26" y="156"/>
                  </a:lnTo>
                  <a:lnTo>
                    <a:pt x="42" y="168"/>
                  </a:lnTo>
                  <a:lnTo>
                    <a:pt x="62" y="180"/>
                  </a:lnTo>
                  <a:lnTo>
                    <a:pt x="62" y="180"/>
                  </a:lnTo>
                  <a:lnTo>
                    <a:pt x="48" y="184"/>
                  </a:lnTo>
                  <a:lnTo>
                    <a:pt x="36" y="190"/>
                  </a:lnTo>
                  <a:lnTo>
                    <a:pt x="26" y="198"/>
                  </a:lnTo>
                  <a:lnTo>
                    <a:pt x="16" y="206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56" y="198"/>
                  </a:lnTo>
                  <a:lnTo>
                    <a:pt x="146" y="190"/>
                  </a:lnTo>
                  <a:lnTo>
                    <a:pt x="134" y="184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138" y="168"/>
                  </a:lnTo>
                  <a:lnTo>
                    <a:pt x="152" y="156"/>
                  </a:lnTo>
                  <a:lnTo>
                    <a:pt x="164" y="144"/>
                  </a:lnTo>
                  <a:lnTo>
                    <a:pt x="172" y="130"/>
                  </a:lnTo>
                  <a:lnTo>
                    <a:pt x="178" y="116"/>
                  </a:lnTo>
                  <a:lnTo>
                    <a:pt x="182" y="102"/>
                  </a:lnTo>
                  <a:lnTo>
                    <a:pt x="182" y="86"/>
                  </a:lnTo>
                  <a:lnTo>
                    <a:pt x="178" y="70"/>
                  </a:lnTo>
                  <a:lnTo>
                    <a:pt x="178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5550" y="9461500"/>
              <a:ext cx="209550" cy="38100"/>
            </a:xfrm>
            <a:custGeom>
              <a:rect b="b" l="l" r="r" t="t"/>
              <a:pathLst>
                <a:path extrusionOk="0" h="24" w="132">
                  <a:moveTo>
                    <a:pt x="0" y="24"/>
                  </a:moveTo>
                  <a:lnTo>
                    <a:pt x="132" y="24"/>
                  </a:lnTo>
                  <a:lnTo>
                    <a:pt x="132" y="24"/>
                  </a:lnTo>
                  <a:lnTo>
                    <a:pt x="118" y="14"/>
                  </a:lnTo>
                  <a:lnTo>
                    <a:pt x="102" y="6"/>
                  </a:lnTo>
                  <a:lnTo>
                    <a:pt x="84" y="2"/>
                  </a:lnTo>
                  <a:lnTo>
                    <a:pt x="66" y="0"/>
                  </a:lnTo>
                  <a:lnTo>
                    <a:pt x="50" y="2"/>
                  </a:lnTo>
                  <a:lnTo>
                    <a:pt x="32" y="6"/>
                  </a:lnTo>
                  <a:lnTo>
                    <a:pt x="16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36900" y="9474200"/>
              <a:ext cx="161925" cy="25400"/>
            </a:xfrm>
            <a:custGeom>
              <a:rect b="b" l="l" r="r" t="t"/>
              <a:pathLst>
                <a:path extrusionOk="0" h="16" w="102">
                  <a:moveTo>
                    <a:pt x="0" y="16"/>
                  </a:moveTo>
                  <a:lnTo>
                    <a:pt x="102" y="16"/>
                  </a:lnTo>
                  <a:lnTo>
                    <a:pt x="102" y="16"/>
                  </a:lnTo>
                  <a:lnTo>
                    <a:pt x="90" y="10"/>
                  </a:lnTo>
                  <a:lnTo>
                    <a:pt x="76" y="4"/>
                  </a:lnTo>
                  <a:lnTo>
                    <a:pt x="6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2" y="4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124075" y="8231188"/>
              <a:ext cx="4259263" cy="1268413"/>
            </a:xfrm>
            <a:custGeom>
              <a:rect b="b" l="l" r="r" t="t"/>
              <a:pathLst>
                <a:path extrusionOk="0" h="799" w="2683">
                  <a:moveTo>
                    <a:pt x="2589" y="589"/>
                  </a:moveTo>
                  <a:lnTo>
                    <a:pt x="2589" y="589"/>
                  </a:lnTo>
                  <a:lnTo>
                    <a:pt x="2575" y="591"/>
                  </a:lnTo>
                  <a:lnTo>
                    <a:pt x="2561" y="593"/>
                  </a:lnTo>
                  <a:lnTo>
                    <a:pt x="2547" y="599"/>
                  </a:lnTo>
                  <a:lnTo>
                    <a:pt x="2535" y="607"/>
                  </a:lnTo>
                  <a:lnTo>
                    <a:pt x="2535" y="607"/>
                  </a:lnTo>
                  <a:lnTo>
                    <a:pt x="2519" y="619"/>
                  </a:lnTo>
                  <a:lnTo>
                    <a:pt x="2509" y="635"/>
                  </a:lnTo>
                  <a:lnTo>
                    <a:pt x="2499" y="653"/>
                  </a:lnTo>
                  <a:lnTo>
                    <a:pt x="2493" y="673"/>
                  </a:lnTo>
                  <a:lnTo>
                    <a:pt x="2493" y="673"/>
                  </a:lnTo>
                  <a:lnTo>
                    <a:pt x="2489" y="655"/>
                  </a:lnTo>
                  <a:lnTo>
                    <a:pt x="2483" y="641"/>
                  </a:lnTo>
                  <a:lnTo>
                    <a:pt x="2475" y="627"/>
                  </a:lnTo>
                  <a:lnTo>
                    <a:pt x="2465" y="615"/>
                  </a:lnTo>
                  <a:lnTo>
                    <a:pt x="2455" y="605"/>
                  </a:lnTo>
                  <a:lnTo>
                    <a:pt x="2441" y="597"/>
                  </a:lnTo>
                  <a:lnTo>
                    <a:pt x="2427" y="591"/>
                  </a:lnTo>
                  <a:lnTo>
                    <a:pt x="2411" y="587"/>
                  </a:lnTo>
                  <a:lnTo>
                    <a:pt x="2411" y="587"/>
                  </a:lnTo>
                  <a:lnTo>
                    <a:pt x="2393" y="585"/>
                  </a:lnTo>
                  <a:lnTo>
                    <a:pt x="2375" y="587"/>
                  </a:lnTo>
                  <a:lnTo>
                    <a:pt x="2359" y="591"/>
                  </a:lnTo>
                  <a:lnTo>
                    <a:pt x="2345" y="597"/>
                  </a:lnTo>
                  <a:lnTo>
                    <a:pt x="2333" y="607"/>
                  </a:lnTo>
                  <a:lnTo>
                    <a:pt x="2321" y="619"/>
                  </a:lnTo>
                  <a:lnTo>
                    <a:pt x="2309" y="633"/>
                  </a:lnTo>
                  <a:lnTo>
                    <a:pt x="2299" y="649"/>
                  </a:lnTo>
                  <a:lnTo>
                    <a:pt x="2299" y="649"/>
                  </a:lnTo>
                  <a:lnTo>
                    <a:pt x="2293" y="635"/>
                  </a:lnTo>
                  <a:lnTo>
                    <a:pt x="2283" y="621"/>
                  </a:lnTo>
                  <a:lnTo>
                    <a:pt x="2273" y="609"/>
                  </a:lnTo>
                  <a:lnTo>
                    <a:pt x="2263" y="601"/>
                  </a:lnTo>
                  <a:lnTo>
                    <a:pt x="2251" y="593"/>
                  </a:lnTo>
                  <a:lnTo>
                    <a:pt x="2237" y="587"/>
                  </a:lnTo>
                  <a:lnTo>
                    <a:pt x="2223" y="583"/>
                  </a:lnTo>
                  <a:lnTo>
                    <a:pt x="2207" y="581"/>
                  </a:lnTo>
                  <a:lnTo>
                    <a:pt x="2207" y="581"/>
                  </a:lnTo>
                  <a:lnTo>
                    <a:pt x="2191" y="581"/>
                  </a:lnTo>
                  <a:lnTo>
                    <a:pt x="2175" y="583"/>
                  </a:lnTo>
                  <a:lnTo>
                    <a:pt x="2161" y="587"/>
                  </a:lnTo>
                  <a:lnTo>
                    <a:pt x="2149" y="593"/>
                  </a:lnTo>
                  <a:lnTo>
                    <a:pt x="2137" y="601"/>
                  </a:lnTo>
                  <a:lnTo>
                    <a:pt x="2125" y="611"/>
                  </a:lnTo>
                  <a:lnTo>
                    <a:pt x="2115" y="623"/>
                  </a:lnTo>
                  <a:lnTo>
                    <a:pt x="2107" y="637"/>
                  </a:lnTo>
                  <a:lnTo>
                    <a:pt x="2107" y="637"/>
                  </a:lnTo>
                  <a:lnTo>
                    <a:pt x="2093" y="617"/>
                  </a:lnTo>
                  <a:lnTo>
                    <a:pt x="2077" y="601"/>
                  </a:lnTo>
                  <a:lnTo>
                    <a:pt x="2059" y="587"/>
                  </a:lnTo>
                  <a:lnTo>
                    <a:pt x="2036" y="577"/>
                  </a:lnTo>
                  <a:lnTo>
                    <a:pt x="2036" y="577"/>
                  </a:lnTo>
                  <a:lnTo>
                    <a:pt x="2056" y="565"/>
                  </a:lnTo>
                  <a:lnTo>
                    <a:pt x="2067" y="559"/>
                  </a:lnTo>
                  <a:lnTo>
                    <a:pt x="2073" y="551"/>
                  </a:lnTo>
                  <a:lnTo>
                    <a:pt x="2081" y="543"/>
                  </a:lnTo>
                  <a:lnTo>
                    <a:pt x="2087" y="533"/>
                  </a:lnTo>
                  <a:lnTo>
                    <a:pt x="2091" y="523"/>
                  </a:lnTo>
                  <a:lnTo>
                    <a:pt x="2095" y="513"/>
                  </a:lnTo>
                  <a:lnTo>
                    <a:pt x="2095" y="513"/>
                  </a:lnTo>
                  <a:lnTo>
                    <a:pt x="2097" y="501"/>
                  </a:lnTo>
                  <a:lnTo>
                    <a:pt x="2097" y="491"/>
                  </a:lnTo>
                  <a:lnTo>
                    <a:pt x="2097" y="479"/>
                  </a:lnTo>
                  <a:lnTo>
                    <a:pt x="2095" y="469"/>
                  </a:lnTo>
                  <a:lnTo>
                    <a:pt x="2093" y="459"/>
                  </a:lnTo>
                  <a:lnTo>
                    <a:pt x="2087" y="449"/>
                  </a:lnTo>
                  <a:lnTo>
                    <a:pt x="2083" y="439"/>
                  </a:lnTo>
                  <a:lnTo>
                    <a:pt x="2075" y="431"/>
                  </a:lnTo>
                  <a:lnTo>
                    <a:pt x="2075" y="431"/>
                  </a:lnTo>
                  <a:lnTo>
                    <a:pt x="2061" y="416"/>
                  </a:lnTo>
                  <a:lnTo>
                    <a:pt x="2044" y="406"/>
                  </a:lnTo>
                  <a:lnTo>
                    <a:pt x="2026" y="400"/>
                  </a:lnTo>
                  <a:lnTo>
                    <a:pt x="2008" y="398"/>
                  </a:lnTo>
                  <a:lnTo>
                    <a:pt x="1990" y="398"/>
                  </a:lnTo>
                  <a:lnTo>
                    <a:pt x="1972" y="404"/>
                  </a:lnTo>
                  <a:lnTo>
                    <a:pt x="1956" y="412"/>
                  </a:lnTo>
                  <a:lnTo>
                    <a:pt x="1940" y="424"/>
                  </a:lnTo>
                  <a:lnTo>
                    <a:pt x="1940" y="424"/>
                  </a:lnTo>
                  <a:lnTo>
                    <a:pt x="1928" y="439"/>
                  </a:lnTo>
                  <a:lnTo>
                    <a:pt x="1918" y="457"/>
                  </a:lnTo>
                  <a:lnTo>
                    <a:pt x="1914" y="475"/>
                  </a:lnTo>
                  <a:lnTo>
                    <a:pt x="1914" y="493"/>
                  </a:lnTo>
                  <a:lnTo>
                    <a:pt x="1914" y="493"/>
                  </a:lnTo>
                  <a:lnTo>
                    <a:pt x="1914" y="507"/>
                  </a:lnTo>
                  <a:lnTo>
                    <a:pt x="1918" y="521"/>
                  </a:lnTo>
                  <a:lnTo>
                    <a:pt x="1924" y="533"/>
                  </a:lnTo>
                  <a:lnTo>
                    <a:pt x="1930" y="543"/>
                  </a:lnTo>
                  <a:lnTo>
                    <a:pt x="1938" y="553"/>
                  </a:lnTo>
                  <a:lnTo>
                    <a:pt x="1948" y="563"/>
                  </a:lnTo>
                  <a:lnTo>
                    <a:pt x="1960" y="569"/>
                  </a:lnTo>
                  <a:lnTo>
                    <a:pt x="1972" y="577"/>
                  </a:lnTo>
                  <a:lnTo>
                    <a:pt x="1972" y="577"/>
                  </a:lnTo>
                  <a:lnTo>
                    <a:pt x="1954" y="587"/>
                  </a:lnTo>
                  <a:lnTo>
                    <a:pt x="1938" y="595"/>
                  </a:lnTo>
                  <a:lnTo>
                    <a:pt x="1938" y="595"/>
                  </a:lnTo>
                  <a:lnTo>
                    <a:pt x="1924" y="609"/>
                  </a:lnTo>
                  <a:lnTo>
                    <a:pt x="1912" y="621"/>
                  </a:lnTo>
                  <a:lnTo>
                    <a:pt x="1912" y="621"/>
                  </a:lnTo>
                  <a:lnTo>
                    <a:pt x="1900" y="607"/>
                  </a:lnTo>
                  <a:lnTo>
                    <a:pt x="1886" y="595"/>
                  </a:lnTo>
                  <a:lnTo>
                    <a:pt x="1886" y="595"/>
                  </a:lnTo>
                  <a:lnTo>
                    <a:pt x="1872" y="585"/>
                  </a:lnTo>
                  <a:lnTo>
                    <a:pt x="1858" y="575"/>
                  </a:lnTo>
                  <a:lnTo>
                    <a:pt x="1858" y="575"/>
                  </a:lnTo>
                  <a:lnTo>
                    <a:pt x="1874" y="561"/>
                  </a:lnTo>
                  <a:lnTo>
                    <a:pt x="1886" y="547"/>
                  </a:lnTo>
                  <a:lnTo>
                    <a:pt x="1896" y="533"/>
                  </a:lnTo>
                  <a:lnTo>
                    <a:pt x="1902" y="519"/>
                  </a:lnTo>
                  <a:lnTo>
                    <a:pt x="1906" y="505"/>
                  </a:lnTo>
                  <a:lnTo>
                    <a:pt x="1908" y="491"/>
                  </a:lnTo>
                  <a:lnTo>
                    <a:pt x="1906" y="475"/>
                  </a:lnTo>
                  <a:lnTo>
                    <a:pt x="1902" y="461"/>
                  </a:lnTo>
                  <a:lnTo>
                    <a:pt x="1902" y="461"/>
                  </a:lnTo>
                  <a:lnTo>
                    <a:pt x="1896" y="447"/>
                  </a:lnTo>
                  <a:lnTo>
                    <a:pt x="1888" y="433"/>
                  </a:lnTo>
                  <a:lnTo>
                    <a:pt x="1880" y="422"/>
                  </a:lnTo>
                  <a:lnTo>
                    <a:pt x="1868" y="412"/>
                  </a:lnTo>
                  <a:lnTo>
                    <a:pt x="1856" y="404"/>
                  </a:lnTo>
                  <a:lnTo>
                    <a:pt x="1844" y="398"/>
                  </a:lnTo>
                  <a:lnTo>
                    <a:pt x="1830" y="396"/>
                  </a:lnTo>
                  <a:lnTo>
                    <a:pt x="1814" y="394"/>
                  </a:lnTo>
                  <a:lnTo>
                    <a:pt x="1814" y="394"/>
                  </a:lnTo>
                  <a:lnTo>
                    <a:pt x="1800" y="394"/>
                  </a:lnTo>
                  <a:lnTo>
                    <a:pt x="1786" y="396"/>
                  </a:lnTo>
                  <a:lnTo>
                    <a:pt x="1774" y="402"/>
                  </a:lnTo>
                  <a:lnTo>
                    <a:pt x="1760" y="408"/>
                  </a:lnTo>
                  <a:lnTo>
                    <a:pt x="1760" y="408"/>
                  </a:lnTo>
                  <a:lnTo>
                    <a:pt x="1746" y="420"/>
                  </a:lnTo>
                  <a:lnTo>
                    <a:pt x="1732" y="435"/>
                  </a:lnTo>
                  <a:lnTo>
                    <a:pt x="1724" y="453"/>
                  </a:lnTo>
                  <a:lnTo>
                    <a:pt x="1716" y="473"/>
                  </a:lnTo>
                  <a:lnTo>
                    <a:pt x="1716" y="473"/>
                  </a:lnTo>
                  <a:lnTo>
                    <a:pt x="1710" y="457"/>
                  </a:lnTo>
                  <a:lnTo>
                    <a:pt x="1704" y="443"/>
                  </a:lnTo>
                  <a:lnTo>
                    <a:pt x="1696" y="429"/>
                  </a:lnTo>
                  <a:lnTo>
                    <a:pt x="1686" y="416"/>
                  </a:lnTo>
                  <a:lnTo>
                    <a:pt x="1676" y="406"/>
                  </a:lnTo>
                  <a:lnTo>
                    <a:pt x="1662" y="400"/>
                  </a:lnTo>
                  <a:lnTo>
                    <a:pt x="1648" y="394"/>
                  </a:lnTo>
                  <a:lnTo>
                    <a:pt x="1632" y="390"/>
                  </a:lnTo>
                  <a:lnTo>
                    <a:pt x="1632" y="390"/>
                  </a:lnTo>
                  <a:lnTo>
                    <a:pt x="1614" y="388"/>
                  </a:lnTo>
                  <a:lnTo>
                    <a:pt x="1598" y="390"/>
                  </a:lnTo>
                  <a:lnTo>
                    <a:pt x="1582" y="394"/>
                  </a:lnTo>
                  <a:lnTo>
                    <a:pt x="1568" y="400"/>
                  </a:lnTo>
                  <a:lnTo>
                    <a:pt x="1554" y="410"/>
                  </a:lnTo>
                  <a:lnTo>
                    <a:pt x="1544" y="420"/>
                  </a:lnTo>
                  <a:lnTo>
                    <a:pt x="1532" y="435"/>
                  </a:lnTo>
                  <a:lnTo>
                    <a:pt x="1524" y="451"/>
                  </a:lnTo>
                  <a:lnTo>
                    <a:pt x="1524" y="451"/>
                  </a:lnTo>
                  <a:lnTo>
                    <a:pt x="1506" y="424"/>
                  </a:lnTo>
                  <a:lnTo>
                    <a:pt x="1498" y="414"/>
                  </a:lnTo>
                  <a:lnTo>
                    <a:pt x="1490" y="406"/>
                  </a:lnTo>
                  <a:lnTo>
                    <a:pt x="1482" y="400"/>
                  </a:lnTo>
                  <a:lnTo>
                    <a:pt x="1470" y="394"/>
                  </a:lnTo>
                  <a:lnTo>
                    <a:pt x="1440" y="382"/>
                  </a:lnTo>
                  <a:lnTo>
                    <a:pt x="1440" y="382"/>
                  </a:lnTo>
                  <a:lnTo>
                    <a:pt x="1460" y="374"/>
                  </a:lnTo>
                  <a:lnTo>
                    <a:pt x="1476" y="364"/>
                  </a:lnTo>
                  <a:lnTo>
                    <a:pt x="1488" y="352"/>
                  </a:lnTo>
                  <a:lnTo>
                    <a:pt x="1498" y="340"/>
                  </a:lnTo>
                  <a:lnTo>
                    <a:pt x="1506" y="326"/>
                  </a:lnTo>
                  <a:lnTo>
                    <a:pt x="1510" y="312"/>
                  </a:lnTo>
                  <a:lnTo>
                    <a:pt x="1512" y="296"/>
                  </a:lnTo>
                  <a:lnTo>
                    <a:pt x="1510" y="278"/>
                  </a:lnTo>
                  <a:lnTo>
                    <a:pt x="1510" y="278"/>
                  </a:lnTo>
                  <a:lnTo>
                    <a:pt x="1506" y="264"/>
                  </a:lnTo>
                  <a:lnTo>
                    <a:pt x="1498" y="250"/>
                  </a:lnTo>
                  <a:lnTo>
                    <a:pt x="1490" y="238"/>
                  </a:lnTo>
                  <a:lnTo>
                    <a:pt x="1480" y="228"/>
                  </a:lnTo>
                  <a:lnTo>
                    <a:pt x="1468" y="220"/>
                  </a:lnTo>
                  <a:lnTo>
                    <a:pt x="1454" y="214"/>
                  </a:lnTo>
                  <a:lnTo>
                    <a:pt x="1440" y="210"/>
                  </a:lnTo>
                  <a:lnTo>
                    <a:pt x="1424" y="208"/>
                  </a:lnTo>
                  <a:lnTo>
                    <a:pt x="1424" y="208"/>
                  </a:lnTo>
                  <a:lnTo>
                    <a:pt x="1410" y="210"/>
                  </a:lnTo>
                  <a:lnTo>
                    <a:pt x="1394" y="212"/>
                  </a:lnTo>
                  <a:lnTo>
                    <a:pt x="1380" y="218"/>
                  </a:lnTo>
                  <a:lnTo>
                    <a:pt x="1368" y="228"/>
                  </a:lnTo>
                  <a:lnTo>
                    <a:pt x="1358" y="238"/>
                  </a:lnTo>
                  <a:lnTo>
                    <a:pt x="1348" y="250"/>
                  </a:lnTo>
                  <a:lnTo>
                    <a:pt x="1342" y="264"/>
                  </a:lnTo>
                  <a:lnTo>
                    <a:pt x="1338" y="278"/>
                  </a:lnTo>
                  <a:lnTo>
                    <a:pt x="1338" y="278"/>
                  </a:lnTo>
                  <a:lnTo>
                    <a:pt x="1336" y="296"/>
                  </a:lnTo>
                  <a:lnTo>
                    <a:pt x="1338" y="312"/>
                  </a:lnTo>
                  <a:lnTo>
                    <a:pt x="1342" y="330"/>
                  </a:lnTo>
                  <a:lnTo>
                    <a:pt x="1350" y="344"/>
                  </a:lnTo>
                  <a:lnTo>
                    <a:pt x="1350" y="344"/>
                  </a:lnTo>
                  <a:lnTo>
                    <a:pt x="1362" y="358"/>
                  </a:lnTo>
                  <a:lnTo>
                    <a:pt x="1376" y="370"/>
                  </a:lnTo>
                  <a:lnTo>
                    <a:pt x="1390" y="378"/>
                  </a:lnTo>
                  <a:lnTo>
                    <a:pt x="1406" y="382"/>
                  </a:lnTo>
                  <a:lnTo>
                    <a:pt x="1406" y="382"/>
                  </a:lnTo>
                  <a:lnTo>
                    <a:pt x="1384" y="390"/>
                  </a:lnTo>
                  <a:lnTo>
                    <a:pt x="1372" y="396"/>
                  </a:lnTo>
                  <a:lnTo>
                    <a:pt x="1362" y="402"/>
                  </a:lnTo>
                  <a:lnTo>
                    <a:pt x="1354" y="410"/>
                  </a:lnTo>
                  <a:lnTo>
                    <a:pt x="1344" y="418"/>
                  </a:lnTo>
                  <a:lnTo>
                    <a:pt x="1336" y="429"/>
                  </a:lnTo>
                  <a:lnTo>
                    <a:pt x="1330" y="439"/>
                  </a:lnTo>
                  <a:lnTo>
                    <a:pt x="1330" y="439"/>
                  </a:lnTo>
                  <a:lnTo>
                    <a:pt x="1318" y="420"/>
                  </a:lnTo>
                  <a:lnTo>
                    <a:pt x="1302" y="404"/>
                  </a:lnTo>
                  <a:lnTo>
                    <a:pt x="1284" y="392"/>
                  </a:lnTo>
                  <a:lnTo>
                    <a:pt x="1264" y="382"/>
                  </a:lnTo>
                  <a:lnTo>
                    <a:pt x="1264" y="382"/>
                  </a:lnTo>
                  <a:lnTo>
                    <a:pt x="1284" y="370"/>
                  </a:lnTo>
                  <a:lnTo>
                    <a:pt x="1292" y="362"/>
                  </a:lnTo>
                  <a:lnTo>
                    <a:pt x="1300" y="356"/>
                  </a:lnTo>
                  <a:lnTo>
                    <a:pt x="1306" y="346"/>
                  </a:lnTo>
                  <a:lnTo>
                    <a:pt x="1312" y="338"/>
                  </a:lnTo>
                  <a:lnTo>
                    <a:pt x="1316" y="328"/>
                  </a:lnTo>
                  <a:lnTo>
                    <a:pt x="1320" y="316"/>
                  </a:lnTo>
                  <a:lnTo>
                    <a:pt x="1320" y="316"/>
                  </a:lnTo>
                  <a:lnTo>
                    <a:pt x="1322" y="306"/>
                  </a:lnTo>
                  <a:lnTo>
                    <a:pt x="1322" y="294"/>
                  </a:lnTo>
                  <a:lnTo>
                    <a:pt x="1322" y="284"/>
                  </a:lnTo>
                  <a:lnTo>
                    <a:pt x="1320" y="274"/>
                  </a:lnTo>
                  <a:lnTo>
                    <a:pt x="1316" y="264"/>
                  </a:lnTo>
                  <a:lnTo>
                    <a:pt x="1312" y="254"/>
                  </a:lnTo>
                  <a:lnTo>
                    <a:pt x="1306" y="244"/>
                  </a:lnTo>
                  <a:lnTo>
                    <a:pt x="1300" y="236"/>
                  </a:lnTo>
                  <a:lnTo>
                    <a:pt x="1300" y="236"/>
                  </a:lnTo>
                  <a:lnTo>
                    <a:pt x="1286" y="222"/>
                  </a:lnTo>
                  <a:lnTo>
                    <a:pt x="1270" y="212"/>
                  </a:lnTo>
                  <a:lnTo>
                    <a:pt x="1252" y="206"/>
                  </a:lnTo>
                  <a:lnTo>
                    <a:pt x="1233" y="204"/>
                  </a:lnTo>
                  <a:lnTo>
                    <a:pt x="1215" y="204"/>
                  </a:lnTo>
                  <a:lnTo>
                    <a:pt x="1197" y="210"/>
                  </a:lnTo>
                  <a:lnTo>
                    <a:pt x="1179" y="218"/>
                  </a:lnTo>
                  <a:lnTo>
                    <a:pt x="1163" y="230"/>
                  </a:lnTo>
                  <a:lnTo>
                    <a:pt x="1163" y="230"/>
                  </a:lnTo>
                  <a:lnTo>
                    <a:pt x="1151" y="246"/>
                  </a:lnTo>
                  <a:lnTo>
                    <a:pt x="1143" y="262"/>
                  </a:lnTo>
                  <a:lnTo>
                    <a:pt x="1139" y="280"/>
                  </a:lnTo>
                  <a:lnTo>
                    <a:pt x="1137" y="300"/>
                  </a:lnTo>
                  <a:lnTo>
                    <a:pt x="1137" y="300"/>
                  </a:lnTo>
                  <a:lnTo>
                    <a:pt x="1139" y="314"/>
                  </a:lnTo>
                  <a:lnTo>
                    <a:pt x="1141" y="326"/>
                  </a:lnTo>
                  <a:lnTo>
                    <a:pt x="1147" y="338"/>
                  </a:lnTo>
                  <a:lnTo>
                    <a:pt x="1153" y="348"/>
                  </a:lnTo>
                  <a:lnTo>
                    <a:pt x="1161" y="358"/>
                  </a:lnTo>
                  <a:lnTo>
                    <a:pt x="1171" y="368"/>
                  </a:lnTo>
                  <a:lnTo>
                    <a:pt x="1183" y="376"/>
                  </a:lnTo>
                  <a:lnTo>
                    <a:pt x="1195" y="382"/>
                  </a:lnTo>
                  <a:lnTo>
                    <a:pt x="1195" y="382"/>
                  </a:lnTo>
                  <a:lnTo>
                    <a:pt x="1177" y="390"/>
                  </a:lnTo>
                  <a:lnTo>
                    <a:pt x="1161" y="400"/>
                  </a:lnTo>
                  <a:lnTo>
                    <a:pt x="1147" y="412"/>
                  </a:lnTo>
                  <a:lnTo>
                    <a:pt x="1135" y="429"/>
                  </a:lnTo>
                  <a:lnTo>
                    <a:pt x="1135" y="429"/>
                  </a:lnTo>
                  <a:lnTo>
                    <a:pt x="1125" y="412"/>
                  </a:lnTo>
                  <a:lnTo>
                    <a:pt x="1111" y="400"/>
                  </a:lnTo>
                  <a:lnTo>
                    <a:pt x="1097" y="388"/>
                  </a:lnTo>
                  <a:lnTo>
                    <a:pt x="1081" y="380"/>
                  </a:lnTo>
                  <a:lnTo>
                    <a:pt x="1081" y="380"/>
                  </a:lnTo>
                  <a:lnTo>
                    <a:pt x="1095" y="370"/>
                  </a:lnTo>
                  <a:lnTo>
                    <a:pt x="1107" y="358"/>
                  </a:lnTo>
                  <a:lnTo>
                    <a:pt x="1117" y="344"/>
                  </a:lnTo>
                  <a:lnTo>
                    <a:pt x="1125" y="330"/>
                  </a:lnTo>
                  <a:lnTo>
                    <a:pt x="1125" y="330"/>
                  </a:lnTo>
                  <a:lnTo>
                    <a:pt x="1129" y="314"/>
                  </a:lnTo>
                  <a:lnTo>
                    <a:pt x="1131" y="298"/>
                  </a:lnTo>
                  <a:lnTo>
                    <a:pt x="1129" y="282"/>
                  </a:lnTo>
                  <a:lnTo>
                    <a:pt x="1125" y="266"/>
                  </a:lnTo>
                  <a:lnTo>
                    <a:pt x="1125" y="266"/>
                  </a:lnTo>
                  <a:lnTo>
                    <a:pt x="1121" y="252"/>
                  </a:lnTo>
                  <a:lnTo>
                    <a:pt x="1113" y="240"/>
                  </a:lnTo>
                  <a:lnTo>
                    <a:pt x="1105" y="230"/>
                  </a:lnTo>
                  <a:lnTo>
                    <a:pt x="1097" y="220"/>
                  </a:lnTo>
                  <a:lnTo>
                    <a:pt x="1087" y="214"/>
                  </a:lnTo>
                  <a:lnTo>
                    <a:pt x="1075" y="208"/>
                  </a:lnTo>
                  <a:lnTo>
                    <a:pt x="1061" y="204"/>
                  </a:lnTo>
                  <a:lnTo>
                    <a:pt x="1047" y="200"/>
                  </a:lnTo>
                  <a:lnTo>
                    <a:pt x="1047" y="200"/>
                  </a:lnTo>
                  <a:lnTo>
                    <a:pt x="1029" y="200"/>
                  </a:lnTo>
                  <a:lnTo>
                    <a:pt x="1011" y="202"/>
                  </a:lnTo>
                  <a:lnTo>
                    <a:pt x="995" y="206"/>
                  </a:lnTo>
                  <a:lnTo>
                    <a:pt x="981" y="214"/>
                  </a:lnTo>
                  <a:lnTo>
                    <a:pt x="969" y="224"/>
                  </a:lnTo>
                  <a:lnTo>
                    <a:pt x="957" y="236"/>
                  </a:lnTo>
                  <a:lnTo>
                    <a:pt x="949" y="252"/>
                  </a:lnTo>
                  <a:lnTo>
                    <a:pt x="941" y="270"/>
                  </a:lnTo>
                  <a:lnTo>
                    <a:pt x="941" y="270"/>
                  </a:lnTo>
                  <a:lnTo>
                    <a:pt x="933" y="252"/>
                  </a:lnTo>
                  <a:lnTo>
                    <a:pt x="925" y="238"/>
                  </a:lnTo>
                  <a:lnTo>
                    <a:pt x="913" y="226"/>
                  </a:lnTo>
                  <a:lnTo>
                    <a:pt x="901" y="214"/>
                  </a:lnTo>
                  <a:lnTo>
                    <a:pt x="889" y="206"/>
                  </a:lnTo>
                  <a:lnTo>
                    <a:pt x="875" y="200"/>
                  </a:lnTo>
                  <a:lnTo>
                    <a:pt x="861" y="196"/>
                  </a:lnTo>
                  <a:lnTo>
                    <a:pt x="847" y="194"/>
                  </a:lnTo>
                  <a:lnTo>
                    <a:pt x="831" y="194"/>
                  </a:lnTo>
                  <a:lnTo>
                    <a:pt x="817" y="198"/>
                  </a:lnTo>
                  <a:lnTo>
                    <a:pt x="803" y="202"/>
                  </a:lnTo>
                  <a:lnTo>
                    <a:pt x="789" y="208"/>
                  </a:lnTo>
                  <a:lnTo>
                    <a:pt x="777" y="218"/>
                  </a:lnTo>
                  <a:lnTo>
                    <a:pt x="765" y="228"/>
                  </a:lnTo>
                  <a:lnTo>
                    <a:pt x="755" y="242"/>
                  </a:lnTo>
                  <a:lnTo>
                    <a:pt x="745" y="256"/>
                  </a:lnTo>
                  <a:lnTo>
                    <a:pt x="745" y="256"/>
                  </a:lnTo>
                  <a:lnTo>
                    <a:pt x="739" y="244"/>
                  </a:lnTo>
                  <a:lnTo>
                    <a:pt x="733" y="232"/>
                  </a:lnTo>
                  <a:lnTo>
                    <a:pt x="723" y="222"/>
                  </a:lnTo>
                  <a:lnTo>
                    <a:pt x="715" y="214"/>
                  </a:lnTo>
                  <a:lnTo>
                    <a:pt x="703" y="206"/>
                  </a:lnTo>
                  <a:lnTo>
                    <a:pt x="693" y="200"/>
                  </a:lnTo>
                  <a:lnTo>
                    <a:pt x="679" y="194"/>
                  </a:lnTo>
                  <a:lnTo>
                    <a:pt x="665" y="190"/>
                  </a:lnTo>
                  <a:lnTo>
                    <a:pt x="665" y="190"/>
                  </a:lnTo>
                  <a:lnTo>
                    <a:pt x="681" y="184"/>
                  </a:lnTo>
                  <a:lnTo>
                    <a:pt x="681" y="184"/>
                  </a:lnTo>
                  <a:lnTo>
                    <a:pt x="695" y="174"/>
                  </a:lnTo>
                  <a:lnTo>
                    <a:pt x="709" y="164"/>
                  </a:lnTo>
                  <a:lnTo>
                    <a:pt x="719" y="150"/>
                  </a:lnTo>
                  <a:lnTo>
                    <a:pt x="727" y="136"/>
                  </a:lnTo>
                  <a:lnTo>
                    <a:pt x="733" y="120"/>
                  </a:lnTo>
                  <a:lnTo>
                    <a:pt x="735" y="102"/>
                  </a:lnTo>
                  <a:lnTo>
                    <a:pt x="733" y="86"/>
                  </a:lnTo>
                  <a:lnTo>
                    <a:pt x="727" y="68"/>
                  </a:lnTo>
                  <a:lnTo>
                    <a:pt x="727" y="68"/>
                  </a:lnTo>
                  <a:lnTo>
                    <a:pt x="719" y="52"/>
                  </a:lnTo>
                  <a:lnTo>
                    <a:pt x="709" y="40"/>
                  </a:lnTo>
                  <a:lnTo>
                    <a:pt x="695" y="28"/>
                  </a:lnTo>
                  <a:lnTo>
                    <a:pt x="681" y="20"/>
                  </a:lnTo>
                  <a:lnTo>
                    <a:pt x="665" y="16"/>
                  </a:lnTo>
                  <a:lnTo>
                    <a:pt x="649" y="14"/>
                  </a:lnTo>
                  <a:lnTo>
                    <a:pt x="631" y="14"/>
                  </a:lnTo>
                  <a:lnTo>
                    <a:pt x="615" y="20"/>
                  </a:lnTo>
                  <a:lnTo>
                    <a:pt x="615" y="20"/>
                  </a:lnTo>
                  <a:lnTo>
                    <a:pt x="601" y="24"/>
                  </a:lnTo>
                  <a:lnTo>
                    <a:pt x="591" y="32"/>
                  </a:lnTo>
                  <a:lnTo>
                    <a:pt x="581" y="42"/>
                  </a:lnTo>
                  <a:lnTo>
                    <a:pt x="573" y="52"/>
                  </a:lnTo>
                  <a:lnTo>
                    <a:pt x="567" y="62"/>
                  </a:lnTo>
                  <a:lnTo>
                    <a:pt x="561" y="74"/>
                  </a:lnTo>
                  <a:lnTo>
                    <a:pt x="559" y="88"/>
                  </a:lnTo>
                  <a:lnTo>
                    <a:pt x="557" y="100"/>
                  </a:lnTo>
                  <a:lnTo>
                    <a:pt x="557" y="100"/>
                  </a:lnTo>
                  <a:lnTo>
                    <a:pt x="559" y="114"/>
                  </a:lnTo>
                  <a:lnTo>
                    <a:pt x="561" y="126"/>
                  </a:lnTo>
                  <a:lnTo>
                    <a:pt x="565" y="138"/>
                  </a:lnTo>
                  <a:lnTo>
                    <a:pt x="571" y="150"/>
                  </a:lnTo>
                  <a:lnTo>
                    <a:pt x="579" y="160"/>
                  </a:lnTo>
                  <a:lnTo>
                    <a:pt x="589" y="170"/>
                  </a:lnTo>
                  <a:lnTo>
                    <a:pt x="599" y="178"/>
                  </a:lnTo>
                  <a:lnTo>
                    <a:pt x="611" y="184"/>
                  </a:lnTo>
                  <a:lnTo>
                    <a:pt x="611" y="184"/>
                  </a:lnTo>
                  <a:lnTo>
                    <a:pt x="617" y="186"/>
                  </a:lnTo>
                  <a:lnTo>
                    <a:pt x="621" y="186"/>
                  </a:lnTo>
                  <a:lnTo>
                    <a:pt x="623" y="190"/>
                  </a:lnTo>
                  <a:lnTo>
                    <a:pt x="623" y="190"/>
                  </a:lnTo>
                  <a:lnTo>
                    <a:pt x="609" y="196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83" y="210"/>
                  </a:lnTo>
                  <a:lnTo>
                    <a:pt x="571" y="218"/>
                  </a:lnTo>
                  <a:lnTo>
                    <a:pt x="571" y="218"/>
                  </a:lnTo>
                  <a:lnTo>
                    <a:pt x="561" y="230"/>
                  </a:lnTo>
                  <a:lnTo>
                    <a:pt x="553" y="242"/>
                  </a:lnTo>
                  <a:lnTo>
                    <a:pt x="553" y="242"/>
                  </a:lnTo>
                  <a:lnTo>
                    <a:pt x="539" y="224"/>
                  </a:lnTo>
                  <a:lnTo>
                    <a:pt x="525" y="210"/>
                  </a:lnTo>
                  <a:lnTo>
                    <a:pt x="509" y="198"/>
                  </a:lnTo>
                  <a:lnTo>
                    <a:pt x="491" y="188"/>
                  </a:lnTo>
                  <a:lnTo>
                    <a:pt x="491" y="188"/>
                  </a:lnTo>
                  <a:lnTo>
                    <a:pt x="507" y="176"/>
                  </a:lnTo>
                  <a:lnTo>
                    <a:pt x="521" y="162"/>
                  </a:lnTo>
                  <a:lnTo>
                    <a:pt x="531" y="148"/>
                  </a:lnTo>
                  <a:lnTo>
                    <a:pt x="539" y="134"/>
                  </a:lnTo>
                  <a:lnTo>
                    <a:pt x="545" y="120"/>
                  </a:lnTo>
                  <a:lnTo>
                    <a:pt x="545" y="106"/>
                  </a:lnTo>
                  <a:lnTo>
                    <a:pt x="545" y="90"/>
                  </a:lnTo>
                  <a:lnTo>
                    <a:pt x="541" y="74"/>
                  </a:lnTo>
                  <a:lnTo>
                    <a:pt x="541" y="74"/>
                  </a:lnTo>
                  <a:lnTo>
                    <a:pt x="537" y="60"/>
                  </a:lnTo>
                  <a:lnTo>
                    <a:pt x="529" y="48"/>
                  </a:lnTo>
                  <a:lnTo>
                    <a:pt x="519" y="38"/>
                  </a:lnTo>
                  <a:lnTo>
                    <a:pt x="509" y="28"/>
                  </a:lnTo>
                  <a:lnTo>
                    <a:pt x="497" y="20"/>
                  </a:lnTo>
                  <a:lnTo>
                    <a:pt x="483" y="14"/>
                  </a:lnTo>
                  <a:lnTo>
                    <a:pt x="469" y="10"/>
                  </a:lnTo>
                  <a:lnTo>
                    <a:pt x="455" y="8"/>
                  </a:lnTo>
                  <a:lnTo>
                    <a:pt x="455" y="8"/>
                  </a:lnTo>
                  <a:lnTo>
                    <a:pt x="439" y="10"/>
                  </a:lnTo>
                  <a:lnTo>
                    <a:pt x="425" y="12"/>
                  </a:lnTo>
                  <a:lnTo>
                    <a:pt x="413" y="18"/>
                  </a:lnTo>
                  <a:lnTo>
                    <a:pt x="400" y="26"/>
                  </a:lnTo>
                  <a:lnTo>
                    <a:pt x="388" y="34"/>
                  </a:lnTo>
                  <a:lnTo>
                    <a:pt x="378" y="44"/>
                  </a:lnTo>
                  <a:lnTo>
                    <a:pt x="370" y="56"/>
                  </a:lnTo>
                  <a:lnTo>
                    <a:pt x="364" y="70"/>
                  </a:lnTo>
                  <a:lnTo>
                    <a:pt x="364" y="70"/>
                  </a:lnTo>
                  <a:lnTo>
                    <a:pt x="360" y="84"/>
                  </a:lnTo>
                  <a:lnTo>
                    <a:pt x="358" y="98"/>
                  </a:lnTo>
                  <a:lnTo>
                    <a:pt x="360" y="112"/>
                  </a:lnTo>
                  <a:lnTo>
                    <a:pt x="362" y="126"/>
                  </a:lnTo>
                  <a:lnTo>
                    <a:pt x="362" y="126"/>
                  </a:lnTo>
                  <a:lnTo>
                    <a:pt x="370" y="146"/>
                  </a:lnTo>
                  <a:lnTo>
                    <a:pt x="382" y="162"/>
                  </a:lnTo>
                  <a:lnTo>
                    <a:pt x="396" y="176"/>
                  </a:lnTo>
                  <a:lnTo>
                    <a:pt x="417" y="188"/>
                  </a:lnTo>
                  <a:lnTo>
                    <a:pt x="417" y="188"/>
                  </a:lnTo>
                  <a:lnTo>
                    <a:pt x="398" y="196"/>
                  </a:lnTo>
                  <a:lnTo>
                    <a:pt x="382" y="206"/>
                  </a:lnTo>
                  <a:lnTo>
                    <a:pt x="370" y="218"/>
                  </a:lnTo>
                  <a:lnTo>
                    <a:pt x="358" y="232"/>
                  </a:lnTo>
                  <a:lnTo>
                    <a:pt x="358" y="232"/>
                  </a:lnTo>
                  <a:lnTo>
                    <a:pt x="348" y="218"/>
                  </a:lnTo>
                  <a:lnTo>
                    <a:pt x="336" y="206"/>
                  </a:lnTo>
                  <a:lnTo>
                    <a:pt x="322" y="196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20" y="174"/>
                  </a:lnTo>
                  <a:lnTo>
                    <a:pt x="332" y="162"/>
                  </a:lnTo>
                  <a:lnTo>
                    <a:pt x="342" y="150"/>
                  </a:lnTo>
                  <a:lnTo>
                    <a:pt x="348" y="136"/>
                  </a:lnTo>
                  <a:lnTo>
                    <a:pt x="352" y="120"/>
                  </a:lnTo>
                  <a:lnTo>
                    <a:pt x="354" y="104"/>
                  </a:lnTo>
                  <a:lnTo>
                    <a:pt x="352" y="88"/>
                  </a:lnTo>
                  <a:lnTo>
                    <a:pt x="348" y="70"/>
                  </a:lnTo>
                  <a:lnTo>
                    <a:pt x="348" y="70"/>
                  </a:lnTo>
                  <a:lnTo>
                    <a:pt x="344" y="58"/>
                  </a:lnTo>
                  <a:lnTo>
                    <a:pt x="336" y="46"/>
                  </a:lnTo>
                  <a:lnTo>
                    <a:pt x="328" y="34"/>
                  </a:lnTo>
                  <a:lnTo>
                    <a:pt x="318" y="26"/>
                  </a:lnTo>
                  <a:lnTo>
                    <a:pt x="308" y="18"/>
                  </a:lnTo>
                  <a:lnTo>
                    <a:pt x="296" y="12"/>
                  </a:lnTo>
                  <a:lnTo>
                    <a:pt x="284" y="8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0" y="6"/>
                  </a:lnTo>
                  <a:lnTo>
                    <a:pt x="234" y="8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0" y="42"/>
                  </a:lnTo>
                  <a:lnTo>
                    <a:pt x="172" y="56"/>
                  </a:lnTo>
                  <a:lnTo>
                    <a:pt x="162" y="74"/>
                  </a:lnTo>
                  <a:lnTo>
                    <a:pt x="162" y="74"/>
                  </a:lnTo>
                  <a:lnTo>
                    <a:pt x="158" y="60"/>
                  </a:lnTo>
                  <a:lnTo>
                    <a:pt x="150" y="48"/>
                  </a:lnTo>
                  <a:lnTo>
                    <a:pt x="142" y="38"/>
                  </a:lnTo>
                  <a:lnTo>
                    <a:pt x="134" y="28"/>
                  </a:lnTo>
                  <a:lnTo>
                    <a:pt x="124" y="20"/>
                  </a:lnTo>
                  <a:lnTo>
                    <a:pt x="114" y="14"/>
                  </a:lnTo>
                  <a:lnTo>
                    <a:pt x="102" y="8"/>
                  </a:lnTo>
                  <a:lnTo>
                    <a:pt x="92" y="4"/>
                  </a:lnTo>
                  <a:lnTo>
                    <a:pt x="80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0" y="14"/>
                  </a:lnTo>
                  <a:lnTo>
                    <a:pt x="0" y="22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0" y="799"/>
                  </a:lnTo>
                  <a:lnTo>
                    <a:pt x="2491" y="799"/>
                  </a:lnTo>
                  <a:lnTo>
                    <a:pt x="2505" y="799"/>
                  </a:lnTo>
                  <a:lnTo>
                    <a:pt x="2673" y="799"/>
                  </a:lnTo>
                  <a:lnTo>
                    <a:pt x="2673" y="799"/>
                  </a:lnTo>
                  <a:lnTo>
                    <a:pt x="2663" y="791"/>
                  </a:lnTo>
                  <a:lnTo>
                    <a:pt x="2653" y="783"/>
                  </a:lnTo>
                  <a:lnTo>
                    <a:pt x="2631" y="771"/>
                  </a:lnTo>
                  <a:lnTo>
                    <a:pt x="2631" y="771"/>
                  </a:lnTo>
                  <a:lnTo>
                    <a:pt x="2647" y="761"/>
                  </a:lnTo>
                  <a:lnTo>
                    <a:pt x="2659" y="749"/>
                  </a:lnTo>
                  <a:lnTo>
                    <a:pt x="2669" y="735"/>
                  </a:lnTo>
                  <a:lnTo>
                    <a:pt x="2677" y="719"/>
                  </a:lnTo>
                  <a:lnTo>
                    <a:pt x="2677" y="719"/>
                  </a:lnTo>
                  <a:lnTo>
                    <a:pt x="2683" y="703"/>
                  </a:lnTo>
                  <a:lnTo>
                    <a:pt x="2683" y="685"/>
                  </a:lnTo>
                  <a:lnTo>
                    <a:pt x="2683" y="669"/>
                  </a:lnTo>
                  <a:lnTo>
                    <a:pt x="2677" y="651"/>
                  </a:lnTo>
                  <a:lnTo>
                    <a:pt x="2677" y="651"/>
                  </a:lnTo>
                  <a:lnTo>
                    <a:pt x="2671" y="637"/>
                  </a:lnTo>
                  <a:lnTo>
                    <a:pt x="2663" y="627"/>
                  </a:lnTo>
                  <a:lnTo>
                    <a:pt x="2653" y="615"/>
                  </a:lnTo>
                  <a:lnTo>
                    <a:pt x="2643" y="607"/>
                  </a:lnTo>
                  <a:lnTo>
                    <a:pt x="2631" y="599"/>
                  </a:lnTo>
                  <a:lnTo>
                    <a:pt x="2617" y="595"/>
                  </a:lnTo>
                  <a:lnTo>
                    <a:pt x="2603" y="591"/>
                  </a:lnTo>
                  <a:lnTo>
                    <a:pt x="2589" y="589"/>
                  </a:lnTo>
                  <a:lnTo>
                    <a:pt x="2589" y="5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750" y="9483725"/>
              <a:ext cx="133350" cy="15875"/>
            </a:xfrm>
            <a:custGeom>
              <a:rect b="b" l="l" r="r" t="t"/>
              <a:pathLst>
                <a:path extrusionOk="0" h="10" w="84">
                  <a:moveTo>
                    <a:pt x="18" y="2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8" y="6"/>
                  </a:lnTo>
                  <a:lnTo>
                    <a:pt x="0" y="1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68" y="4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16225" y="9471025"/>
              <a:ext cx="187325" cy="28575"/>
            </a:xfrm>
            <a:custGeom>
              <a:rect b="b" l="l" r="r" t="t"/>
              <a:pathLst>
                <a:path extrusionOk="0" h="18" w="118">
                  <a:moveTo>
                    <a:pt x="0" y="18"/>
                  </a:moveTo>
                  <a:lnTo>
                    <a:pt x="118" y="18"/>
                  </a:lnTo>
                  <a:lnTo>
                    <a:pt x="118" y="18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0" y="0"/>
                  </a:lnTo>
                  <a:lnTo>
                    <a:pt x="32" y="2"/>
                  </a:lnTo>
                  <a:lnTo>
                    <a:pt x="16" y="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124075" y="7948613"/>
              <a:ext cx="234950" cy="269875"/>
            </a:xfrm>
            <a:custGeom>
              <a:rect b="b" l="l" r="r" t="t"/>
              <a:pathLst>
                <a:path extrusionOk="0" h="170" w="148">
                  <a:moveTo>
                    <a:pt x="64" y="170"/>
                  </a:moveTo>
                  <a:lnTo>
                    <a:pt x="64" y="170"/>
                  </a:lnTo>
                  <a:lnTo>
                    <a:pt x="80" y="168"/>
                  </a:lnTo>
                  <a:lnTo>
                    <a:pt x="96" y="162"/>
                  </a:lnTo>
                  <a:lnTo>
                    <a:pt x="110" y="154"/>
                  </a:lnTo>
                  <a:lnTo>
                    <a:pt x="124" y="144"/>
                  </a:lnTo>
                  <a:lnTo>
                    <a:pt x="134" y="132"/>
                  </a:lnTo>
                  <a:lnTo>
                    <a:pt x="142" y="118"/>
                  </a:lnTo>
                  <a:lnTo>
                    <a:pt x="146" y="102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6" y="68"/>
                  </a:lnTo>
                  <a:lnTo>
                    <a:pt x="142" y="52"/>
                  </a:lnTo>
                  <a:lnTo>
                    <a:pt x="134" y="38"/>
                  </a:lnTo>
                  <a:lnTo>
                    <a:pt x="124" y="24"/>
                  </a:lnTo>
                  <a:lnTo>
                    <a:pt x="110" y="14"/>
                  </a:lnTo>
                  <a:lnTo>
                    <a:pt x="96" y="6"/>
                  </a:lnTo>
                  <a:lnTo>
                    <a:pt x="8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2" y="152"/>
                  </a:lnTo>
                  <a:lnTo>
                    <a:pt x="28" y="162"/>
                  </a:lnTo>
                  <a:lnTo>
                    <a:pt x="46" y="168"/>
                  </a:lnTo>
                  <a:lnTo>
                    <a:pt x="64" y="170"/>
                  </a:lnTo>
                  <a:lnTo>
                    <a:pt x="64" y="1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03413" y="8618538"/>
              <a:ext cx="161925" cy="161925"/>
            </a:xfrm>
            <a:custGeom>
              <a:rect b="b" l="l" r="r" t="t"/>
              <a:pathLst>
                <a:path extrusionOk="0" h="102" w="102">
                  <a:moveTo>
                    <a:pt x="52" y="102"/>
                  </a:moveTo>
                  <a:lnTo>
                    <a:pt x="52" y="102"/>
                  </a:lnTo>
                  <a:lnTo>
                    <a:pt x="62" y="102"/>
                  </a:lnTo>
                  <a:lnTo>
                    <a:pt x="72" y="98"/>
                  </a:lnTo>
                  <a:lnTo>
                    <a:pt x="80" y="94"/>
                  </a:lnTo>
                  <a:lnTo>
                    <a:pt x="88" y="88"/>
                  </a:lnTo>
                  <a:lnTo>
                    <a:pt x="94" y="80"/>
                  </a:lnTo>
                  <a:lnTo>
                    <a:pt x="98" y="72"/>
                  </a:lnTo>
                  <a:lnTo>
                    <a:pt x="102" y="6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42"/>
                  </a:lnTo>
                  <a:lnTo>
                    <a:pt x="98" y="32"/>
                  </a:lnTo>
                  <a:lnTo>
                    <a:pt x="94" y="2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2"/>
                  </a:lnTo>
                  <a:lnTo>
                    <a:pt x="4" y="30"/>
                  </a:lnTo>
                  <a:lnTo>
                    <a:pt x="2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62"/>
                  </a:lnTo>
                  <a:lnTo>
                    <a:pt x="4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2" y="94"/>
                  </a:lnTo>
                  <a:lnTo>
                    <a:pt x="32" y="98"/>
                  </a:lnTo>
                  <a:lnTo>
                    <a:pt x="40" y="102"/>
                  </a:lnTo>
                  <a:lnTo>
                    <a:pt x="52" y="102"/>
                  </a:lnTo>
                  <a:lnTo>
                    <a:pt x="52" y="1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87625" y="8374063"/>
              <a:ext cx="28575" cy="31750"/>
            </a:xfrm>
            <a:custGeom>
              <a:rect b="b" l="l" r="r" t="t"/>
              <a:pathLst>
                <a:path extrusionOk="0" h="20" w="18">
                  <a:moveTo>
                    <a:pt x="8" y="20"/>
                  </a:moveTo>
                  <a:lnTo>
                    <a:pt x="8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43175" y="8643938"/>
              <a:ext cx="114300" cy="114300"/>
            </a:xfrm>
            <a:custGeom>
              <a:rect b="b" l="l" r="r" t="t"/>
              <a:pathLst>
                <a:path extrusionOk="0" h="72" w="72">
                  <a:moveTo>
                    <a:pt x="36" y="72"/>
                  </a:moveTo>
                  <a:lnTo>
                    <a:pt x="36" y="72"/>
                  </a:lnTo>
                  <a:lnTo>
                    <a:pt x="42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70" y="50"/>
                  </a:lnTo>
                  <a:lnTo>
                    <a:pt x="72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3800" y="9182100"/>
              <a:ext cx="273050" cy="273050"/>
            </a:xfrm>
            <a:custGeom>
              <a:rect b="b" l="l" r="r" t="t"/>
              <a:pathLst>
                <a:path extrusionOk="0" h="172" w="172">
                  <a:moveTo>
                    <a:pt x="86" y="0"/>
                  </a:moveTo>
                  <a:lnTo>
                    <a:pt x="86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4"/>
                  </a:lnTo>
                  <a:lnTo>
                    <a:pt x="26" y="24"/>
                  </a:lnTo>
                  <a:lnTo>
                    <a:pt x="16" y="38"/>
                  </a:lnTo>
                  <a:lnTo>
                    <a:pt x="8" y="52"/>
                  </a:lnTo>
                  <a:lnTo>
                    <a:pt x="2" y="6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104"/>
                  </a:lnTo>
                  <a:lnTo>
                    <a:pt x="8" y="120"/>
                  </a:lnTo>
                  <a:lnTo>
                    <a:pt x="16" y="134"/>
                  </a:lnTo>
                  <a:lnTo>
                    <a:pt x="26" y="148"/>
                  </a:lnTo>
                  <a:lnTo>
                    <a:pt x="38" y="158"/>
                  </a:lnTo>
                  <a:lnTo>
                    <a:pt x="54" y="166"/>
                  </a:lnTo>
                  <a:lnTo>
                    <a:pt x="70" y="172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106" y="170"/>
                  </a:lnTo>
                  <a:lnTo>
                    <a:pt x="122" y="164"/>
                  </a:lnTo>
                  <a:lnTo>
                    <a:pt x="136" y="156"/>
                  </a:lnTo>
                  <a:lnTo>
                    <a:pt x="148" y="146"/>
                  </a:lnTo>
                  <a:lnTo>
                    <a:pt x="158" y="132"/>
                  </a:lnTo>
                  <a:lnTo>
                    <a:pt x="166" y="118"/>
                  </a:lnTo>
                  <a:lnTo>
                    <a:pt x="170" y="102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0" y="68"/>
                  </a:lnTo>
                  <a:lnTo>
                    <a:pt x="166" y="52"/>
                  </a:lnTo>
                  <a:lnTo>
                    <a:pt x="158" y="38"/>
                  </a:lnTo>
                  <a:lnTo>
                    <a:pt x="148" y="26"/>
                  </a:lnTo>
                  <a:lnTo>
                    <a:pt x="134" y="14"/>
                  </a:lnTo>
                  <a:lnTo>
                    <a:pt x="120" y="6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81300" y="9188450"/>
              <a:ext cx="257175" cy="257175"/>
            </a:xfrm>
            <a:custGeom>
              <a:rect b="b" l="l" r="r" t="t"/>
              <a:pathLst>
                <a:path extrusionOk="0" h="162" w="162">
                  <a:moveTo>
                    <a:pt x="82" y="0"/>
                  </a:moveTo>
                  <a:lnTo>
                    <a:pt x="82" y="0"/>
                  </a:lnTo>
                  <a:lnTo>
                    <a:pt x="64" y="2"/>
                  </a:lnTo>
                  <a:lnTo>
                    <a:pt x="50" y="6"/>
                  </a:lnTo>
                  <a:lnTo>
                    <a:pt x="36" y="14"/>
                  </a:lnTo>
                  <a:lnTo>
                    <a:pt x="24" y="24"/>
                  </a:lnTo>
                  <a:lnTo>
                    <a:pt x="14" y="36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8"/>
                  </a:lnTo>
                  <a:lnTo>
                    <a:pt x="6" y="112"/>
                  </a:lnTo>
                  <a:lnTo>
                    <a:pt x="14" y="126"/>
                  </a:lnTo>
                  <a:lnTo>
                    <a:pt x="24" y="138"/>
                  </a:lnTo>
                  <a:lnTo>
                    <a:pt x="36" y="148"/>
                  </a:lnTo>
                  <a:lnTo>
                    <a:pt x="50" y="156"/>
                  </a:lnTo>
                  <a:lnTo>
                    <a:pt x="66" y="160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98" y="160"/>
                  </a:lnTo>
                  <a:lnTo>
                    <a:pt x="114" y="154"/>
                  </a:lnTo>
                  <a:lnTo>
                    <a:pt x="126" y="148"/>
                  </a:lnTo>
                  <a:lnTo>
                    <a:pt x="138" y="138"/>
                  </a:lnTo>
                  <a:lnTo>
                    <a:pt x="148" y="124"/>
                  </a:lnTo>
                  <a:lnTo>
                    <a:pt x="156" y="112"/>
                  </a:lnTo>
                  <a:lnTo>
                    <a:pt x="160" y="96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0" y="64"/>
                  </a:lnTo>
                  <a:lnTo>
                    <a:pt x="156" y="48"/>
                  </a:lnTo>
                  <a:lnTo>
                    <a:pt x="148" y="36"/>
                  </a:lnTo>
                  <a:lnTo>
                    <a:pt x="138" y="24"/>
                  </a:lnTo>
                  <a:lnTo>
                    <a:pt x="126" y="14"/>
                  </a:lnTo>
                  <a:lnTo>
                    <a:pt x="112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98725" y="8907463"/>
              <a:ext cx="203200" cy="201613"/>
            </a:xfrm>
            <a:custGeom>
              <a:rect b="b" l="l" r="r" t="t"/>
              <a:pathLst>
                <a:path extrusionOk="0" h="127" w="128">
                  <a:moveTo>
                    <a:pt x="66" y="127"/>
                  </a:moveTo>
                  <a:lnTo>
                    <a:pt x="66" y="127"/>
                  </a:lnTo>
                  <a:lnTo>
                    <a:pt x="78" y="127"/>
                  </a:lnTo>
                  <a:lnTo>
                    <a:pt x="90" y="123"/>
                  </a:lnTo>
                  <a:lnTo>
                    <a:pt x="100" y="117"/>
                  </a:lnTo>
                  <a:lnTo>
                    <a:pt x="110" y="109"/>
                  </a:lnTo>
                  <a:lnTo>
                    <a:pt x="118" y="99"/>
                  </a:lnTo>
                  <a:lnTo>
                    <a:pt x="124" y="89"/>
                  </a:lnTo>
                  <a:lnTo>
                    <a:pt x="128" y="77"/>
                  </a:lnTo>
                  <a:lnTo>
                    <a:pt x="128" y="63"/>
                  </a:lnTo>
                  <a:lnTo>
                    <a:pt x="128" y="63"/>
                  </a:lnTo>
                  <a:lnTo>
                    <a:pt x="126" y="51"/>
                  </a:lnTo>
                  <a:lnTo>
                    <a:pt x="122" y="39"/>
                  </a:lnTo>
                  <a:lnTo>
                    <a:pt x="116" y="27"/>
                  </a:lnTo>
                  <a:lnTo>
                    <a:pt x="108" y="19"/>
                  </a:lnTo>
                  <a:lnTo>
                    <a:pt x="100" y="11"/>
                  </a:lnTo>
                  <a:lnTo>
                    <a:pt x="88" y="5"/>
                  </a:lnTo>
                  <a:lnTo>
                    <a:pt x="76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0" y="29"/>
                  </a:lnTo>
                  <a:lnTo>
                    <a:pt x="6" y="41"/>
                  </a:lnTo>
                  <a:lnTo>
                    <a:pt x="2" y="5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77"/>
                  </a:lnTo>
                  <a:lnTo>
                    <a:pt x="6" y="89"/>
                  </a:lnTo>
                  <a:lnTo>
                    <a:pt x="12" y="101"/>
                  </a:lnTo>
                  <a:lnTo>
                    <a:pt x="20" y="109"/>
                  </a:lnTo>
                  <a:lnTo>
                    <a:pt x="30" y="117"/>
                  </a:lnTo>
                  <a:lnTo>
                    <a:pt x="40" y="123"/>
                  </a:lnTo>
                  <a:lnTo>
                    <a:pt x="52" y="127"/>
                  </a:lnTo>
                  <a:lnTo>
                    <a:pt x="66" y="127"/>
                  </a:lnTo>
                  <a:lnTo>
                    <a:pt x="66" y="12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63850" y="8656638"/>
              <a:ext cx="92075" cy="88900"/>
            </a:xfrm>
            <a:custGeom>
              <a:rect b="b" l="l" r="r" t="t"/>
              <a:pathLst>
                <a:path extrusionOk="0" h="56" w="58">
                  <a:moveTo>
                    <a:pt x="28" y="56"/>
                  </a:moveTo>
                  <a:lnTo>
                    <a:pt x="28" y="56"/>
                  </a:lnTo>
                  <a:lnTo>
                    <a:pt x="34" y="56"/>
                  </a:lnTo>
                  <a:lnTo>
                    <a:pt x="40" y="54"/>
                  </a:lnTo>
                  <a:lnTo>
                    <a:pt x="48" y="48"/>
                  </a:lnTo>
                  <a:lnTo>
                    <a:pt x="56" y="38"/>
                  </a:lnTo>
                  <a:lnTo>
                    <a:pt x="56" y="32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4" y="16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54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36900" y="8928100"/>
              <a:ext cx="158750" cy="161925"/>
            </a:xfrm>
            <a:custGeom>
              <a:rect b="b" l="l" r="r" t="t"/>
              <a:pathLst>
                <a:path extrusionOk="0" h="102" w="100">
                  <a:moveTo>
                    <a:pt x="50" y="102"/>
                  </a:moveTo>
                  <a:lnTo>
                    <a:pt x="50" y="102"/>
                  </a:lnTo>
                  <a:lnTo>
                    <a:pt x="60" y="100"/>
                  </a:lnTo>
                  <a:lnTo>
                    <a:pt x="70" y="98"/>
                  </a:lnTo>
                  <a:lnTo>
                    <a:pt x="78" y="92"/>
                  </a:lnTo>
                  <a:lnTo>
                    <a:pt x="86" y="86"/>
                  </a:lnTo>
                  <a:lnTo>
                    <a:pt x="92" y="80"/>
                  </a:lnTo>
                  <a:lnTo>
                    <a:pt x="96" y="70"/>
                  </a:lnTo>
                  <a:lnTo>
                    <a:pt x="100" y="62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40"/>
                  </a:lnTo>
                  <a:lnTo>
                    <a:pt x="96" y="32"/>
                  </a:lnTo>
                  <a:lnTo>
                    <a:pt x="92" y="22"/>
                  </a:lnTo>
                  <a:lnTo>
                    <a:pt x="86" y="16"/>
                  </a:lnTo>
                  <a:lnTo>
                    <a:pt x="78" y="10"/>
                  </a:lnTo>
                  <a:lnTo>
                    <a:pt x="70" y="4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8" y="78"/>
                  </a:lnTo>
                  <a:lnTo>
                    <a:pt x="14" y="86"/>
                  </a:lnTo>
                  <a:lnTo>
                    <a:pt x="22" y="92"/>
                  </a:lnTo>
                  <a:lnTo>
                    <a:pt x="30" y="98"/>
                  </a:lnTo>
                  <a:lnTo>
                    <a:pt x="40" y="100"/>
                  </a:lnTo>
                  <a:lnTo>
                    <a:pt x="50" y="102"/>
                  </a:lnTo>
                  <a:lnTo>
                    <a:pt x="50" y="1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20900" y="7677150"/>
              <a:ext cx="193675" cy="195263"/>
            </a:xfrm>
            <a:custGeom>
              <a:rect b="b" l="l" r="r" t="t"/>
              <a:pathLst>
                <a:path extrusionOk="0" h="123" w="122">
                  <a:moveTo>
                    <a:pt x="62" y="123"/>
                  </a:moveTo>
                  <a:lnTo>
                    <a:pt x="62" y="123"/>
                  </a:lnTo>
                  <a:lnTo>
                    <a:pt x="74" y="123"/>
                  </a:lnTo>
                  <a:lnTo>
                    <a:pt x="86" y="119"/>
                  </a:lnTo>
                  <a:lnTo>
                    <a:pt x="96" y="113"/>
                  </a:lnTo>
                  <a:lnTo>
                    <a:pt x="106" y="105"/>
                  </a:lnTo>
                  <a:lnTo>
                    <a:pt x="112" y="97"/>
                  </a:lnTo>
                  <a:lnTo>
                    <a:pt x="118" y="87"/>
                  </a:lnTo>
                  <a:lnTo>
                    <a:pt x="122" y="75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2" y="49"/>
                  </a:lnTo>
                  <a:lnTo>
                    <a:pt x="118" y="37"/>
                  </a:lnTo>
                  <a:lnTo>
                    <a:pt x="112" y="26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4" y="39"/>
                  </a:lnTo>
                  <a:lnTo>
                    <a:pt x="2" y="4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75"/>
                  </a:lnTo>
                  <a:lnTo>
                    <a:pt x="4" y="85"/>
                  </a:lnTo>
                  <a:lnTo>
                    <a:pt x="10" y="97"/>
                  </a:lnTo>
                  <a:lnTo>
                    <a:pt x="18" y="105"/>
                  </a:lnTo>
                  <a:lnTo>
                    <a:pt x="26" y="113"/>
                  </a:lnTo>
                  <a:lnTo>
                    <a:pt x="38" y="119"/>
                  </a:lnTo>
                  <a:lnTo>
                    <a:pt x="48" y="123"/>
                  </a:lnTo>
                  <a:lnTo>
                    <a:pt x="62" y="123"/>
                  </a:lnTo>
                  <a:lnTo>
                    <a:pt x="62" y="1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95625" y="9194800"/>
              <a:ext cx="241300" cy="241300"/>
            </a:xfrm>
            <a:custGeom>
              <a:rect b="b" l="l" r="r" t="t"/>
              <a:pathLst>
                <a:path extrusionOk="0" h="152" w="152">
                  <a:moveTo>
                    <a:pt x="76" y="0"/>
                  </a:moveTo>
                  <a:lnTo>
                    <a:pt x="76" y="0"/>
                  </a:lnTo>
                  <a:lnTo>
                    <a:pt x="60" y="2"/>
                  </a:lnTo>
                  <a:lnTo>
                    <a:pt x="46" y="8"/>
                  </a:lnTo>
                  <a:lnTo>
                    <a:pt x="34" y="14"/>
                  </a:lnTo>
                  <a:lnTo>
                    <a:pt x="22" y="24"/>
                  </a:lnTo>
                  <a:lnTo>
                    <a:pt x="14" y="36"/>
                  </a:lnTo>
                  <a:lnTo>
                    <a:pt x="6" y="48"/>
                  </a:lnTo>
                  <a:lnTo>
                    <a:pt x="2" y="6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92"/>
                  </a:lnTo>
                  <a:lnTo>
                    <a:pt x="8" y="106"/>
                  </a:lnTo>
                  <a:lnTo>
                    <a:pt x="14" y="120"/>
                  </a:lnTo>
                  <a:lnTo>
                    <a:pt x="24" y="130"/>
                  </a:lnTo>
                  <a:lnTo>
                    <a:pt x="36" y="140"/>
                  </a:lnTo>
                  <a:lnTo>
                    <a:pt x="48" y="146"/>
                  </a:lnTo>
                  <a:lnTo>
                    <a:pt x="62" y="150"/>
                  </a:lnTo>
                  <a:lnTo>
                    <a:pt x="78" y="152"/>
                  </a:lnTo>
                  <a:lnTo>
                    <a:pt x="78" y="152"/>
                  </a:lnTo>
                  <a:lnTo>
                    <a:pt x="94" y="150"/>
                  </a:lnTo>
                  <a:lnTo>
                    <a:pt x="108" y="146"/>
                  </a:lnTo>
                  <a:lnTo>
                    <a:pt x="120" y="138"/>
                  </a:lnTo>
                  <a:lnTo>
                    <a:pt x="130" y="128"/>
                  </a:lnTo>
                  <a:lnTo>
                    <a:pt x="140" y="118"/>
                  </a:lnTo>
                  <a:lnTo>
                    <a:pt x="146" y="104"/>
                  </a:lnTo>
                  <a:lnTo>
                    <a:pt x="150" y="90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50" y="60"/>
                  </a:lnTo>
                  <a:lnTo>
                    <a:pt x="144" y="46"/>
                  </a:lnTo>
                  <a:lnTo>
                    <a:pt x="138" y="32"/>
                  </a:lnTo>
                  <a:lnTo>
                    <a:pt x="128" y="22"/>
                  </a:lnTo>
                  <a:lnTo>
                    <a:pt x="116" y="12"/>
                  </a:lnTo>
                  <a:lnTo>
                    <a:pt x="104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68538" y="8367713"/>
              <a:ext cx="47625" cy="47625"/>
            </a:xfrm>
            <a:custGeom>
              <a:rect b="b" l="l" r="r" t="t"/>
              <a:pathLst>
                <a:path extrusionOk="0" h="30" w="30">
                  <a:moveTo>
                    <a:pt x="14" y="30"/>
                  </a:moveTo>
                  <a:lnTo>
                    <a:pt x="14" y="30"/>
                  </a:lnTo>
                  <a:lnTo>
                    <a:pt x="20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24088" y="8631238"/>
              <a:ext cx="136525" cy="139700"/>
            </a:xfrm>
            <a:custGeom>
              <a:rect b="b" l="l" r="r" t="t"/>
              <a:pathLst>
                <a:path extrusionOk="0" h="88" w="86">
                  <a:moveTo>
                    <a:pt x="42" y="88"/>
                  </a:moveTo>
                  <a:lnTo>
                    <a:pt x="42" y="88"/>
                  </a:lnTo>
                  <a:lnTo>
                    <a:pt x="52" y="86"/>
                  </a:lnTo>
                  <a:lnTo>
                    <a:pt x="60" y="84"/>
                  </a:lnTo>
                  <a:lnTo>
                    <a:pt x="66" y="80"/>
                  </a:lnTo>
                  <a:lnTo>
                    <a:pt x="74" y="74"/>
                  </a:lnTo>
                  <a:lnTo>
                    <a:pt x="78" y="68"/>
                  </a:lnTo>
                  <a:lnTo>
                    <a:pt x="84" y="60"/>
                  </a:lnTo>
                  <a:lnTo>
                    <a:pt x="86" y="52"/>
                  </a:lnTo>
                  <a:lnTo>
                    <a:pt x="86" y="44"/>
                  </a:lnTo>
                  <a:lnTo>
                    <a:pt x="86" y="44"/>
                  </a:lnTo>
                  <a:lnTo>
                    <a:pt x="86" y="36"/>
                  </a:lnTo>
                  <a:lnTo>
                    <a:pt x="84" y="26"/>
                  </a:lnTo>
                  <a:lnTo>
                    <a:pt x="80" y="20"/>
                  </a:lnTo>
                  <a:lnTo>
                    <a:pt x="74" y="12"/>
                  </a:lnTo>
                  <a:lnTo>
                    <a:pt x="68" y="8"/>
                  </a:lnTo>
                  <a:lnTo>
                    <a:pt x="60" y="4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2" y="60"/>
                  </a:lnTo>
                  <a:lnTo>
                    <a:pt x="6" y="68"/>
                  </a:lnTo>
                  <a:lnTo>
                    <a:pt x="12" y="74"/>
                  </a:lnTo>
                  <a:lnTo>
                    <a:pt x="18" y="80"/>
                  </a:lnTo>
                  <a:lnTo>
                    <a:pt x="26" y="84"/>
                  </a:lnTo>
                  <a:lnTo>
                    <a:pt x="34" y="86"/>
                  </a:lnTo>
                  <a:lnTo>
                    <a:pt x="42" y="88"/>
                  </a:lnTo>
                  <a:lnTo>
                    <a:pt x="42" y="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4525" y="8666163"/>
              <a:ext cx="63500" cy="66675"/>
            </a:xfrm>
            <a:custGeom>
              <a:rect b="b" l="l" r="r" t="t"/>
              <a:pathLst>
                <a:path extrusionOk="0" h="42" w="40">
                  <a:moveTo>
                    <a:pt x="20" y="42"/>
                  </a:moveTo>
                  <a:lnTo>
                    <a:pt x="20" y="42"/>
                  </a:lnTo>
                  <a:lnTo>
                    <a:pt x="28" y="40"/>
                  </a:lnTo>
                  <a:lnTo>
                    <a:pt x="34" y="36"/>
                  </a:lnTo>
                  <a:lnTo>
                    <a:pt x="38" y="30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20" y="42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82738" y="8605838"/>
              <a:ext cx="187325" cy="187325"/>
            </a:xfrm>
            <a:custGeom>
              <a:rect b="b" l="l" r="r" t="t"/>
              <a:pathLst>
                <a:path extrusionOk="0" h="118" w="118">
                  <a:moveTo>
                    <a:pt x="58" y="118"/>
                  </a:moveTo>
                  <a:lnTo>
                    <a:pt x="58" y="118"/>
                  </a:lnTo>
                  <a:lnTo>
                    <a:pt x="70" y="116"/>
                  </a:lnTo>
                  <a:lnTo>
                    <a:pt x="82" y="114"/>
                  </a:lnTo>
                  <a:lnTo>
                    <a:pt x="92" y="108"/>
                  </a:lnTo>
                  <a:lnTo>
                    <a:pt x="100" y="100"/>
                  </a:lnTo>
                  <a:lnTo>
                    <a:pt x="108" y="92"/>
                  </a:lnTo>
                  <a:lnTo>
                    <a:pt x="112" y="82"/>
                  </a:lnTo>
                  <a:lnTo>
                    <a:pt x="116" y="70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6" y="48"/>
                  </a:lnTo>
                  <a:lnTo>
                    <a:pt x="112" y="36"/>
                  </a:lnTo>
                  <a:lnTo>
                    <a:pt x="108" y="26"/>
                  </a:lnTo>
                  <a:lnTo>
                    <a:pt x="100" y="18"/>
                  </a:lnTo>
                  <a:lnTo>
                    <a:pt x="92" y="10"/>
                  </a:lnTo>
                  <a:lnTo>
                    <a:pt x="82" y="6"/>
                  </a:lnTo>
                  <a:lnTo>
                    <a:pt x="7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8" y="100"/>
                  </a:lnTo>
                  <a:lnTo>
                    <a:pt x="26" y="108"/>
                  </a:lnTo>
                  <a:lnTo>
                    <a:pt x="36" y="114"/>
                  </a:lnTo>
                  <a:lnTo>
                    <a:pt x="46" y="116"/>
                  </a:lnTo>
                  <a:lnTo>
                    <a:pt x="58" y="118"/>
                  </a:lnTo>
                  <a:lnTo>
                    <a:pt x="58" y="1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4138" y="8069263"/>
              <a:ext cx="28575" cy="28575"/>
            </a:xfrm>
            <a:custGeom>
              <a:rect b="b" l="l" r="r" t="t"/>
              <a:pathLst>
                <a:path extrusionOk="0" h="18" w="18">
                  <a:moveTo>
                    <a:pt x="10" y="18"/>
                  </a:moveTo>
                  <a:lnTo>
                    <a:pt x="10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309688" y="8329613"/>
              <a:ext cx="117475" cy="120650"/>
            </a:xfrm>
            <a:custGeom>
              <a:rect b="b" l="l" r="r" t="t"/>
              <a:pathLst>
                <a:path extrusionOk="0" h="76" w="74">
                  <a:moveTo>
                    <a:pt x="38" y="76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52" y="72"/>
                  </a:lnTo>
                  <a:lnTo>
                    <a:pt x="58" y="70"/>
                  </a:lnTo>
                  <a:lnTo>
                    <a:pt x="64" y="66"/>
                  </a:lnTo>
                  <a:lnTo>
                    <a:pt x="68" y="60"/>
                  </a:lnTo>
                  <a:lnTo>
                    <a:pt x="72" y="54"/>
                  </a:lnTo>
                  <a:lnTo>
                    <a:pt x="74" y="4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0"/>
                  </a:lnTo>
                  <a:lnTo>
                    <a:pt x="72" y="24"/>
                  </a:lnTo>
                  <a:lnTo>
                    <a:pt x="68" y="18"/>
                  </a:lnTo>
                  <a:lnTo>
                    <a:pt x="64" y="12"/>
                  </a:lnTo>
                  <a:lnTo>
                    <a:pt x="58" y="8"/>
                  </a:lnTo>
                  <a:lnTo>
                    <a:pt x="52" y="4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6" y="60"/>
                  </a:lnTo>
                  <a:lnTo>
                    <a:pt x="10" y="64"/>
                  </a:lnTo>
                  <a:lnTo>
                    <a:pt x="16" y="70"/>
                  </a:lnTo>
                  <a:lnTo>
                    <a:pt x="22" y="72"/>
                  </a:lnTo>
                  <a:lnTo>
                    <a:pt x="30" y="74"/>
                  </a:lnTo>
                  <a:lnTo>
                    <a:pt x="38" y="76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47813" y="8878888"/>
              <a:ext cx="257175" cy="258763"/>
            </a:xfrm>
            <a:custGeom>
              <a:rect b="b" l="l" r="r" t="t"/>
              <a:pathLst>
                <a:path extrusionOk="0" h="163" w="162">
                  <a:moveTo>
                    <a:pt x="80" y="163"/>
                  </a:moveTo>
                  <a:lnTo>
                    <a:pt x="80" y="163"/>
                  </a:lnTo>
                  <a:lnTo>
                    <a:pt x="98" y="163"/>
                  </a:lnTo>
                  <a:lnTo>
                    <a:pt x="112" y="157"/>
                  </a:lnTo>
                  <a:lnTo>
                    <a:pt x="126" y="149"/>
                  </a:lnTo>
                  <a:lnTo>
                    <a:pt x="138" y="139"/>
                  </a:lnTo>
                  <a:lnTo>
                    <a:pt x="148" y="127"/>
                  </a:lnTo>
                  <a:lnTo>
                    <a:pt x="156" y="113"/>
                  </a:lnTo>
                  <a:lnTo>
                    <a:pt x="160" y="99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0" y="65"/>
                  </a:lnTo>
                  <a:lnTo>
                    <a:pt x="156" y="49"/>
                  </a:lnTo>
                  <a:lnTo>
                    <a:pt x="148" y="37"/>
                  </a:lnTo>
                  <a:lnTo>
                    <a:pt x="138" y="23"/>
                  </a:lnTo>
                  <a:lnTo>
                    <a:pt x="126" y="12"/>
                  </a:lnTo>
                  <a:lnTo>
                    <a:pt x="112" y="6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4" y="2"/>
                  </a:lnTo>
                  <a:lnTo>
                    <a:pt x="48" y="6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14" y="37"/>
                  </a:lnTo>
                  <a:lnTo>
                    <a:pt x="6" y="51"/>
                  </a:lnTo>
                  <a:lnTo>
                    <a:pt x="0" y="6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6" y="113"/>
                  </a:lnTo>
                  <a:lnTo>
                    <a:pt x="12" y="127"/>
                  </a:lnTo>
                  <a:lnTo>
                    <a:pt x="22" y="139"/>
                  </a:lnTo>
                  <a:lnTo>
                    <a:pt x="34" y="149"/>
                  </a:lnTo>
                  <a:lnTo>
                    <a:pt x="48" y="157"/>
                  </a:lnTo>
                  <a:lnTo>
                    <a:pt x="64" y="163"/>
                  </a:lnTo>
                  <a:lnTo>
                    <a:pt x="80" y="163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7863" y="8358188"/>
              <a:ext cx="69850" cy="66675"/>
            </a:xfrm>
            <a:custGeom>
              <a:rect b="b" l="l" r="r" t="t"/>
              <a:pathLst>
                <a:path extrusionOk="0" h="42" w="44">
                  <a:moveTo>
                    <a:pt x="24" y="42"/>
                  </a:moveTo>
                  <a:lnTo>
                    <a:pt x="24" y="42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42" y="28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2" y="12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8" y="36"/>
                  </a:lnTo>
                  <a:lnTo>
                    <a:pt x="14" y="40"/>
                  </a:lnTo>
                  <a:lnTo>
                    <a:pt x="24" y="42"/>
                  </a:lnTo>
                  <a:lnTo>
                    <a:pt x="24" y="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188" y="8342313"/>
              <a:ext cx="95250" cy="95250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52" y="52"/>
                  </a:lnTo>
                  <a:lnTo>
                    <a:pt x="58" y="42"/>
                  </a:lnTo>
                  <a:lnTo>
                    <a:pt x="60" y="38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58" y="2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4" y="42"/>
                  </a:lnTo>
                  <a:lnTo>
                    <a:pt x="10" y="52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79638" y="8897938"/>
              <a:ext cx="222250" cy="223838"/>
            </a:xfrm>
            <a:custGeom>
              <a:rect b="b" l="l" r="r" t="t"/>
              <a:pathLst>
                <a:path extrusionOk="0" h="141" w="140">
                  <a:moveTo>
                    <a:pt x="70" y="141"/>
                  </a:moveTo>
                  <a:lnTo>
                    <a:pt x="70" y="141"/>
                  </a:lnTo>
                  <a:lnTo>
                    <a:pt x="84" y="139"/>
                  </a:lnTo>
                  <a:lnTo>
                    <a:pt x="98" y="135"/>
                  </a:lnTo>
                  <a:lnTo>
                    <a:pt x="110" y="129"/>
                  </a:lnTo>
                  <a:lnTo>
                    <a:pt x="120" y="121"/>
                  </a:lnTo>
                  <a:lnTo>
                    <a:pt x="128" y="109"/>
                  </a:lnTo>
                  <a:lnTo>
                    <a:pt x="136" y="97"/>
                  </a:lnTo>
                  <a:lnTo>
                    <a:pt x="140" y="85"/>
                  </a:lnTo>
                  <a:lnTo>
                    <a:pt x="140" y="71"/>
                  </a:lnTo>
                  <a:lnTo>
                    <a:pt x="140" y="71"/>
                  </a:lnTo>
                  <a:lnTo>
                    <a:pt x="140" y="55"/>
                  </a:lnTo>
                  <a:lnTo>
                    <a:pt x="136" y="43"/>
                  </a:lnTo>
                  <a:lnTo>
                    <a:pt x="130" y="31"/>
                  </a:lnTo>
                  <a:lnTo>
                    <a:pt x="120" y="21"/>
                  </a:lnTo>
                  <a:lnTo>
                    <a:pt x="110" y="13"/>
                  </a:lnTo>
                  <a:lnTo>
                    <a:pt x="98" y="4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1"/>
                  </a:lnTo>
                  <a:lnTo>
                    <a:pt x="22" y="21"/>
                  </a:lnTo>
                  <a:lnTo>
                    <a:pt x="12" y="31"/>
                  </a:lnTo>
                  <a:lnTo>
                    <a:pt x="6" y="43"/>
                  </a:lnTo>
                  <a:lnTo>
                    <a:pt x="2" y="55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83"/>
                  </a:lnTo>
                  <a:lnTo>
                    <a:pt x="6" y="97"/>
                  </a:lnTo>
                  <a:lnTo>
                    <a:pt x="12" y="109"/>
                  </a:lnTo>
                  <a:lnTo>
                    <a:pt x="22" y="119"/>
                  </a:lnTo>
                  <a:lnTo>
                    <a:pt x="32" y="129"/>
                  </a:lnTo>
                  <a:lnTo>
                    <a:pt x="44" y="135"/>
                  </a:lnTo>
                  <a:lnTo>
                    <a:pt x="56" y="139"/>
                  </a:lnTo>
                  <a:lnTo>
                    <a:pt x="70" y="141"/>
                  </a:lnTo>
                  <a:lnTo>
                    <a:pt x="70" y="1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65313" y="8885238"/>
              <a:ext cx="241300" cy="246063"/>
            </a:xfrm>
            <a:custGeom>
              <a:rect b="b" l="l" r="r" t="t"/>
              <a:pathLst>
                <a:path extrusionOk="0" h="155" w="152">
                  <a:moveTo>
                    <a:pt x="76" y="155"/>
                  </a:moveTo>
                  <a:lnTo>
                    <a:pt x="76" y="155"/>
                  </a:lnTo>
                  <a:lnTo>
                    <a:pt x="92" y="153"/>
                  </a:lnTo>
                  <a:lnTo>
                    <a:pt x="106" y="149"/>
                  </a:lnTo>
                  <a:lnTo>
                    <a:pt x="118" y="141"/>
                  </a:lnTo>
                  <a:lnTo>
                    <a:pt x="130" y="131"/>
                  </a:lnTo>
                  <a:lnTo>
                    <a:pt x="138" y="121"/>
                  </a:lnTo>
                  <a:lnTo>
                    <a:pt x="146" y="107"/>
                  </a:lnTo>
                  <a:lnTo>
                    <a:pt x="150" y="93"/>
                  </a:lnTo>
                  <a:lnTo>
                    <a:pt x="152" y="79"/>
                  </a:lnTo>
                  <a:lnTo>
                    <a:pt x="152" y="79"/>
                  </a:lnTo>
                  <a:lnTo>
                    <a:pt x="150" y="63"/>
                  </a:lnTo>
                  <a:lnTo>
                    <a:pt x="146" y="49"/>
                  </a:lnTo>
                  <a:lnTo>
                    <a:pt x="138" y="35"/>
                  </a:lnTo>
                  <a:lnTo>
                    <a:pt x="130" y="23"/>
                  </a:lnTo>
                  <a:lnTo>
                    <a:pt x="118" y="14"/>
                  </a:lnTo>
                  <a:lnTo>
                    <a:pt x="104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2" y="14"/>
                  </a:lnTo>
                  <a:lnTo>
                    <a:pt x="22" y="25"/>
                  </a:lnTo>
                  <a:lnTo>
                    <a:pt x="12" y="35"/>
                  </a:lnTo>
                  <a:lnTo>
                    <a:pt x="6" y="4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93"/>
                  </a:lnTo>
                  <a:lnTo>
                    <a:pt x="6" y="107"/>
                  </a:lnTo>
                  <a:lnTo>
                    <a:pt x="12" y="121"/>
                  </a:lnTo>
                  <a:lnTo>
                    <a:pt x="22" y="133"/>
                  </a:lnTo>
                  <a:lnTo>
                    <a:pt x="34" y="141"/>
                  </a:lnTo>
                  <a:lnTo>
                    <a:pt x="46" y="149"/>
                  </a:lnTo>
                  <a:lnTo>
                    <a:pt x="60" y="153"/>
                  </a:lnTo>
                  <a:lnTo>
                    <a:pt x="76" y="155"/>
                  </a:lnTo>
                  <a:lnTo>
                    <a:pt x="76" y="1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05200" y="8678863"/>
              <a:ext cx="41275" cy="44450"/>
            </a:xfrm>
            <a:custGeom>
              <a:rect b="b" l="l" r="r" t="t"/>
              <a:pathLst>
                <a:path extrusionOk="0" h="28" w="26">
                  <a:moveTo>
                    <a:pt x="14" y="28"/>
                  </a:moveTo>
                  <a:lnTo>
                    <a:pt x="14" y="28"/>
                  </a:lnTo>
                  <a:lnTo>
                    <a:pt x="18" y="26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94238" y="9251950"/>
              <a:ext cx="127000" cy="127000"/>
            </a:xfrm>
            <a:custGeom>
              <a:rect b="b" l="l" r="r" t="t"/>
              <a:pathLst>
                <a:path extrusionOk="0" h="80" w="80">
                  <a:moveTo>
                    <a:pt x="42" y="0"/>
                  </a:moveTo>
                  <a:lnTo>
                    <a:pt x="42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8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8"/>
                  </a:lnTo>
                  <a:lnTo>
                    <a:pt x="64" y="74"/>
                  </a:lnTo>
                  <a:lnTo>
                    <a:pt x="68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78" y="24"/>
                  </a:lnTo>
                  <a:lnTo>
                    <a:pt x="74" y="18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376738" y="9242425"/>
              <a:ext cx="149225" cy="149225"/>
            </a:xfrm>
            <a:custGeom>
              <a:rect b="b" l="l" r="r" t="t"/>
              <a:pathLst>
                <a:path extrusionOk="0" h="94" w="94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4" y="80"/>
                  </a:lnTo>
                  <a:lnTo>
                    <a:pt x="20" y="86"/>
                  </a:lnTo>
                  <a:lnTo>
                    <a:pt x="28" y="90"/>
                  </a:lnTo>
                  <a:lnTo>
                    <a:pt x="38" y="94"/>
                  </a:lnTo>
                  <a:lnTo>
                    <a:pt x="46" y="94"/>
                  </a:lnTo>
                  <a:lnTo>
                    <a:pt x="46" y="94"/>
                  </a:lnTo>
                  <a:lnTo>
                    <a:pt x="56" y="94"/>
                  </a:lnTo>
                  <a:lnTo>
                    <a:pt x="66" y="90"/>
                  </a:lnTo>
                  <a:lnTo>
                    <a:pt x="74" y="86"/>
                  </a:lnTo>
                  <a:lnTo>
                    <a:pt x="80" y="80"/>
                  </a:lnTo>
                  <a:lnTo>
                    <a:pt x="86" y="74"/>
                  </a:lnTo>
                  <a:lnTo>
                    <a:pt x="92" y="66"/>
                  </a:lnTo>
                  <a:lnTo>
                    <a:pt x="94" y="56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36"/>
                  </a:lnTo>
                  <a:lnTo>
                    <a:pt x="90" y="28"/>
                  </a:lnTo>
                  <a:lnTo>
                    <a:pt x="86" y="20"/>
                  </a:lnTo>
                  <a:lnTo>
                    <a:pt x="80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24363" y="8978900"/>
              <a:ext cx="57150" cy="57150"/>
            </a:xfrm>
            <a:custGeom>
              <a:rect b="b" l="l" r="r" t="t"/>
              <a:pathLst>
                <a:path extrusionOk="0" h="36" w="36">
                  <a:moveTo>
                    <a:pt x="20" y="36"/>
                  </a:moveTo>
                  <a:lnTo>
                    <a:pt x="20" y="36"/>
                  </a:lnTo>
                  <a:lnTo>
                    <a:pt x="26" y="34"/>
                  </a:lnTo>
                  <a:lnTo>
                    <a:pt x="32" y="28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4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4"/>
                  </a:lnTo>
                  <a:lnTo>
                    <a:pt x="20" y="36"/>
                  </a:lnTo>
                  <a:lnTo>
                    <a:pt x="20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41863" y="8988425"/>
              <a:ext cx="34925" cy="38100"/>
            </a:xfrm>
            <a:custGeom>
              <a:rect b="b" l="l" r="r" t="t"/>
              <a:pathLst>
                <a:path extrusionOk="0" h="24" w="22">
                  <a:moveTo>
                    <a:pt x="10" y="24"/>
                  </a:moveTo>
                  <a:lnTo>
                    <a:pt x="10" y="24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18088" y="9264650"/>
              <a:ext cx="103188" cy="101600"/>
            </a:xfrm>
            <a:custGeom>
              <a:rect b="b" l="l" r="r" t="t"/>
              <a:pathLst>
                <a:path extrusionOk="0" h="64" w="65">
                  <a:moveTo>
                    <a:pt x="33" y="0"/>
                  </a:moveTo>
                  <a:lnTo>
                    <a:pt x="33" y="0"/>
                  </a:lnTo>
                  <a:lnTo>
                    <a:pt x="27" y="2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50"/>
                  </a:lnTo>
                  <a:lnTo>
                    <a:pt x="8" y="56"/>
                  </a:lnTo>
                  <a:lnTo>
                    <a:pt x="14" y="60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9" y="64"/>
                  </a:lnTo>
                  <a:lnTo>
                    <a:pt x="45" y="62"/>
                  </a:lnTo>
                  <a:lnTo>
                    <a:pt x="55" y="56"/>
                  </a:lnTo>
                  <a:lnTo>
                    <a:pt x="61" y="46"/>
                  </a:lnTo>
                  <a:lnTo>
                    <a:pt x="63" y="40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3" y="26"/>
                  </a:lnTo>
                  <a:lnTo>
                    <a:pt x="63" y="20"/>
                  </a:lnTo>
                  <a:lnTo>
                    <a:pt x="59" y="16"/>
                  </a:lnTo>
                  <a:lnTo>
                    <a:pt x="55" y="10"/>
                  </a:lnTo>
                  <a:lnTo>
                    <a:pt x="51" y="6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36975" y="9217025"/>
              <a:ext cx="195263" cy="196850"/>
            </a:xfrm>
            <a:custGeom>
              <a:rect b="b" l="l" r="r" t="t"/>
              <a:pathLst>
                <a:path extrusionOk="0" h="124" w="123">
                  <a:moveTo>
                    <a:pt x="61" y="0"/>
                  </a:moveTo>
                  <a:lnTo>
                    <a:pt x="61" y="0"/>
                  </a:lnTo>
                  <a:lnTo>
                    <a:pt x="49" y="2"/>
                  </a:lnTo>
                  <a:lnTo>
                    <a:pt x="39" y="6"/>
                  </a:lnTo>
                  <a:lnTo>
                    <a:pt x="27" y="12"/>
                  </a:lnTo>
                  <a:lnTo>
                    <a:pt x="19" y="20"/>
                  </a:lnTo>
                  <a:lnTo>
                    <a:pt x="11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96"/>
                  </a:lnTo>
                  <a:lnTo>
                    <a:pt x="19" y="106"/>
                  </a:lnTo>
                  <a:lnTo>
                    <a:pt x="27" y="114"/>
                  </a:lnTo>
                  <a:lnTo>
                    <a:pt x="37" y="120"/>
                  </a:lnTo>
                  <a:lnTo>
                    <a:pt x="49" y="122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75" y="122"/>
                  </a:lnTo>
                  <a:lnTo>
                    <a:pt x="87" y="120"/>
                  </a:lnTo>
                  <a:lnTo>
                    <a:pt x="97" y="114"/>
                  </a:lnTo>
                  <a:lnTo>
                    <a:pt x="105" y="106"/>
                  </a:lnTo>
                  <a:lnTo>
                    <a:pt x="113" y="98"/>
                  </a:lnTo>
                  <a:lnTo>
                    <a:pt x="119" y="86"/>
                  </a:lnTo>
                  <a:lnTo>
                    <a:pt x="123" y="76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23" y="50"/>
                  </a:lnTo>
                  <a:lnTo>
                    <a:pt x="119" y="38"/>
                  </a:lnTo>
                  <a:lnTo>
                    <a:pt x="113" y="28"/>
                  </a:lnTo>
                  <a:lnTo>
                    <a:pt x="105" y="18"/>
                  </a:lnTo>
                  <a:lnTo>
                    <a:pt x="97" y="12"/>
                  </a:lnTo>
                  <a:lnTo>
                    <a:pt x="85" y="6"/>
                  </a:lnTo>
                  <a:lnTo>
                    <a:pt x="73" y="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265238" y="8596313"/>
              <a:ext cx="206375" cy="206375"/>
            </a:xfrm>
            <a:custGeom>
              <a:rect b="b" l="l" r="r" t="t"/>
              <a:pathLst>
                <a:path extrusionOk="0" h="130" w="130">
                  <a:moveTo>
                    <a:pt x="66" y="130"/>
                  </a:moveTo>
                  <a:lnTo>
                    <a:pt x="66" y="130"/>
                  </a:lnTo>
                  <a:lnTo>
                    <a:pt x="78" y="128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0"/>
                  </a:lnTo>
                  <a:lnTo>
                    <a:pt x="128" y="78"/>
                  </a:lnTo>
                  <a:lnTo>
                    <a:pt x="130" y="66"/>
                  </a:lnTo>
                  <a:lnTo>
                    <a:pt x="130" y="66"/>
                  </a:lnTo>
                  <a:lnTo>
                    <a:pt x="128" y="52"/>
                  </a:lnTo>
                  <a:lnTo>
                    <a:pt x="126" y="40"/>
                  </a:lnTo>
                  <a:lnTo>
                    <a:pt x="120" y="30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78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30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6" y="130"/>
                  </a:lnTo>
                  <a:lnTo>
                    <a:pt x="66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03688" y="8966200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24" y="52"/>
                  </a:moveTo>
                  <a:lnTo>
                    <a:pt x="24" y="52"/>
                  </a:lnTo>
                  <a:lnTo>
                    <a:pt x="34" y="50"/>
                  </a:lnTo>
                  <a:lnTo>
                    <a:pt x="42" y="44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6" y="44"/>
                  </a:lnTo>
                  <a:lnTo>
                    <a:pt x="14" y="50"/>
                  </a:lnTo>
                  <a:lnTo>
                    <a:pt x="24" y="52"/>
                  </a:lnTo>
                  <a:lnTo>
                    <a:pt x="24" y="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86188" y="9490075"/>
              <a:ext cx="98425" cy="9525"/>
            </a:xfrm>
            <a:custGeom>
              <a:rect b="b" l="l" r="r" t="t"/>
              <a:pathLst>
                <a:path extrusionOk="0" h="6" w="62">
                  <a:moveTo>
                    <a:pt x="0" y="6"/>
                  </a:moveTo>
                  <a:lnTo>
                    <a:pt x="62" y="6"/>
                  </a:lnTo>
                  <a:lnTo>
                    <a:pt x="62" y="6"/>
                  </a:lnTo>
                  <a:lnTo>
                    <a:pt x="4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57575" y="8940800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44" y="86"/>
                  </a:moveTo>
                  <a:lnTo>
                    <a:pt x="44" y="86"/>
                  </a:lnTo>
                  <a:lnTo>
                    <a:pt x="52" y="84"/>
                  </a:lnTo>
                  <a:lnTo>
                    <a:pt x="60" y="82"/>
                  </a:lnTo>
                  <a:lnTo>
                    <a:pt x="68" y="78"/>
                  </a:lnTo>
                  <a:lnTo>
                    <a:pt x="74" y="74"/>
                  </a:lnTo>
                  <a:lnTo>
                    <a:pt x="78" y="66"/>
                  </a:lnTo>
                  <a:lnTo>
                    <a:pt x="82" y="60"/>
                  </a:lnTo>
                  <a:lnTo>
                    <a:pt x="84" y="52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2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4" y="74"/>
                  </a:lnTo>
                  <a:lnTo>
                    <a:pt x="20" y="78"/>
                  </a:lnTo>
                  <a:lnTo>
                    <a:pt x="28" y="82"/>
                  </a:lnTo>
                  <a:lnTo>
                    <a:pt x="36" y="86"/>
                  </a:lnTo>
                  <a:lnTo>
                    <a:pt x="44" y="86"/>
                  </a:lnTo>
                  <a:lnTo>
                    <a:pt x="44" y="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416300" y="9207500"/>
              <a:ext cx="219075" cy="219075"/>
            </a:xfrm>
            <a:custGeom>
              <a:rect b="b" l="l" r="r" t="t"/>
              <a:pathLst>
                <a:path extrusionOk="0" h="138" w="138">
                  <a:moveTo>
                    <a:pt x="70" y="0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42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82"/>
                  </a:lnTo>
                  <a:lnTo>
                    <a:pt x="6" y="94"/>
                  </a:lnTo>
                  <a:lnTo>
                    <a:pt x="12" y="106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8" y="138"/>
                  </a:lnTo>
                  <a:lnTo>
                    <a:pt x="68" y="138"/>
                  </a:lnTo>
                  <a:lnTo>
                    <a:pt x="82" y="136"/>
                  </a:lnTo>
                  <a:lnTo>
                    <a:pt x="96" y="132"/>
                  </a:lnTo>
                  <a:lnTo>
                    <a:pt x="106" y="126"/>
                  </a:lnTo>
                  <a:lnTo>
                    <a:pt x="118" y="118"/>
                  </a:lnTo>
                  <a:lnTo>
                    <a:pt x="126" y="108"/>
                  </a:lnTo>
                  <a:lnTo>
                    <a:pt x="132" y="96"/>
                  </a:lnTo>
                  <a:lnTo>
                    <a:pt x="136" y="84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8" y="56"/>
                  </a:lnTo>
                  <a:lnTo>
                    <a:pt x="134" y="42"/>
                  </a:lnTo>
                  <a:lnTo>
                    <a:pt x="126" y="30"/>
                  </a:lnTo>
                  <a:lnTo>
                    <a:pt x="118" y="2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125913" y="9499600"/>
              <a:ext cx="3175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783013" y="8956675"/>
              <a:ext cx="104775" cy="104775"/>
            </a:xfrm>
            <a:custGeom>
              <a:rect b="b" l="l" r="r" t="t"/>
              <a:pathLst>
                <a:path extrusionOk="0" h="66" w="66">
                  <a:moveTo>
                    <a:pt x="34" y="66"/>
                  </a:moveTo>
                  <a:lnTo>
                    <a:pt x="34" y="66"/>
                  </a:lnTo>
                  <a:lnTo>
                    <a:pt x="40" y="66"/>
                  </a:lnTo>
                  <a:lnTo>
                    <a:pt x="46" y="64"/>
                  </a:lnTo>
                  <a:lnTo>
                    <a:pt x="52" y="60"/>
                  </a:lnTo>
                  <a:lnTo>
                    <a:pt x="58" y="56"/>
                  </a:lnTo>
                  <a:lnTo>
                    <a:pt x="62" y="52"/>
                  </a:lnTo>
                  <a:lnTo>
                    <a:pt x="64" y="46"/>
                  </a:lnTo>
                  <a:lnTo>
                    <a:pt x="66" y="3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6" y="52"/>
                  </a:lnTo>
                  <a:lnTo>
                    <a:pt x="10" y="58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6" y="66"/>
                  </a:lnTo>
                  <a:lnTo>
                    <a:pt x="34" y="66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56063" y="9229725"/>
              <a:ext cx="174625" cy="174625"/>
            </a:xfrm>
            <a:custGeom>
              <a:rect b="b" l="l" r="r" t="t"/>
              <a:pathLst>
                <a:path extrusionOk="0" h="110" w="110">
                  <a:moveTo>
                    <a:pt x="54" y="0"/>
                  </a:moveTo>
                  <a:lnTo>
                    <a:pt x="54" y="0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4" y="100"/>
                  </a:lnTo>
                  <a:lnTo>
                    <a:pt x="34" y="106"/>
                  </a:lnTo>
                  <a:lnTo>
                    <a:pt x="44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08"/>
                  </a:lnTo>
                  <a:lnTo>
                    <a:pt x="76" y="106"/>
                  </a:lnTo>
                  <a:lnTo>
                    <a:pt x="86" y="100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4" y="76"/>
                  </a:lnTo>
                  <a:lnTo>
                    <a:pt x="108" y="66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08" y="44"/>
                  </a:lnTo>
                  <a:lnTo>
                    <a:pt x="104" y="32"/>
                  </a:lnTo>
                  <a:lnTo>
                    <a:pt x="100" y="24"/>
                  </a:lnTo>
                  <a:lnTo>
                    <a:pt x="92" y="16"/>
                  </a:lnTo>
                  <a:lnTo>
                    <a:pt x="84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27463" y="8685213"/>
              <a:ext cx="19050" cy="22225"/>
            </a:xfrm>
            <a:custGeom>
              <a:rect b="b" l="l" r="r" t="t"/>
              <a:pathLst>
                <a:path extrusionOk="0" h="14" w="12">
                  <a:moveTo>
                    <a:pt x="6" y="14"/>
                  </a:moveTo>
                  <a:lnTo>
                    <a:pt x="6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819400" y="8918575"/>
              <a:ext cx="180975" cy="180975"/>
            </a:xfrm>
            <a:custGeom>
              <a:rect b="b" l="l" r="r" t="t"/>
              <a:pathLst>
                <a:path extrusionOk="0" h="114" w="114">
                  <a:moveTo>
                    <a:pt x="58" y="114"/>
                  </a:moveTo>
                  <a:lnTo>
                    <a:pt x="58" y="114"/>
                  </a:lnTo>
                  <a:lnTo>
                    <a:pt x="68" y="114"/>
                  </a:lnTo>
                  <a:lnTo>
                    <a:pt x="80" y="110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4" y="88"/>
                  </a:lnTo>
                  <a:lnTo>
                    <a:pt x="110" y="78"/>
                  </a:lnTo>
                  <a:lnTo>
                    <a:pt x="114" y="68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2" y="44"/>
                  </a:lnTo>
                  <a:lnTo>
                    <a:pt x="110" y="34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88" y="10"/>
                  </a:lnTo>
                  <a:lnTo>
                    <a:pt x="80" y="4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6" y="98"/>
                  </a:lnTo>
                  <a:lnTo>
                    <a:pt x="26" y="104"/>
                  </a:lnTo>
                  <a:lnTo>
                    <a:pt x="34" y="110"/>
                  </a:lnTo>
                  <a:lnTo>
                    <a:pt x="46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839788" y="7724775"/>
              <a:ext cx="101600" cy="103188"/>
            </a:xfrm>
            <a:custGeom>
              <a:rect b="b" l="l" r="r" t="t"/>
              <a:pathLst>
                <a:path extrusionOk="0" h="65" w="64">
                  <a:moveTo>
                    <a:pt x="32" y="65"/>
                  </a:moveTo>
                  <a:lnTo>
                    <a:pt x="32" y="65"/>
                  </a:lnTo>
                  <a:lnTo>
                    <a:pt x="38" y="63"/>
                  </a:lnTo>
                  <a:lnTo>
                    <a:pt x="44" y="61"/>
                  </a:lnTo>
                  <a:lnTo>
                    <a:pt x="54" y="55"/>
                  </a:lnTo>
                  <a:lnTo>
                    <a:pt x="60" y="45"/>
                  </a:lnTo>
                  <a:lnTo>
                    <a:pt x="62" y="39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64" y="27"/>
                  </a:lnTo>
                  <a:lnTo>
                    <a:pt x="62" y="21"/>
                  </a:lnTo>
                  <a:lnTo>
                    <a:pt x="58" y="15"/>
                  </a:lnTo>
                  <a:lnTo>
                    <a:pt x="54" y="11"/>
                  </a:lnTo>
                  <a:lnTo>
                    <a:pt x="50" y="7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4"/>
                  </a:lnTo>
                  <a:lnTo>
                    <a:pt x="10" y="9"/>
                  </a:lnTo>
                  <a:lnTo>
                    <a:pt x="6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2" y="45"/>
                  </a:lnTo>
                  <a:lnTo>
                    <a:pt x="6" y="51"/>
                  </a:lnTo>
                  <a:lnTo>
                    <a:pt x="8" y="55"/>
                  </a:lnTo>
                  <a:lnTo>
                    <a:pt x="14" y="59"/>
                  </a:lnTo>
                  <a:lnTo>
                    <a:pt x="20" y="61"/>
                  </a:lnTo>
                  <a:lnTo>
                    <a:pt x="26" y="63"/>
                  </a:lnTo>
                  <a:lnTo>
                    <a:pt x="32" y="65"/>
                  </a:lnTo>
                  <a:lnTo>
                    <a:pt x="32" y="6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922338" y="8259763"/>
              <a:ext cx="266700" cy="266700"/>
            </a:xfrm>
            <a:custGeom>
              <a:rect b="b" l="l" r="r" t="t"/>
              <a:pathLst>
                <a:path extrusionOk="0" h="168" w="168">
                  <a:moveTo>
                    <a:pt x="84" y="168"/>
                  </a:moveTo>
                  <a:lnTo>
                    <a:pt x="84" y="168"/>
                  </a:lnTo>
                  <a:lnTo>
                    <a:pt x="100" y="166"/>
                  </a:lnTo>
                  <a:lnTo>
                    <a:pt x="116" y="162"/>
                  </a:lnTo>
                  <a:lnTo>
                    <a:pt x="130" y="154"/>
                  </a:lnTo>
                  <a:lnTo>
                    <a:pt x="142" y="142"/>
                  </a:lnTo>
                  <a:lnTo>
                    <a:pt x="154" y="130"/>
                  </a:lnTo>
                  <a:lnTo>
                    <a:pt x="160" y="116"/>
                  </a:lnTo>
                  <a:lnTo>
                    <a:pt x="166" y="100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6" y="66"/>
                  </a:lnTo>
                  <a:lnTo>
                    <a:pt x="160" y="50"/>
                  </a:lnTo>
                  <a:lnTo>
                    <a:pt x="152" y="36"/>
                  </a:lnTo>
                  <a:lnTo>
                    <a:pt x="142" y="24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0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6" y="2"/>
                  </a:lnTo>
                  <a:lnTo>
                    <a:pt x="50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2" y="6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2"/>
                  </a:lnTo>
                  <a:lnTo>
                    <a:pt x="6" y="116"/>
                  </a:lnTo>
                  <a:lnTo>
                    <a:pt x="14" y="130"/>
                  </a:lnTo>
                  <a:lnTo>
                    <a:pt x="26" y="144"/>
                  </a:lnTo>
                  <a:lnTo>
                    <a:pt x="38" y="154"/>
                  </a:lnTo>
                  <a:lnTo>
                    <a:pt x="52" y="162"/>
                  </a:lnTo>
                  <a:lnTo>
                    <a:pt x="68" y="166"/>
                  </a:lnTo>
                  <a:lnTo>
                    <a:pt x="84" y="168"/>
                  </a:lnTo>
                  <a:lnTo>
                    <a:pt x="84" y="16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884238" y="7986713"/>
              <a:ext cx="190500" cy="193675"/>
            </a:xfrm>
            <a:custGeom>
              <a:rect b="b" l="l" r="r" t="t"/>
              <a:pathLst>
                <a:path extrusionOk="0" h="122" w="120">
                  <a:moveTo>
                    <a:pt x="60" y="122"/>
                  </a:moveTo>
                  <a:lnTo>
                    <a:pt x="60" y="122"/>
                  </a:lnTo>
                  <a:lnTo>
                    <a:pt x="72" y="120"/>
                  </a:lnTo>
                  <a:lnTo>
                    <a:pt x="84" y="116"/>
                  </a:lnTo>
                  <a:lnTo>
                    <a:pt x="94" y="110"/>
                  </a:lnTo>
                  <a:lnTo>
                    <a:pt x="102" y="104"/>
                  </a:lnTo>
                  <a:lnTo>
                    <a:pt x="110" y="94"/>
                  </a:lnTo>
                  <a:lnTo>
                    <a:pt x="116" y="84"/>
                  </a:lnTo>
                  <a:lnTo>
                    <a:pt x="120" y="7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20" y="48"/>
                  </a:lnTo>
                  <a:lnTo>
                    <a:pt x="116" y="38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4" y="10"/>
                  </a:lnTo>
                  <a:lnTo>
                    <a:pt x="82" y="4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6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4"/>
                  </a:lnTo>
                  <a:lnTo>
                    <a:pt x="4" y="84"/>
                  </a:lnTo>
                  <a:lnTo>
                    <a:pt x="10" y="96"/>
                  </a:lnTo>
                  <a:lnTo>
                    <a:pt x="18" y="104"/>
                  </a:lnTo>
                  <a:lnTo>
                    <a:pt x="26" y="112"/>
                  </a:lnTo>
                  <a:lnTo>
                    <a:pt x="36" y="116"/>
                  </a:lnTo>
                  <a:lnTo>
                    <a:pt x="48" y="120"/>
                  </a:lnTo>
                  <a:lnTo>
                    <a:pt x="60" y="122"/>
                  </a:lnTo>
                  <a:lnTo>
                    <a:pt x="60" y="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116013" y="7445375"/>
              <a:ext cx="34925" cy="38100"/>
            </a:xfrm>
            <a:custGeom>
              <a:rect b="b" l="l" r="r" t="t"/>
              <a:pathLst>
                <a:path extrusionOk="0" h="24" w="22">
                  <a:moveTo>
                    <a:pt x="10" y="24"/>
                  </a:moveTo>
                  <a:lnTo>
                    <a:pt x="10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522288" y="7735888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26" y="50"/>
                  </a:moveTo>
                  <a:lnTo>
                    <a:pt x="26" y="50"/>
                  </a:lnTo>
                  <a:lnTo>
                    <a:pt x="34" y="48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8" y="42"/>
                  </a:lnTo>
                  <a:lnTo>
                    <a:pt x="16" y="48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163638" y="7712075"/>
              <a:ext cx="127000" cy="128588"/>
            </a:xfrm>
            <a:custGeom>
              <a:rect b="b" l="l" r="r" t="t"/>
              <a:pathLst>
                <a:path extrusionOk="0" h="81" w="80">
                  <a:moveTo>
                    <a:pt x="40" y="81"/>
                  </a:moveTo>
                  <a:lnTo>
                    <a:pt x="40" y="81"/>
                  </a:lnTo>
                  <a:lnTo>
                    <a:pt x="50" y="79"/>
                  </a:lnTo>
                  <a:lnTo>
                    <a:pt x="56" y="77"/>
                  </a:lnTo>
                  <a:lnTo>
                    <a:pt x="64" y="73"/>
                  </a:lnTo>
                  <a:lnTo>
                    <a:pt x="70" y="69"/>
                  </a:lnTo>
                  <a:lnTo>
                    <a:pt x="74" y="63"/>
                  </a:lnTo>
                  <a:lnTo>
                    <a:pt x="78" y="55"/>
                  </a:lnTo>
                  <a:lnTo>
                    <a:pt x="80" y="49"/>
                  </a:lnTo>
                  <a:lnTo>
                    <a:pt x="80" y="39"/>
                  </a:lnTo>
                  <a:lnTo>
                    <a:pt x="80" y="39"/>
                  </a:lnTo>
                  <a:lnTo>
                    <a:pt x="80" y="31"/>
                  </a:lnTo>
                  <a:lnTo>
                    <a:pt x="78" y="25"/>
                  </a:lnTo>
                  <a:lnTo>
                    <a:pt x="74" y="17"/>
                  </a:lnTo>
                  <a:lnTo>
                    <a:pt x="70" y="12"/>
                  </a:lnTo>
                  <a:lnTo>
                    <a:pt x="64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4" y="10"/>
                  </a:lnTo>
                  <a:lnTo>
                    <a:pt x="8" y="17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49"/>
                  </a:lnTo>
                  <a:lnTo>
                    <a:pt x="4" y="55"/>
                  </a:lnTo>
                  <a:lnTo>
                    <a:pt x="8" y="63"/>
                  </a:lnTo>
                  <a:lnTo>
                    <a:pt x="12" y="69"/>
                  </a:lnTo>
                  <a:lnTo>
                    <a:pt x="18" y="73"/>
                  </a:lnTo>
                  <a:lnTo>
                    <a:pt x="26" y="77"/>
                  </a:lnTo>
                  <a:lnTo>
                    <a:pt x="32" y="79"/>
                  </a:lnTo>
                  <a:lnTo>
                    <a:pt x="40" y="81"/>
                  </a:lnTo>
                  <a:lnTo>
                    <a:pt x="40" y="8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287338" y="8278813"/>
              <a:ext cx="230188" cy="228600"/>
            </a:xfrm>
            <a:custGeom>
              <a:rect b="b" l="l" r="r" t="t"/>
              <a:pathLst>
                <a:path extrusionOk="0" h="144" w="145">
                  <a:moveTo>
                    <a:pt x="72" y="144"/>
                  </a:moveTo>
                  <a:lnTo>
                    <a:pt x="72" y="144"/>
                  </a:lnTo>
                  <a:lnTo>
                    <a:pt x="87" y="144"/>
                  </a:lnTo>
                  <a:lnTo>
                    <a:pt x="101" y="138"/>
                  </a:lnTo>
                  <a:lnTo>
                    <a:pt x="113" y="132"/>
                  </a:lnTo>
                  <a:lnTo>
                    <a:pt x="125" y="122"/>
                  </a:lnTo>
                  <a:lnTo>
                    <a:pt x="133" y="112"/>
                  </a:lnTo>
                  <a:lnTo>
                    <a:pt x="139" y="100"/>
                  </a:lnTo>
                  <a:lnTo>
                    <a:pt x="145" y="86"/>
                  </a:lnTo>
                  <a:lnTo>
                    <a:pt x="145" y="72"/>
                  </a:lnTo>
                  <a:lnTo>
                    <a:pt x="145" y="72"/>
                  </a:lnTo>
                  <a:lnTo>
                    <a:pt x="143" y="56"/>
                  </a:lnTo>
                  <a:lnTo>
                    <a:pt x="139" y="44"/>
                  </a:lnTo>
                  <a:lnTo>
                    <a:pt x="133" y="30"/>
                  </a:lnTo>
                  <a:lnTo>
                    <a:pt x="123" y="20"/>
                  </a:lnTo>
                  <a:lnTo>
                    <a:pt x="113" y="12"/>
                  </a:lnTo>
                  <a:lnTo>
                    <a:pt x="101" y="4"/>
                  </a:lnTo>
                  <a:lnTo>
                    <a:pt x="87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6" y="100"/>
                  </a:lnTo>
                  <a:lnTo>
                    <a:pt x="12" y="112"/>
                  </a:lnTo>
                  <a:lnTo>
                    <a:pt x="20" y="124"/>
                  </a:lnTo>
                  <a:lnTo>
                    <a:pt x="32" y="132"/>
                  </a:lnTo>
                  <a:lnTo>
                    <a:pt x="44" y="138"/>
                  </a:lnTo>
                  <a:lnTo>
                    <a:pt x="56" y="144"/>
                  </a:lnTo>
                  <a:lnTo>
                    <a:pt x="72" y="144"/>
                  </a:lnTo>
                  <a:lnTo>
                    <a:pt x="72" y="1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566738" y="7999413"/>
              <a:ext cx="171450" cy="168275"/>
            </a:xfrm>
            <a:custGeom>
              <a:rect b="b" l="l" r="r" t="t"/>
              <a:pathLst>
                <a:path extrusionOk="0" h="106" w="108">
                  <a:moveTo>
                    <a:pt x="54" y="106"/>
                  </a:moveTo>
                  <a:lnTo>
                    <a:pt x="54" y="106"/>
                  </a:lnTo>
                  <a:lnTo>
                    <a:pt x="64" y="106"/>
                  </a:lnTo>
                  <a:lnTo>
                    <a:pt x="74" y="102"/>
                  </a:lnTo>
                  <a:lnTo>
                    <a:pt x="84" y="98"/>
                  </a:lnTo>
                  <a:lnTo>
                    <a:pt x="92" y="90"/>
                  </a:lnTo>
                  <a:lnTo>
                    <a:pt x="98" y="82"/>
                  </a:lnTo>
                  <a:lnTo>
                    <a:pt x="104" y="74"/>
                  </a:lnTo>
                  <a:lnTo>
                    <a:pt x="106" y="64"/>
                  </a:lnTo>
                  <a:lnTo>
                    <a:pt x="108" y="52"/>
                  </a:lnTo>
                  <a:lnTo>
                    <a:pt x="108" y="52"/>
                  </a:lnTo>
                  <a:lnTo>
                    <a:pt x="106" y="42"/>
                  </a:lnTo>
                  <a:lnTo>
                    <a:pt x="102" y="32"/>
                  </a:lnTo>
                  <a:lnTo>
                    <a:pt x="98" y="22"/>
                  </a:lnTo>
                  <a:lnTo>
                    <a:pt x="90" y="14"/>
                  </a:lnTo>
                  <a:lnTo>
                    <a:pt x="82" y="8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4" y="74"/>
                  </a:lnTo>
                  <a:lnTo>
                    <a:pt x="8" y="84"/>
                  </a:lnTo>
                  <a:lnTo>
                    <a:pt x="16" y="92"/>
                  </a:lnTo>
                  <a:lnTo>
                    <a:pt x="24" y="98"/>
                  </a:lnTo>
                  <a:lnTo>
                    <a:pt x="32" y="102"/>
                  </a:lnTo>
                  <a:lnTo>
                    <a:pt x="42" y="106"/>
                  </a:lnTo>
                  <a:lnTo>
                    <a:pt x="54" y="106"/>
                  </a:lnTo>
                  <a:lnTo>
                    <a:pt x="54" y="1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04838" y="8269288"/>
              <a:ext cx="247650" cy="247650"/>
            </a:xfrm>
            <a:custGeom>
              <a:rect b="b" l="l" r="r" t="t"/>
              <a:pathLst>
                <a:path extrusionOk="0" h="156" w="156">
                  <a:moveTo>
                    <a:pt x="76" y="156"/>
                  </a:moveTo>
                  <a:lnTo>
                    <a:pt x="76" y="156"/>
                  </a:lnTo>
                  <a:lnTo>
                    <a:pt x="92" y="154"/>
                  </a:lnTo>
                  <a:lnTo>
                    <a:pt x="106" y="150"/>
                  </a:lnTo>
                  <a:lnTo>
                    <a:pt x="120" y="144"/>
                  </a:lnTo>
                  <a:lnTo>
                    <a:pt x="132" y="134"/>
                  </a:lnTo>
                  <a:lnTo>
                    <a:pt x="142" y="122"/>
                  </a:lnTo>
                  <a:lnTo>
                    <a:pt x="150" y="108"/>
                  </a:lnTo>
                  <a:lnTo>
                    <a:pt x="154" y="94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4" y="62"/>
                  </a:lnTo>
                  <a:lnTo>
                    <a:pt x="150" y="48"/>
                  </a:lnTo>
                  <a:lnTo>
                    <a:pt x="142" y="34"/>
                  </a:lnTo>
                  <a:lnTo>
                    <a:pt x="132" y="22"/>
                  </a:lnTo>
                  <a:lnTo>
                    <a:pt x="120" y="14"/>
                  </a:lnTo>
                  <a:lnTo>
                    <a:pt x="108" y="6"/>
                  </a:lnTo>
                  <a:lnTo>
                    <a:pt x="92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4" y="14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94"/>
                  </a:lnTo>
                  <a:lnTo>
                    <a:pt x="6" y="108"/>
                  </a:lnTo>
                  <a:lnTo>
                    <a:pt x="12" y="122"/>
                  </a:lnTo>
                  <a:lnTo>
                    <a:pt x="22" y="134"/>
                  </a:lnTo>
                  <a:lnTo>
                    <a:pt x="34" y="142"/>
                  </a:lnTo>
                  <a:lnTo>
                    <a:pt x="46" y="150"/>
                  </a:lnTo>
                  <a:lnTo>
                    <a:pt x="60" y="154"/>
                  </a:lnTo>
                  <a:lnTo>
                    <a:pt x="76" y="156"/>
                  </a:lnTo>
                  <a:lnTo>
                    <a:pt x="76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803400" y="7686675"/>
              <a:ext cx="174625" cy="176213"/>
            </a:xfrm>
            <a:custGeom>
              <a:rect b="b" l="l" r="r" t="t"/>
              <a:pathLst>
                <a:path extrusionOk="0" h="111" w="110">
                  <a:moveTo>
                    <a:pt x="56" y="111"/>
                  </a:moveTo>
                  <a:lnTo>
                    <a:pt x="56" y="111"/>
                  </a:lnTo>
                  <a:lnTo>
                    <a:pt x="66" y="111"/>
                  </a:lnTo>
                  <a:lnTo>
                    <a:pt x="76" y="107"/>
                  </a:lnTo>
                  <a:lnTo>
                    <a:pt x="86" y="101"/>
                  </a:lnTo>
                  <a:lnTo>
                    <a:pt x="94" y="95"/>
                  </a:lnTo>
                  <a:lnTo>
                    <a:pt x="100" y="87"/>
                  </a:lnTo>
                  <a:lnTo>
                    <a:pt x="106" y="77"/>
                  </a:lnTo>
                  <a:lnTo>
                    <a:pt x="108" y="67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08" y="45"/>
                  </a:lnTo>
                  <a:lnTo>
                    <a:pt x="106" y="35"/>
                  </a:lnTo>
                  <a:lnTo>
                    <a:pt x="100" y="24"/>
                  </a:lnTo>
                  <a:lnTo>
                    <a:pt x="94" y="16"/>
                  </a:lnTo>
                  <a:lnTo>
                    <a:pt x="86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2" y="6"/>
                  </a:lnTo>
                  <a:lnTo>
                    <a:pt x="24" y="10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4" y="35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4" y="79"/>
                  </a:lnTo>
                  <a:lnTo>
                    <a:pt x="10" y="87"/>
                  </a:lnTo>
                  <a:lnTo>
                    <a:pt x="16" y="95"/>
                  </a:lnTo>
                  <a:lnTo>
                    <a:pt x="24" y="103"/>
                  </a:lnTo>
                  <a:lnTo>
                    <a:pt x="34" y="107"/>
                  </a:lnTo>
                  <a:lnTo>
                    <a:pt x="44" y="111"/>
                  </a:lnTo>
                  <a:lnTo>
                    <a:pt x="56" y="111"/>
                  </a:lnTo>
                  <a:lnTo>
                    <a:pt x="56" y="1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841500" y="7958138"/>
              <a:ext cx="250825" cy="250825"/>
            </a:xfrm>
            <a:custGeom>
              <a:rect b="b" l="l" r="r" t="t"/>
              <a:pathLst>
                <a:path extrusionOk="0" h="158" w="158">
                  <a:moveTo>
                    <a:pt x="80" y="158"/>
                  </a:moveTo>
                  <a:lnTo>
                    <a:pt x="80" y="158"/>
                  </a:lnTo>
                  <a:lnTo>
                    <a:pt x="96" y="156"/>
                  </a:lnTo>
                  <a:lnTo>
                    <a:pt x="110" y="152"/>
                  </a:lnTo>
                  <a:lnTo>
                    <a:pt x="124" y="144"/>
                  </a:lnTo>
                  <a:lnTo>
                    <a:pt x="136" y="134"/>
                  </a:lnTo>
                  <a:lnTo>
                    <a:pt x="144" y="122"/>
                  </a:lnTo>
                  <a:lnTo>
                    <a:pt x="152" y="110"/>
                  </a:lnTo>
                  <a:lnTo>
                    <a:pt x="156" y="94"/>
                  </a:lnTo>
                  <a:lnTo>
                    <a:pt x="158" y="78"/>
                  </a:lnTo>
                  <a:lnTo>
                    <a:pt x="158" y="78"/>
                  </a:lnTo>
                  <a:lnTo>
                    <a:pt x="156" y="62"/>
                  </a:lnTo>
                  <a:lnTo>
                    <a:pt x="152" y="48"/>
                  </a:lnTo>
                  <a:lnTo>
                    <a:pt x="144" y="34"/>
                  </a:lnTo>
                  <a:lnTo>
                    <a:pt x="134" y="22"/>
                  </a:lnTo>
                  <a:lnTo>
                    <a:pt x="122" y="14"/>
                  </a:lnTo>
                  <a:lnTo>
                    <a:pt x="110" y="6"/>
                  </a:lnTo>
                  <a:lnTo>
                    <a:pt x="94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4" y="2"/>
                  </a:lnTo>
                  <a:lnTo>
                    <a:pt x="48" y="6"/>
                  </a:lnTo>
                  <a:lnTo>
                    <a:pt x="34" y="14"/>
                  </a:lnTo>
                  <a:lnTo>
                    <a:pt x="24" y="22"/>
                  </a:lnTo>
                  <a:lnTo>
                    <a:pt x="14" y="34"/>
                  </a:lnTo>
                  <a:lnTo>
                    <a:pt x="6" y="48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0"/>
                  </a:lnTo>
                  <a:lnTo>
                    <a:pt x="14" y="124"/>
                  </a:lnTo>
                  <a:lnTo>
                    <a:pt x="24" y="134"/>
                  </a:lnTo>
                  <a:lnTo>
                    <a:pt x="34" y="144"/>
                  </a:lnTo>
                  <a:lnTo>
                    <a:pt x="48" y="152"/>
                  </a:lnTo>
                  <a:lnTo>
                    <a:pt x="64" y="156"/>
                  </a:lnTo>
                  <a:lnTo>
                    <a:pt x="80" y="158"/>
                  </a:lnTo>
                  <a:lnTo>
                    <a:pt x="80" y="15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032000" y="7143750"/>
              <a:ext cx="19050" cy="25400"/>
            </a:xfrm>
            <a:custGeom>
              <a:rect b="b" l="l" r="r" t="t"/>
              <a:pathLst>
                <a:path extrusionOk="0" h="16" w="12">
                  <a:moveTo>
                    <a:pt x="6" y="16"/>
                  </a:moveTo>
                  <a:lnTo>
                    <a:pt x="6" y="16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49238" y="8008938"/>
              <a:ext cx="150813" cy="149225"/>
            </a:xfrm>
            <a:custGeom>
              <a:rect b="b" l="l" r="r" t="t"/>
              <a:pathLst>
                <a:path extrusionOk="0" h="94" w="95">
                  <a:moveTo>
                    <a:pt x="46" y="94"/>
                  </a:moveTo>
                  <a:lnTo>
                    <a:pt x="46" y="94"/>
                  </a:lnTo>
                  <a:lnTo>
                    <a:pt x="57" y="92"/>
                  </a:lnTo>
                  <a:lnTo>
                    <a:pt x="65" y="90"/>
                  </a:lnTo>
                  <a:lnTo>
                    <a:pt x="73" y="86"/>
                  </a:lnTo>
                  <a:lnTo>
                    <a:pt x="81" y="80"/>
                  </a:lnTo>
                  <a:lnTo>
                    <a:pt x="87" y="72"/>
                  </a:lnTo>
                  <a:lnTo>
                    <a:pt x="91" y="64"/>
                  </a:lnTo>
                  <a:lnTo>
                    <a:pt x="93" y="56"/>
                  </a:lnTo>
                  <a:lnTo>
                    <a:pt x="95" y="46"/>
                  </a:lnTo>
                  <a:lnTo>
                    <a:pt x="95" y="46"/>
                  </a:lnTo>
                  <a:lnTo>
                    <a:pt x="93" y="38"/>
                  </a:lnTo>
                  <a:lnTo>
                    <a:pt x="91" y="28"/>
                  </a:lnTo>
                  <a:lnTo>
                    <a:pt x="85" y="20"/>
                  </a:lnTo>
                  <a:lnTo>
                    <a:pt x="79" y="14"/>
                  </a:lnTo>
                  <a:lnTo>
                    <a:pt x="73" y="8"/>
                  </a:lnTo>
                  <a:lnTo>
                    <a:pt x="65" y="4"/>
                  </a:lnTo>
                  <a:lnTo>
                    <a:pt x="5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4" y="80"/>
                  </a:lnTo>
                  <a:lnTo>
                    <a:pt x="20" y="86"/>
                  </a:lnTo>
                  <a:lnTo>
                    <a:pt x="28" y="90"/>
                  </a:lnTo>
                  <a:lnTo>
                    <a:pt x="38" y="92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076450" y="7413625"/>
              <a:ext cx="104775" cy="107950"/>
            </a:xfrm>
            <a:custGeom>
              <a:rect b="b" l="l" r="r" t="t"/>
              <a:pathLst>
                <a:path extrusionOk="0" h="68" w="66">
                  <a:moveTo>
                    <a:pt x="34" y="68"/>
                  </a:moveTo>
                  <a:lnTo>
                    <a:pt x="34" y="68"/>
                  </a:lnTo>
                  <a:lnTo>
                    <a:pt x="40" y="66"/>
                  </a:lnTo>
                  <a:lnTo>
                    <a:pt x="48" y="64"/>
                  </a:lnTo>
                  <a:lnTo>
                    <a:pt x="52" y="62"/>
                  </a:lnTo>
                  <a:lnTo>
                    <a:pt x="58" y="56"/>
                  </a:lnTo>
                  <a:lnTo>
                    <a:pt x="62" y="52"/>
                  </a:lnTo>
                  <a:lnTo>
                    <a:pt x="64" y="46"/>
                  </a:lnTo>
                  <a:lnTo>
                    <a:pt x="66" y="40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10" y="58"/>
                  </a:lnTo>
                  <a:lnTo>
                    <a:pt x="16" y="62"/>
                  </a:lnTo>
                  <a:lnTo>
                    <a:pt x="22" y="64"/>
                  </a:lnTo>
                  <a:lnTo>
                    <a:pt x="28" y="66"/>
                  </a:lnTo>
                  <a:lnTo>
                    <a:pt x="34" y="68"/>
                  </a:lnTo>
                  <a:lnTo>
                    <a:pt x="34" y="6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433513" y="7435850"/>
              <a:ext cx="57150" cy="57150"/>
            </a:xfrm>
            <a:custGeom>
              <a:rect b="b" l="l" r="r" t="t"/>
              <a:pathLst>
                <a:path extrusionOk="0" h="36" w="36">
                  <a:moveTo>
                    <a:pt x="20" y="36"/>
                  </a:moveTo>
                  <a:lnTo>
                    <a:pt x="20" y="36"/>
                  </a:lnTo>
                  <a:lnTo>
                    <a:pt x="26" y="34"/>
                  </a:lnTo>
                  <a:lnTo>
                    <a:pt x="32" y="30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20" y="36"/>
                  </a:lnTo>
                  <a:lnTo>
                    <a:pt x="20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482725" y="7699375"/>
              <a:ext cx="153988" cy="150813"/>
            </a:xfrm>
            <a:custGeom>
              <a:rect b="b" l="l" r="r" t="t"/>
              <a:pathLst>
                <a:path extrusionOk="0" h="95" w="97">
                  <a:moveTo>
                    <a:pt x="49" y="95"/>
                  </a:moveTo>
                  <a:lnTo>
                    <a:pt x="49" y="95"/>
                  </a:lnTo>
                  <a:lnTo>
                    <a:pt x="57" y="95"/>
                  </a:lnTo>
                  <a:lnTo>
                    <a:pt x="67" y="93"/>
                  </a:lnTo>
                  <a:lnTo>
                    <a:pt x="75" y="87"/>
                  </a:lnTo>
                  <a:lnTo>
                    <a:pt x="83" y="81"/>
                  </a:lnTo>
                  <a:lnTo>
                    <a:pt x="89" y="75"/>
                  </a:lnTo>
                  <a:lnTo>
                    <a:pt x="93" y="67"/>
                  </a:lnTo>
                  <a:lnTo>
                    <a:pt x="95" y="57"/>
                  </a:lnTo>
                  <a:lnTo>
                    <a:pt x="97" y="47"/>
                  </a:lnTo>
                  <a:lnTo>
                    <a:pt x="97" y="47"/>
                  </a:lnTo>
                  <a:lnTo>
                    <a:pt x="95" y="39"/>
                  </a:lnTo>
                  <a:lnTo>
                    <a:pt x="93" y="29"/>
                  </a:lnTo>
                  <a:lnTo>
                    <a:pt x="87" y="20"/>
                  </a:lnTo>
                  <a:lnTo>
                    <a:pt x="83" y="14"/>
                  </a:lnTo>
                  <a:lnTo>
                    <a:pt x="75" y="8"/>
                  </a:lnTo>
                  <a:lnTo>
                    <a:pt x="67" y="4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1" y="4"/>
                  </a:lnTo>
                  <a:lnTo>
                    <a:pt x="23" y="8"/>
                  </a:lnTo>
                  <a:lnTo>
                    <a:pt x="15" y="14"/>
                  </a:lnTo>
                  <a:lnTo>
                    <a:pt x="9" y="20"/>
                  </a:lnTo>
                  <a:lnTo>
                    <a:pt x="4" y="29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7"/>
                  </a:lnTo>
                  <a:lnTo>
                    <a:pt x="9" y="75"/>
                  </a:lnTo>
                  <a:lnTo>
                    <a:pt x="15" y="81"/>
                  </a:lnTo>
                  <a:lnTo>
                    <a:pt x="23" y="87"/>
                  </a:lnTo>
                  <a:lnTo>
                    <a:pt x="29" y="91"/>
                  </a:lnTo>
                  <a:lnTo>
                    <a:pt x="39" y="95"/>
                  </a:lnTo>
                  <a:lnTo>
                    <a:pt x="49" y="95"/>
                  </a:lnTo>
                  <a:lnTo>
                    <a:pt x="49" y="9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04913" y="7977188"/>
              <a:ext cx="212725" cy="212725"/>
            </a:xfrm>
            <a:custGeom>
              <a:rect b="b" l="l" r="r" t="t"/>
              <a:pathLst>
                <a:path extrusionOk="0" h="134" w="134">
                  <a:moveTo>
                    <a:pt x="68" y="134"/>
                  </a:moveTo>
                  <a:lnTo>
                    <a:pt x="68" y="134"/>
                  </a:lnTo>
                  <a:lnTo>
                    <a:pt x="80" y="132"/>
                  </a:lnTo>
                  <a:lnTo>
                    <a:pt x="94" y="128"/>
                  </a:lnTo>
                  <a:lnTo>
                    <a:pt x="104" y="122"/>
                  </a:lnTo>
                  <a:lnTo>
                    <a:pt x="114" y="114"/>
                  </a:lnTo>
                  <a:lnTo>
                    <a:pt x="122" y="104"/>
                  </a:lnTo>
                  <a:lnTo>
                    <a:pt x="128" y="92"/>
                  </a:lnTo>
                  <a:lnTo>
                    <a:pt x="132" y="80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52"/>
                  </a:lnTo>
                  <a:lnTo>
                    <a:pt x="128" y="40"/>
                  </a:lnTo>
                  <a:lnTo>
                    <a:pt x="122" y="30"/>
                  </a:lnTo>
                  <a:lnTo>
                    <a:pt x="114" y="20"/>
                  </a:lnTo>
                  <a:lnTo>
                    <a:pt x="104" y="12"/>
                  </a:lnTo>
                  <a:lnTo>
                    <a:pt x="92" y="6"/>
                  </a:lnTo>
                  <a:lnTo>
                    <a:pt x="80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4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80"/>
                  </a:lnTo>
                  <a:lnTo>
                    <a:pt x="6" y="94"/>
                  </a:lnTo>
                  <a:lnTo>
                    <a:pt x="12" y="104"/>
                  </a:lnTo>
                  <a:lnTo>
                    <a:pt x="20" y="114"/>
                  </a:lnTo>
                  <a:lnTo>
                    <a:pt x="30" y="122"/>
                  </a:lnTo>
                  <a:lnTo>
                    <a:pt x="42" y="130"/>
                  </a:lnTo>
                  <a:lnTo>
                    <a:pt x="54" y="132"/>
                  </a:lnTo>
                  <a:lnTo>
                    <a:pt x="68" y="134"/>
                  </a:lnTo>
                  <a:lnTo>
                    <a:pt x="68" y="1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755775" y="7423150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24" y="52"/>
                  </a:moveTo>
                  <a:lnTo>
                    <a:pt x="24" y="52"/>
                  </a:lnTo>
                  <a:lnTo>
                    <a:pt x="34" y="50"/>
                  </a:lnTo>
                  <a:lnTo>
                    <a:pt x="42" y="44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524000" y="7967663"/>
              <a:ext cx="233363" cy="231775"/>
            </a:xfrm>
            <a:custGeom>
              <a:rect b="b" l="l" r="r" t="t"/>
              <a:pathLst>
                <a:path extrusionOk="0" h="146" w="147">
                  <a:moveTo>
                    <a:pt x="73" y="146"/>
                  </a:moveTo>
                  <a:lnTo>
                    <a:pt x="73" y="146"/>
                  </a:lnTo>
                  <a:lnTo>
                    <a:pt x="89" y="144"/>
                  </a:lnTo>
                  <a:lnTo>
                    <a:pt x="103" y="140"/>
                  </a:lnTo>
                  <a:lnTo>
                    <a:pt x="115" y="134"/>
                  </a:lnTo>
                  <a:lnTo>
                    <a:pt x="125" y="126"/>
                  </a:lnTo>
                  <a:lnTo>
                    <a:pt x="135" y="114"/>
                  </a:lnTo>
                  <a:lnTo>
                    <a:pt x="141" y="102"/>
                  </a:lnTo>
                  <a:lnTo>
                    <a:pt x="147" y="88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47" y="58"/>
                  </a:lnTo>
                  <a:lnTo>
                    <a:pt x="143" y="44"/>
                  </a:lnTo>
                  <a:lnTo>
                    <a:pt x="135" y="32"/>
                  </a:lnTo>
                  <a:lnTo>
                    <a:pt x="127" y="22"/>
                  </a:lnTo>
                  <a:lnTo>
                    <a:pt x="117" y="12"/>
                  </a:lnTo>
                  <a:lnTo>
                    <a:pt x="103" y="6"/>
                  </a:lnTo>
                  <a:lnTo>
                    <a:pt x="9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7" y="6"/>
                  </a:lnTo>
                  <a:lnTo>
                    <a:pt x="35" y="12"/>
                  </a:lnTo>
                  <a:lnTo>
                    <a:pt x="22" y="20"/>
                  </a:lnTo>
                  <a:lnTo>
                    <a:pt x="14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88"/>
                  </a:lnTo>
                  <a:lnTo>
                    <a:pt x="6" y="100"/>
                  </a:lnTo>
                  <a:lnTo>
                    <a:pt x="12" y="114"/>
                  </a:lnTo>
                  <a:lnTo>
                    <a:pt x="22" y="124"/>
                  </a:lnTo>
                  <a:lnTo>
                    <a:pt x="32" y="134"/>
                  </a:lnTo>
                  <a:lnTo>
                    <a:pt x="45" y="140"/>
                  </a:lnTo>
                  <a:lnTo>
                    <a:pt x="59" y="144"/>
                  </a:lnTo>
                  <a:lnTo>
                    <a:pt x="73" y="146"/>
                  </a:lnTo>
                  <a:lnTo>
                    <a:pt x="73" y="1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8650" y="8577263"/>
              <a:ext cx="244475" cy="244475"/>
            </a:xfrm>
            <a:custGeom>
              <a:rect b="b" l="l" r="r" t="t"/>
              <a:pathLst>
                <a:path extrusionOk="0" h="154" w="154">
                  <a:moveTo>
                    <a:pt x="80" y="154"/>
                  </a:moveTo>
                  <a:lnTo>
                    <a:pt x="80" y="154"/>
                  </a:lnTo>
                  <a:lnTo>
                    <a:pt x="96" y="152"/>
                  </a:lnTo>
                  <a:lnTo>
                    <a:pt x="110" y="148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2" y="120"/>
                  </a:lnTo>
                  <a:lnTo>
                    <a:pt x="148" y="106"/>
                  </a:lnTo>
                  <a:lnTo>
                    <a:pt x="154" y="9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2" y="60"/>
                  </a:lnTo>
                  <a:lnTo>
                    <a:pt x="148" y="46"/>
                  </a:lnTo>
                  <a:lnTo>
                    <a:pt x="140" y="32"/>
                  </a:lnTo>
                  <a:lnTo>
                    <a:pt x="130" y="22"/>
                  </a:lnTo>
                  <a:lnTo>
                    <a:pt x="118" y="12"/>
                  </a:lnTo>
                  <a:lnTo>
                    <a:pt x="106" y="6"/>
                  </a:lnTo>
                  <a:lnTo>
                    <a:pt x="90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8"/>
                  </a:lnTo>
                  <a:lnTo>
                    <a:pt x="32" y="14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0"/>
                  </a:lnTo>
                  <a:lnTo>
                    <a:pt x="14" y="122"/>
                  </a:lnTo>
                  <a:lnTo>
                    <a:pt x="24" y="134"/>
                  </a:lnTo>
                  <a:lnTo>
                    <a:pt x="36" y="142"/>
                  </a:lnTo>
                  <a:lnTo>
                    <a:pt x="50" y="150"/>
                  </a:lnTo>
                  <a:lnTo>
                    <a:pt x="64" y="154"/>
                  </a:lnTo>
                  <a:lnTo>
                    <a:pt x="80" y="154"/>
                  </a:lnTo>
                  <a:lnTo>
                    <a:pt x="80" y="15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0313" y="8869363"/>
              <a:ext cx="276225" cy="277813"/>
            </a:xfrm>
            <a:custGeom>
              <a:rect b="b" l="l" r="r" t="t"/>
              <a:pathLst>
                <a:path extrusionOk="0" h="175" w="174">
                  <a:moveTo>
                    <a:pt x="86" y="175"/>
                  </a:moveTo>
                  <a:lnTo>
                    <a:pt x="86" y="175"/>
                  </a:lnTo>
                  <a:lnTo>
                    <a:pt x="104" y="173"/>
                  </a:lnTo>
                  <a:lnTo>
                    <a:pt x="120" y="169"/>
                  </a:lnTo>
                  <a:lnTo>
                    <a:pt x="136" y="161"/>
                  </a:lnTo>
                  <a:lnTo>
                    <a:pt x="148" y="151"/>
                  </a:lnTo>
                  <a:lnTo>
                    <a:pt x="158" y="137"/>
                  </a:lnTo>
                  <a:lnTo>
                    <a:pt x="168" y="123"/>
                  </a:lnTo>
                  <a:lnTo>
                    <a:pt x="172" y="107"/>
                  </a:lnTo>
                  <a:lnTo>
                    <a:pt x="174" y="89"/>
                  </a:lnTo>
                  <a:lnTo>
                    <a:pt x="174" y="89"/>
                  </a:lnTo>
                  <a:lnTo>
                    <a:pt x="172" y="71"/>
                  </a:lnTo>
                  <a:lnTo>
                    <a:pt x="168" y="55"/>
                  </a:lnTo>
                  <a:lnTo>
                    <a:pt x="160" y="39"/>
                  </a:lnTo>
                  <a:lnTo>
                    <a:pt x="150" y="27"/>
                  </a:lnTo>
                  <a:lnTo>
                    <a:pt x="136" y="16"/>
                  </a:lnTo>
                  <a:lnTo>
                    <a:pt x="122" y="8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40" y="14"/>
                  </a:lnTo>
                  <a:lnTo>
                    <a:pt x="26" y="27"/>
                  </a:lnTo>
                  <a:lnTo>
                    <a:pt x="16" y="39"/>
                  </a:lnTo>
                  <a:lnTo>
                    <a:pt x="8" y="53"/>
                  </a:lnTo>
                  <a:lnTo>
                    <a:pt x="2" y="6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105"/>
                  </a:lnTo>
                  <a:lnTo>
                    <a:pt x="6" y="121"/>
                  </a:lnTo>
                  <a:lnTo>
                    <a:pt x="14" y="135"/>
                  </a:lnTo>
                  <a:lnTo>
                    <a:pt x="26" y="149"/>
                  </a:lnTo>
                  <a:lnTo>
                    <a:pt x="38" y="159"/>
                  </a:lnTo>
                  <a:lnTo>
                    <a:pt x="52" y="169"/>
                  </a:lnTo>
                  <a:lnTo>
                    <a:pt x="70" y="173"/>
                  </a:lnTo>
                  <a:lnTo>
                    <a:pt x="86" y="175"/>
                  </a:lnTo>
                  <a:lnTo>
                    <a:pt x="86" y="1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700" y="8034338"/>
              <a:ext cx="95250" cy="98425"/>
            </a:xfrm>
            <a:custGeom>
              <a:rect b="b" l="l" r="r" t="t"/>
              <a:pathLst>
                <a:path extrusionOk="0" h="62" w="60">
                  <a:moveTo>
                    <a:pt x="30" y="62"/>
                  </a:moveTo>
                  <a:lnTo>
                    <a:pt x="30" y="62"/>
                  </a:lnTo>
                  <a:lnTo>
                    <a:pt x="36" y="60"/>
                  </a:lnTo>
                  <a:lnTo>
                    <a:pt x="42" y="60"/>
                  </a:lnTo>
                  <a:lnTo>
                    <a:pt x="52" y="52"/>
                  </a:lnTo>
                  <a:lnTo>
                    <a:pt x="58" y="44"/>
                  </a:lnTo>
                  <a:lnTo>
                    <a:pt x="60" y="38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24"/>
                  </a:lnTo>
                  <a:lnTo>
                    <a:pt x="58" y="20"/>
                  </a:lnTo>
                  <a:lnTo>
                    <a:pt x="52" y="10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8" y="58"/>
                  </a:lnTo>
                  <a:lnTo>
                    <a:pt x="24" y="60"/>
                  </a:lnTo>
                  <a:lnTo>
                    <a:pt x="30" y="62"/>
                  </a:lnTo>
                  <a:lnTo>
                    <a:pt x="30" y="6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66750" y="8307388"/>
              <a:ext cx="168275" cy="168275"/>
            </a:xfrm>
            <a:custGeom>
              <a:rect b="b" l="l" r="r" t="t"/>
              <a:pathLst>
                <a:path extrusionOk="0" h="106" w="106">
                  <a:moveTo>
                    <a:pt x="52" y="106"/>
                  </a:moveTo>
                  <a:lnTo>
                    <a:pt x="52" y="106"/>
                  </a:lnTo>
                  <a:lnTo>
                    <a:pt x="64" y="104"/>
                  </a:lnTo>
                  <a:lnTo>
                    <a:pt x="74" y="102"/>
                  </a:lnTo>
                  <a:lnTo>
                    <a:pt x="82" y="96"/>
                  </a:lnTo>
                  <a:lnTo>
                    <a:pt x="90" y="90"/>
                  </a:lnTo>
                  <a:lnTo>
                    <a:pt x="96" y="82"/>
                  </a:lnTo>
                  <a:lnTo>
                    <a:pt x="102" y="74"/>
                  </a:lnTo>
                  <a:lnTo>
                    <a:pt x="104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4" y="42"/>
                  </a:lnTo>
                  <a:lnTo>
                    <a:pt x="102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4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2"/>
                  </a:lnTo>
                  <a:lnTo>
                    <a:pt x="6" y="32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2"/>
                  </a:lnTo>
                  <a:lnTo>
                    <a:pt x="10" y="82"/>
                  </a:lnTo>
                  <a:lnTo>
                    <a:pt x="16" y="90"/>
                  </a:lnTo>
                  <a:lnTo>
                    <a:pt x="24" y="96"/>
                  </a:lnTo>
                  <a:lnTo>
                    <a:pt x="32" y="100"/>
                  </a:lnTo>
                  <a:lnTo>
                    <a:pt x="42" y="104"/>
                  </a:lnTo>
                  <a:lnTo>
                    <a:pt x="52" y="106"/>
                  </a:lnTo>
                  <a:lnTo>
                    <a:pt x="52" y="1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46075" y="8297863"/>
              <a:ext cx="190500" cy="190500"/>
            </a:xfrm>
            <a:custGeom>
              <a:rect b="b" l="l" r="r" t="t"/>
              <a:pathLst>
                <a:path extrusionOk="0" h="120" w="120">
                  <a:moveTo>
                    <a:pt x="60" y="120"/>
                  </a:moveTo>
                  <a:lnTo>
                    <a:pt x="60" y="120"/>
                  </a:lnTo>
                  <a:lnTo>
                    <a:pt x="72" y="118"/>
                  </a:lnTo>
                  <a:lnTo>
                    <a:pt x="84" y="114"/>
                  </a:lnTo>
                  <a:lnTo>
                    <a:pt x="94" y="110"/>
                  </a:lnTo>
                  <a:lnTo>
                    <a:pt x="102" y="102"/>
                  </a:lnTo>
                  <a:lnTo>
                    <a:pt x="110" y="94"/>
                  </a:lnTo>
                  <a:lnTo>
                    <a:pt x="116" y="82"/>
                  </a:lnTo>
                  <a:lnTo>
                    <a:pt x="120" y="7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48"/>
                  </a:lnTo>
                  <a:lnTo>
                    <a:pt x="116" y="36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4" y="10"/>
                  </a:lnTo>
                  <a:lnTo>
                    <a:pt x="84" y="4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2" y="94"/>
                  </a:lnTo>
                  <a:lnTo>
                    <a:pt x="18" y="102"/>
                  </a:lnTo>
                  <a:lnTo>
                    <a:pt x="28" y="110"/>
                  </a:lnTo>
                  <a:lnTo>
                    <a:pt x="38" y="114"/>
                  </a:lnTo>
                  <a:lnTo>
                    <a:pt x="48" y="118"/>
                  </a:lnTo>
                  <a:lnTo>
                    <a:pt x="60" y="120"/>
                  </a:lnTo>
                  <a:lnTo>
                    <a:pt x="60" y="12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11150" y="8567738"/>
              <a:ext cx="263525" cy="263525"/>
            </a:xfrm>
            <a:custGeom>
              <a:rect b="b" l="l" r="r" t="t"/>
              <a:pathLst>
                <a:path extrusionOk="0" h="166" w="166">
                  <a:moveTo>
                    <a:pt x="82" y="166"/>
                  </a:moveTo>
                  <a:lnTo>
                    <a:pt x="82" y="166"/>
                  </a:lnTo>
                  <a:lnTo>
                    <a:pt x="100" y="164"/>
                  </a:lnTo>
                  <a:lnTo>
                    <a:pt x="114" y="160"/>
                  </a:lnTo>
                  <a:lnTo>
                    <a:pt x="128" y="152"/>
                  </a:lnTo>
                  <a:lnTo>
                    <a:pt x="140" y="142"/>
                  </a:lnTo>
                  <a:lnTo>
                    <a:pt x="152" y="130"/>
                  </a:lnTo>
                  <a:lnTo>
                    <a:pt x="158" y="116"/>
                  </a:lnTo>
                  <a:lnTo>
                    <a:pt x="164" y="100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4" y="66"/>
                  </a:lnTo>
                  <a:lnTo>
                    <a:pt x="158" y="52"/>
                  </a:lnTo>
                  <a:lnTo>
                    <a:pt x="152" y="38"/>
                  </a:lnTo>
                  <a:lnTo>
                    <a:pt x="142" y="24"/>
                  </a:lnTo>
                  <a:lnTo>
                    <a:pt x="128" y="14"/>
                  </a:lnTo>
                  <a:lnTo>
                    <a:pt x="114" y="8"/>
                  </a:lnTo>
                  <a:lnTo>
                    <a:pt x="100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50" y="8"/>
                  </a:lnTo>
                  <a:lnTo>
                    <a:pt x="36" y="14"/>
                  </a:lnTo>
                  <a:lnTo>
                    <a:pt x="24" y="24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6" y="116"/>
                  </a:lnTo>
                  <a:lnTo>
                    <a:pt x="14" y="130"/>
                  </a:lnTo>
                  <a:lnTo>
                    <a:pt x="24" y="142"/>
                  </a:lnTo>
                  <a:lnTo>
                    <a:pt x="36" y="152"/>
                  </a:lnTo>
                  <a:lnTo>
                    <a:pt x="50" y="160"/>
                  </a:lnTo>
                  <a:lnTo>
                    <a:pt x="66" y="164"/>
                  </a:lnTo>
                  <a:lnTo>
                    <a:pt x="82" y="166"/>
                  </a:lnTo>
                  <a:lnTo>
                    <a:pt x="82" y="1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4375" y="8047038"/>
              <a:ext cx="76200" cy="73025"/>
            </a:xfrm>
            <a:custGeom>
              <a:rect b="b" l="l" r="r" t="t"/>
              <a:pathLst>
                <a:path extrusionOk="0" h="46" w="48">
                  <a:moveTo>
                    <a:pt x="22" y="46"/>
                  </a:moveTo>
                  <a:lnTo>
                    <a:pt x="22" y="46"/>
                  </a:lnTo>
                  <a:lnTo>
                    <a:pt x="32" y="44"/>
                  </a:lnTo>
                  <a:lnTo>
                    <a:pt x="40" y="40"/>
                  </a:lnTo>
                  <a:lnTo>
                    <a:pt x="46" y="3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4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31875" y="8056563"/>
              <a:ext cx="53975" cy="53975"/>
            </a:xfrm>
            <a:custGeom>
              <a:rect b="b" l="l" r="r" t="t"/>
              <a:pathLst>
                <a:path extrusionOk="0" h="34" w="34">
                  <a:moveTo>
                    <a:pt x="18" y="34"/>
                  </a:moveTo>
                  <a:lnTo>
                    <a:pt x="18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46150" y="8586788"/>
              <a:ext cx="227013" cy="228600"/>
            </a:xfrm>
            <a:custGeom>
              <a:rect b="b" l="l" r="r" t="t"/>
              <a:pathLst>
                <a:path extrusionOk="0" h="144" w="143">
                  <a:moveTo>
                    <a:pt x="72" y="144"/>
                  </a:moveTo>
                  <a:lnTo>
                    <a:pt x="72" y="144"/>
                  </a:lnTo>
                  <a:lnTo>
                    <a:pt x="86" y="142"/>
                  </a:lnTo>
                  <a:lnTo>
                    <a:pt x="98" y="138"/>
                  </a:lnTo>
                  <a:lnTo>
                    <a:pt x="110" y="130"/>
                  </a:lnTo>
                  <a:lnTo>
                    <a:pt x="122" y="122"/>
                  </a:lnTo>
                  <a:lnTo>
                    <a:pt x="131" y="112"/>
                  </a:lnTo>
                  <a:lnTo>
                    <a:pt x="137" y="98"/>
                  </a:lnTo>
                  <a:lnTo>
                    <a:pt x="141" y="86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41" y="56"/>
                  </a:lnTo>
                  <a:lnTo>
                    <a:pt x="137" y="44"/>
                  </a:lnTo>
                  <a:lnTo>
                    <a:pt x="131" y="32"/>
                  </a:lnTo>
                  <a:lnTo>
                    <a:pt x="122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6" y="100"/>
                  </a:lnTo>
                  <a:lnTo>
                    <a:pt x="12" y="112"/>
                  </a:lnTo>
                  <a:lnTo>
                    <a:pt x="20" y="122"/>
                  </a:lnTo>
                  <a:lnTo>
                    <a:pt x="32" y="132"/>
                  </a:lnTo>
                  <a:lnTo>
                    <a:pt x="44" y="138"/>
                  </a:lnTo>
                  <a:lnTo>
                    <a:pt x="56" y="142"/>
                  </a:lnTo>
                  <a:lnTo>
                    <a:pt x="72" y="144"/>
                  </a:lnTo>
                  <a:lnTo>
                    <a:pt x="72" y="1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7425" y="8320088"/>
              <a:ext cx="142875" cy="142875"/>
            </a:xfrm>
            <a:custGeom>
              <a:rect b="b" l="l" r="r" t="t"/>
              <a:pathLst>
                <a:path extrusionOk="0" h="90" w="90">
                  <a:moveTo>
                    <a:pt x="44" y="90"/>
                  </a:moveTo>
                  <a:lnTo>
                    <a:pt x="44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6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8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8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8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2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4" y="90"/>
                  </a:lnTo>
                  <a:lnTo>
                    <a:pt x="44" y="9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04788" y="7748588"/>
              <a:ext cx="58738" cy="57150"/>
            </a:xfrm>
            <a:custGeom>
              <a:rect b="b" l="l" r="r" t="t"/>
              <a:pathLst>
                <a:path extrusionOk="0" h="36" w="37">
                  <a:moveTo>
                    <a:pt x="20" y="36"/>
                  </a:moveTo>
                  <a:lnTo>
                    <a:pt x="20" y="36"/>
                  </a:lnTo>
                  <a:lnTo>
                    <a:pt x="27" y="34"/>
                  </a:lnTo>
                  <a:lnTo>
                    <a:pt x="33" y="30"/>
                  </a:lnTo>
                  <a:lnTo>
                    <a:pt x="37" y="24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5" y="10"/>
                  </a:lnTo>
                  <a:lnTo>
                    <a:pt x="31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20" y="36"/>
                  </a:lnTo>
                  <a:lnTo>
                    <a:pt x="20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337175" y="9277350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8" y="42"/>
                  </a:lnTo>
                  <a:lnTo>
                    <a:pt x="16" y="4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4" y="48"/>
                  </a:lnTo>
                  <a:lnTo>
                    <a:pt x="42" y="42"/>
                  </a:lnTo>
                  <a:lnTo>
                    <a:pt x="48" y="3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75" y="8288338"/>
              <a:ext cx="212725" cy="209550"/>
            </a:xfrm>
            <a:custGeom>
              <a:rect b="b" l="l" r="r" t="t"/>
              <a:pathLst>
                <a:path extrusionOk="0" h="132" w="134">
                  <a:moveTo>
                    <a:pt x="68" y="132"/>
                  </a:moveTo>
                  <a:lnTo>
                    <a:pt x="68" y="132"/>
                  </a:lnTo>
                  <a:lnTo>
                    <a:pt x="80" y="130"/>
                  </a:lnTo>
                  <a:lnTo>
                    <a:pt x="94" y="126"/>
                  </a:lnTo>
                  <a:lnTo>
                    <a:pt x="104" y="120"/>
                  </a:lnTo>
                  <a:lnTo>
                    <a:pt x="114" y="112"/>
                  </a:lnTo>
                  <a:lnTo>
                    <a:pt x="122" y="102"/>
                  </a:lnTo>
                  <a:lnTo>
                    <a:pt x="128" y="92"/>
                  </a:lnTo>
                  <a:lnTo>
                    <a:pt x="132" y="78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52"/>
                  </a:lnTo>
                  <a:lnTo>
                    <a:pt x="128" y="40"/>
                  </a:lnTo>
                  <a:lnTo>
                    <a:pt x="122" y="28"/>
                  </a:lnTo>
                  <a:lnTo>
                    <a:pt x="114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0" y="10"/>
                  </a:lnTo>
                  <a:lnTo>
                    <a:pt x="20" y="20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6" y="92"/>
                  </a:lnTo>
                  <a:lnTo>
                    <a:pt x="12" y="104"/>
                  </a:lnTo>
                  <a:lnTo>
                    <a:pt x="20" y="112"/>
                  </a:lnTo>
                  <a:lnTo>
                    <a:pt x="30" y="120"/>
                  </a:lnTo>
                  <a:lnTo>
                    <a:pt x="42" y="126"/>
                  </a:lnTo>
                  <a:lnTo>
                    <a:pt x="54" y="130"/>
                  </a:lnTo>
                  <a:lnTo>
                    <a:pt x="68" y="132"/>
                  </a:lnTo>
                  <a:lnTo>
                    <a:pt x="68" y="1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3025" y="8021638"/>
              <a:ext cx="123825" cy="123825"/>
            </a:xfrm>
            <a:custGeom>
              <a:rect b="b" l="l" r="r" t="t"/>
              <a:pathLst>
                <a:path extrusionOk="0" h="78" w="78">
                  <a:moveTo>
                    <a:pt x="40" y="78"/>
                  </a:moveTo>
                  <a:lnTo>
                    <a:pt x="40" y="78"/>
                  </a:lnTo>
                  <a:lnTo>
                    <a:pt x="48" y="76"/>
                  </a:lnTo>
                  <a:lnTo>
                    <a:pt x="54" y="74"/>
                  </a:lnTo>
                  <a:lnTo>
                    <a:pt x="62" y="70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6" y="54"/>
                  </a:lnTo>
                  <a:lnTo>
                    <a:pt x="78" y="4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8" y="32"/>
                  </a:lnTo>
                  <a:lnTo>
                    <a:pt x="74" y="24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60" y="6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16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4"/>
                  </a:lnTo>
                  <a:lnTo>
                    <a:pt x="32" y="76"/>
                  </a:lnTo>
                  <a:lnTo>
                    <a:pt x="40" y="78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54675" y="9286875"/>
              <a:ext cx="57150" cy="57150"/>
            </a:xfrm>
            <a:custGeom>
              <a:rect b="b" l="l" r="r" t="t"/>
              <a:pathLst>
                <a:path extrusionOk="0" h="36" w="36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32" y="30"/>
                  </a:lnTo>
                  <a:lnTo>
                    <a:pt x="34" y="24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7475" y="7758113"/>
              <a:ext cx="34925" cy="34925"/>
            </a:xfrm>
            <a:custGeom>
              <a:rect b="b" l="l" r="r" t="t"/>
              <a:pathLst>
                <a:path extrusionOk="0" h="22" w="22">
                  <a:moveTo>
                    <a:pt x="12" y="22"/>
                  </a:moveTo>
                  <a:lnTo>
                    <a:pt x="12" y="22"/>
                  </a:lnTo>
                  <a:lnTo>
                    <a:pt x="18" y="22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308610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308610" y="846270"/>
            <a:ext cx="4663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"/>
          <p:cNvSpPr txBox="1"/>
          <p:nvPr>
            <p:ph idx="2" type="body"/>
          </p:nvPr>
        </p:nvSpPr>
        <p:spPr>
          <a:xfrm>
            <a:off x="308610" y="3247634"/>
            <a:ext cx="5589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"/>
          <p:cNvSpPr txBox="1"/>
          <p:nvPr>
            <p:ph idx="3" type="subTitle"/>
          </p:nvPr>
        </p:nvSpPr>
        <p:spPr>
          <a:xfrm>
            <a:off x="308610" y="2569385"/>
            <a:ext cx="4697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"/>
          <p:cNvSpPr/>
          <p:nvPr/>
        </p:nvSpPr>
        <p:spPr>
          <a:xfrm>
            <a:off x="308610" y="3107227"/>
            <a:ext cx="2743200" cy="4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4367113" y="0"/>
            <a:ext cx="2790826" cy="1233488"/>
            <a:chOff x="-1801813" y="-4127500"/>
            <a:chExt cx="3721101" cy="1644650"/>
          </a:xfrm>
        </p:grpSpPr>
        <p:sp>
          <p:nvSpPr>
            <p:cNvPr id="109" name="Google Shape;109;p2"/>
            <p:cNvSpPr/>
            <p:nvPr/>
          </p:nvSpPr>
          <p:spPr>
            <a:xfrm>
              <a:off x="1366838" y="-4127500"/>
              <a:ext cx="85725" cy="295275"/>
            </a:xfrm>
            <a:custGeom>
              <a:rect b="b" l="l" r="r" t="t"/>
              <a:pathLst>
                <a:path extrusionOk="0" h="186" w="5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0" y="58"/>
                  </a:lnTo>
                  <a:lnTo>
                    <a:pt x="34" y="100"/>
                  </a:lnTo>
                  <a:lnTo>
                    <a:pt x="44" y="142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40"/>
                  </a:lnTo>
                  <a:lnTo>
                    <a:pt x="38" y="98"/>
                  </a:lnTo>
                  <a:lnTo>
                    <a:pt x="26" y="5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35025" y="-4127500"/>
              <a:ext cx="139700" cy="673100"/>
            </a:xfrm>
            <a:custGeom>
              <a:rect b="b" l="l" r="r" t="t"/>
              <a:pathLst>
                <a:path extrusionOk="0" h="424" w="88">
                  <a:moveTo>
                    <a:pt x="14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4" y="40"/>
                  </a:lnTo>
                  <a:lnTo>
                    <a:pt x="0" y="82"/>
                  </a:lnTo>
                  <a:lnTo>
                    <a:pt x="0" y="126"/>
                  </a:lnTo>
                  <a:lnTo>
                    <a:pt x="2" y="168"/>
                  </a:lnTo>
                  <a:lnTo>
                    <a:pt x="8" y="210"/>
                  </a:lnTo>
                  <a:lnTo>
                    <a:pt x="16" y="252"/>
                  </a:lnTo>
                  <a:lnTo>
                    <a:pt x="26" y="296"/>
                  </a:lnTo>
                  <a:lnTo>
                    <a:pt x="42" y="338"/>
                  </a:lnTo>
                  <a:lnTo>
                    <a:pt x="42" y="338"/>
                  </a:lnTo>
                  <a:lnTo>
                    <a:pt x="62" y="382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8" y="422"/>
                  </a:lnTo>
                  <a:lnTo>
                    <a:pt x="88" y="422"/>
                  </a:lnTo>
                  <a:lnTo>
                    <a:pt x="66" y="380"/>
                  </a:lnTo>
                  <a:lnTo>
                    <a:pt x="46" y="336"/>
                  </a:lnTo>
                  <a:lnTo>
                    <a:pt x="46" y="336"/>
                  </a:lnTo>
                  <a:lnTo>
                    <a:pt x="32" y="294"/>
                  </a:lnTo>
                  <a:lnTo>
                    <a:pt x="20" y="252"/>
                  </a:lnTo>
                  <a:lnTo>
                    <a:pt x="12" y="210"/>
                  </a:lnTo>
                  <a:lnTo>
                    <a:pt x="6" y="166"/>
                  </a:lnTo>
                  <a:lnTo>
                    <a:pt x="4" y="124"/>
                  </a:lnTo>
                  <a:lnTo>
                    <a:pt x="4" y="82"/>
                  </a:lnTo>
                  <a:lnTo>
                    <a:pt x="8" y="4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801813" y="-4127500"/>
              <a:ext cx="2551113" cy="1644650"/>
            </a:xfrm>
            <a:custGeom>
              <a:rect b="b" l="l" r="r" t="t"/>
              <a:pathLst>
                <a:path extrusionOk="0" h="1036" w="1607">
                  <a:moveTo>
                    <a:pt x="1211" y="2"/>
                  </a:moveTo>
                  <a:lnTo>
                    <a:pt x="1211" y="2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11" y="0"/>
                  </a:lnTo>
                  <a:lnTo>
                    <a:pt x="1207" y="0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3" y="48"/>
                  </a:lnTo>
                  <a:lnTo>
                    <a:pt x="1195" y="94"/>
                  </a:lnTo>
                  <a:lnTo>
                    <a:pt x="1183" y="140"/>
                  </a:lnTo>
                  <a:lnTo>
                    <a:pt x="1169" y="184"/>
                  </a:lnTo>
                  <a:lnTo>
                    <a:pt x="1151" y="228"/>
                  </a:lnTo>
                  <a:lnTo>
                    <a:pt x="1131" y="270"/>
                  </a:lnTo>
                  <a:lnTo>
                    <a:pt x="1107" y="310"/>
                  </a:lnTo>
                  <a:lnTo>
                    <a:pt x="1079" y="348"/>
                  </a:lnTo>
                  <a:lnTo>
                    <a:pt x="1079" y="348"/>
                  </a:lnTo>
                  <a:lnTo>
                    <a:pt x="1033" y="312"/>
                  </a:lnTo>
                  <a:lnTo>
                    <a:pt x="987" y="274"/>
                  </a:lnTo>
                  <a:lnTo>
                    <a:pt x="945" y="234"/>
                  </a:lnTo>
                  <a:lnTo>
                    <a:pt x="903" y="190"/>
                  </a:lnTo>
                  <a:lnTo>
                    <a:pt x="863" y="146"/>
                  </a:lnTo>
                  <a:lnTo>
                    <a:pt x="825" y="100"/>
                  </a:lnTo>
                  <a:lnTo>
                    <a:pt x="789" y="50"/>
                  </a:lnTo>
                  <a:lnTo>
                    <a:pt x="757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85" y="50"/>
                  </a:lnTo>
                  <a:lnTo>
                    <a:pt x="821" y="100"/>
                  </a:lnTo>
                  <a:lnTo>
                    <a:pt x="859" y="148"/>
                  </a:lnTo>
                  <a:lnTo>
                    <a:pt x="899" y="192"/>
                  </a:lnTo>
                  <a:lnTo>
                    <a:pt x="941" y="236"/>
                  </a:lnTo>
                  <a:lnTo>
                    <a:pt x="983" y="276"/>
                  </a:lnTo>
                  <a:lnTo>
                    <a:pt x="1029" y="314"/>
                  </a:lnTo>
                  <a:lnTo>
                    <a:pt x="1077" y="350"/>
                  </a:lnTo>
                  <a:lnTo>
                    <a:pt x="1077" y="350"/>
                  </a:lnTo>
                  <a:lnTo>
                    <a:pt x="1051" y="380"/>
                  </a:lnTo>
                  <a:lnTo>
                    <a:pt x="1025" y="408"/>
                  </a:lnTo>
                  <a:lnTo>
                    <a:pt x="997" y="434"/>
                  </a:lnTo>
                  <a:lnTo>
                    <a:pt x="967" y="458"/>
                  </a:lnTo>
                  <a:lnTo>
                    <a:pt x="933" y="482"/>
                  </a:lnTo>
                  <a:lnTo>
                    <a:pt x="899" y="502"/>
                  </a:lnTo>
                  <a:lnTo>
                    <a:pt x="865" y="520"/>
                  </a:lnTo>
                  <a:lnTo>
                    <a:pt x="827" y="536"/>
                  </a:lnTo>
                  <a:lnTo>
                    <a:pt x="827" y="536"/>
                  </a:lnTo>
                  <a:lnTo>
                    <a:pt x="807" y="544"/>
                  </a:lnTo>
                  <a:lnTo>
                    <a:pt x="807" y="544"/>
                  </a:lnTo>
                  <a:lnTo>
                    <a:pt x="805" y="520"/>
                  </a:lnTo>
                  <a:lnTo>
                    <a:pt x="803" y="494"/>
                  </a:lnTo>
                  <a:lnTo>
                    <a:pt x="797" y="470"/>
                  </a:lnTo>
                  <a:lnTo>
                    <a:pt x="789" y="448"/>
                  </a:lnTo>
                  <a:lnTo>
                    <a:pt x="789" y="448"/>
                  </a:lnTo>
                  <a:lnTo>
                    <a:pt x="781" y="430"/>
                  </a:lnTo>
                  <a:lnTo>
                    <a:pt x="771" y="412"/>
                  </a:lnTo>
                  <a:lnTo>
                    <a:pt x="763" y="396"/>
                  </a:lnTo>
                  <a:lnTo>
                    <a:pt x="751" y="380"/>
                  </a:lnTo>
                  <a:lnTo>
                    <a:pt x="739" y="366"/>
                  </a:lnTo>
                  <a:lnTo>
                    <a:pt x="727" y="352"/>
                  </a:lnTo>
                  <a:lnTo>
                    <a:pt x="713" y="340"/>
                  </a:lnTo>
                  <a:lnTo>
                    <a:pt x="699" y="328"/>
                  </a:lnTo>
                  <a:lnTo>
                    <a:pt x="669" y="308"/>
                  </a:lnTo>
                  <a:lnTo>
                    <a:pt x="637" y="292"/>
                  </a:lnTo>
                  <a:lnTo>
                    <a:pt x="603" y="282"/>
                  </a:lnTo>
                  <a:lnTo>
                    <a:pt x="584" y="278"/>
                  </a:lnTo>
                  <a:lnTo>
                    <a:pt x="566" y="274"/>
                  </a:lnTo>
                  <a:lnTo>
                    <a:pt x="566" y="274"/>
                  </a:lnTo>
                  <a:lnTo>
                    <a:pt x="568" y="238"/>
                  </a:lnTo>
                  <a:lnTo>
                    <a:pt x="570" y="204"/>
                  </a:lnTo>
                  <a:lnTo>
                    <a:pt x="574" y="168"/>
                  </a:lnTo>
                  <a:lnTo>
                    <a:pt x="580" y="134"/>
                  </a:lnTo>
                  <a:lnTo>
                    <a:pt x="589" y="100"/>
                  </a:lnTo>
                  <a:lnTo>
                    <a:pt x="599" y="66"/>
                  </a:lnTo>
                  <a:lnTo>
                    <a:pt x="609" y="32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05" y="32"/>
                  </a:lnTo>
                  <a:lnTo>
                    <a:pt x="593" y="66"/>
                  </a:lnTo>
                  <a:lnTo>
                    <a:pt x="584" y="100"/>
                  </a:lnTo>
                  <a:lnTo>
                    <a:pt x="576" y="134"/>
                  </a:lnTo>
                  <a:lnTo>
                    <a:pt x="570" y="168"/>
                  </a:lnTo>
                  <a:lnTo>
                    <a:pt x="566" y="202"/>
                  </a:lnTo>
                  <a:lnTo>
                    <a:pt x="564" y="238"/>
                  </a:lnTo>
                  <a:lnTo>
                    <a:pt x="562" y="274"/>
                  </a:lnTo>
                  <a:lnTo>
                    <a:pt x="562" y="274"/>
                  </a:lnTo>
                  <a:lnTo>
                    <a:pt x="530" y="272"/>
                  </a:lnTo>
                  <a:lnTo>
                    <a:pt x="500" y="274"/>
                  </a:lnTo>
                  <a:lnTo>
                    <a:pt x="468" y="280"/>
                  </a:lnTo>
                  <a:lnTo>
                    <a:pt x="436" y="290"/>
                  </a:lnTo>
                  <a:lnTo>
                    <a:pt x="436" y="290"/>
                  </a:lnTo>
                  <a:lnTo>
                    <a:pt x="408" y="302"/>
                  </a:lnTo>
                  <a:lnTo>
                    <a:pt x="382" y="318"/>
                  </a:lnTo>
                  <a:lnTo>
                    <a:pt x="360" y="336"/>
                  </a:lnTo>
                  <a:lnTo>
                    <a:pt x="338" y="356"/>
                  </a:lnTo>
                  <a:lnTo>
                    <a:pt x="320" y="378"/>
                  </a:lnTo>
                  <a:lnTo>
                    <a:pt x="304" y="402"/>
                  </a:lnTo>
                  <a:lnTo>
                    <a:pt x="290" y="428"/>
                  </a:lnTo>
                  <a:lnTo>
                    <a:pt x="280" y="456"/>
                  </a:lnTo>
                  <a:lnTo>
                    <a:pt x="280" y="456"/>
                  </a:lnTo>
                  <a:lnTo>
                    <a:pt x="272" y="454"/>
                  </a:lnTo>
                  <a:lnTo>
                    <a:pt x="266" y="456"/>
                  </a:lnTo>
                  <a:lnTo>
                    <a:pt x="266" y="456"/>
                  </a:lnTo>
                  <a:lnTo>
                    <a:pt x="262" y="458"/>
                  </a:lnTo>
                  <a:lnTo>
                    <a:pt x="258" y="462"/>
                  </a:lnTo>
                  <a:lnTo>
                    <a:pt x="258" y="462"/>
                  </a:lnTo>
                  <a:lnTo>
                    <a:pt x="224" y="436"/>
                  </a:lnTo>
                  <a:lnTo>
                    <a:pt x="192" y="406"/>
                  </a:lnTo>
                  <a:lnTo>
                    <a:pt x="162" y="376"/>
                  </a:lnTo>
                  <a:lnTo>
                    <a:pt x="134" y="342"/>
                  </a:lnTo>
                  <a:lnTo>
                    <a:pt x="108" y="306"/>
                  </a:lnTo>
                  <a:lnTo>
                    <a:pt x="86" y="270"/>
                  </a:lnTo>
                  <a:lnTo>
                    <a:pt x="64" y="230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30" y="142"/>
                  </a:lnTo>
                  <a:lnTo>
                    <a:pt x="18" y="94"/>
                  </a:lnTo>
                  <a:lnTo>
                    <a:pt x="10" y="48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8"/>
                  </a:lnTo>
                  <a:lnTo>
                    <a:pt x="14" y="94"/>
                  </a:lnTo>
                  <a:lnTo>
                    <a:pt x="26" y="142"/>
                  </a:lnTo>
                  <a:lnTo>
                    <a:pt x="42" y="190"/>
                  </a:lnTo>
                  <a:lnTo>
                    <a:pt x="42" y="190"/>
                  </a:lnTo>
                  <a:lnTo>
                    <a:pt x="60" y="232"/>
                  </a:lnTo>
                  <a:lnTo>
                    <a:pt x="82" y="272"/>
                  </a:lnTo>
                  <a:lnTo>
                    <a:pt x="104" y="310"/>
                  </a:lnTo>
                  <a:lnTo>
                    <a:pt x="130" y="346"/>
                  </a:lnTo>
                  <a:lnTo>
                    <a:pt x="158" y="378"/>
                  </a:lnTo>
                  <a:lnTo>
                    <a:pt x="190" y="410"/>
                  </a:lnTo>
                  <a:lnTo>
                    <a:pt x="222" y="438"/>
                  </a:lnTo>
                  <a:lnTo>
                    <a:pt x="256" y="466"/>
                  </a:lnTo>
                  <a:lnTo>
                    <a:pt x="256" y="466"/>
                  </a:lnTo>
                  <a:lnTo>
                    <a:pt x="252" y="474"/>
                  </a:lnTo>
                  <a:lnTo>
                    <a:pt x="254" y="484"/>
                  </a:lnTo>
                  <a:lnTo>
                    <a:pt x="254" y="484"/>
                  </a:lnTo>
                  <a:lnTo>
                    <a:pt x="256" y="488"/>
                  </a:lnTo>
                  <a:lnTo>
                    <a:pt x="260" y="492"/>
                  </a:lnTo>
                  <a:lnTo>
                    <a:pt x="268" y="498"/>
                  </a:lnTo>
                  <a:lnTo>
                    <a:pt x="268" y="498"/>
                  </a:lnTo>
                  <a:lnTo>
                    <a:pt x="266" y="516"/>
                  </a:lnTo>
                  <a:lnTo>
                    <a:pt x="264" y="534"/>
                  </a:lnTo>
                  <a:lnTo>
                    <a:pt x="264" y="552"/>
                  </a:lnTo>
                  <a:lnTo>
                    <a:pt x="266" y="570"/>
                  </a:lnTo>
                  <a:lnTo>
                    <a:pt x="268" y="588"/>
                  </a:lnTo>
                  <a:lnTo>
                    <a:pt x="272" y="608"/>
                  </a:lnTo>
                  <a:lnTo>
                    <a:pt x="278" y="626"/>
                  </a:lnTo>
                  <a:lnTo>
                    <a:pt x="284" y="644"/>
                  </a:lnTo>
                  <a:lnTo>
                    <a:pt x="284" y="644"/>
                  </a:lnTo>
                  <a:lnTo>
                    <a:pt x="294" y="670"/>
                  </a:lnTo>
                  <a:lnTo>
                    <a:pt x="308" y="692"/>
                  </a:lnTo>
                  <a:lnTo>
                    <a:pt x="324" y="714"/>
                  </a:lnTo>
                  <a:lnTo>
                    <a:pt x="342" y="736"/>
                  </a:lnTo>
                  <a:lnTo>
                    <a:pt x="362" y="754"/>
                  </a:lnTo>
                  <a:lnTo>
                    <a:pt x="382" y="770"/>
                  </a:lnTo>
                  <a:lnTo>
                    <a:pt x="404" y="784"/>
                  </a:lnTo>
                  <a:lnTo>
                    <a:pt x="428" y="796"/>
                  </a:lnTo>
                  <a:lnTo>
                    <a:pt x="452" y="804"/>
                  </a:lnTo>
                  <a:lnTo>
                    <a:pt x="478" y="812"/>
                  </a:lnTo>
                  <a:lnTo>
                    <a:pt x="502" y="816"/>
                  </a:lnTo>
                  <a:lnTo>
                    <a:pt x="530" y="818"/>
                  </a:lnTo>
                  <a:lnTo>
                    <a:pt x="556" y="818"/>
                  </a:lnTo>
                  <a:lnTo>
                    <a:pt x="582" y="816"/>
                  </a:lnTo>
                  <a:lnTo>
                    <a:pt x="609" y="810"/>
                  </a:lnTo>
                  <a:lnTo>
                    <a:pt x="635" y="800"/>
                  </a:lnTo>
                  <a:lnTo>
                    <a:pt x="635" y="800"/>
                  </a:lnTo>
                  <a:lnTo>
                    <a:pt x="657" y="792"/>
                  </a:lnTo>
                  <a:lnTo>
                    <a:pt x="677" y="780"/>
                  </a:lnTo>
                  <a:lnTo>
                    <a:pt x="695" y="768"/>
                  </a:lnTo>
                  <a:lnTo>
                    <a:pt x="711" y="756"/>
                  </a:lnTo>
                  <a:lnTo>
                    <a:pt x="711" y="756"/>
                  </a:lnTo>
                  <a:lnTo>
                    <a:pt x="717" y="758"/>
                  </a:lnTo>
                  <a:lnTo>
                    <a:pt x="721" y="760"/>
                  </a:lnTo>
                  <a:lnTo>
                    <a:pt x="727" y="760"/>
                  </a:lnTo>
                  <a:lnTo>
                    <a:pt x="733" y="760"/>
                  </a:lnTo>
                  <a:lnTo>
                    <a:pt x="733" y="760"/>
                  </a:lnTo>
                  <a:lnTo>
                    <a:pt x="735" y="760"/>
                  </a:lnTo>
                  <a:lnTo>
                    <a:pt x="735" y="760"/>
                  </a:lnTo>
                  <a:lnTo>
                    <a:pt x="761" y="790"/>
                  </a:lnTo>
                  <a:lnTo>
                    <a:pt x="787" y="818"/>
                  </a:lnTo>
                  <a:lnTo>
                    <a:pt x="817" y="844"/>
                  </a:lnTo>
                  <a:lnTo>
                    <a:pt x="845" y="870"/>
                  </a:lnTo>
                  <a:lnTo>
                    <a:pt x="877" y="894"/>
                  </a:lnTo>
                  <a:lnTo>
                    <a:pt x="909" y="916"/>
                  </a:lnTo>
                  <a:lnTo>
                    <a:pt x="943" y="936"/>
                  </a:lnTo>
                  <a:lnTo>
                    <a:pt x="977" y="956"/>
                  </a:lnTo>
                  <a:lnTo>
                    <a:pt x="1011" y="972"/>
                  </a:lnTo>
                  <a:lnTo>
                    <a:pt x="1047" y="986"/>
                  </a:lnTo>
                  <a:lnTo>
                    <a:pt x="1083" y="1000"/>
                  </a:lnTo>
                  <a:lnTo>
                    <a:pt x="1121" y="1012"/>
                  </a:lnTo>
                  <a:lnTo>
                    <a:pt x="1159" y="1020"/>
                  </a:lnTo>
                  <a:lnTo>
                    <a:pt x="1197" y="1028"/>
                  </a:lnTo>
                  <a:lnTo>
                    <a:pt x="1235" y="1034"/>
                  </a:lnTo>
                  <a:lnTo>
                    <a:pt x="1275" y="1036"/>
                  </a:lnTo>
                  <a:lnTo>
                    <a:pt x="1275" y="1036"/>
                  </a:lnTo>
                  <a:lnTo>
                    <a:pt x="1277" y="1032"/>
                  </a:lnTo>
                  <a:lnTo>
                    <a:pt x="1277" y="1032"/>
                  </a:lnTo>
                  <a:lnTo>
                    <a:pt x="1237" y="1030"/>
                  </a:lnTo>
                  <a:lnTo>
                    <a:pt x="1199" y="1024"/>
                  </a:lnTo>
                  <a:lnTo>
                    <a:pt x="1161" y="1016"/>
                  </a:lnTo>
                  <a:lnTo>
                    <a:pt x="1123" y="1008"/>
                  </a:lnTo>
                  <a:lnTo>
                    <a:pt x="1087" y="996"/>
                  </a:lnTo>
                  <a:lnTo>
                    <a:pt x="1051" y="984"/>
                  </a:lnTo>
                  <a:lnTo>
                    <a:pt x="1015" y="968"/>
                  </a:lnTo>
                  <a:lnTo>
                    <a:pt x="979" y="952"/>
                  </a:lnTo>
                  <a:lnTo>
                    <a:pt x="945" y="934"/>
                  </a:lnTo>
                  <a:lnTo>
                    <a:pt x="913" y="912"/>
                  </a:lnTo>
                  <a:lnTo>
                    <a:pt x="881" y="892"/>
                  </a:lnTo>
                  <a:lnTo>
                    <a:pt x="849" y="868"/>
                  </a:lnTo>
                  <a:lnTo>
                    <a:pt x="819" y="842"/>
                  </a:lnTo>
                  <a:lnTo>
                    <a:pt x="791" y="816"/>
                  </a:lnTo>
                  <a:lnTo>
                    <a:pt x="765" y="786"/>
                  </a:lnTo>
                  <a:lnTo>
                    <a:pt x="739" y="756"/>
                  </a:lnTo>
                  <a:lnTo>
                    <a:pt x="739" y="756"/>
                  </a:lnTo>
                  <a:lnTo>
                    <a:pt x="743" y="752"/>
                  </a:lnTo>
                  <a:lnTo>
                    <a:pt x="747" y="746"/>
                  </a:lnTo>
                  <a:lnTo>
                    <a:pt x="747" y="738"/>
                  </a:lnTo>
                  <a:lnTo>
                    <a:pt x="745" y="730"/>
                  </a:lnTo>
                  <a:lnTo>
                    <a:pt x="745" y="730"/>
                  </a:lnTo>
                  <a:lnTo>
                    <a:pt x="743" y="724"/>
                  </a:lnTo>
                  <a:lnTo>
                    <a:pt x="743" y="724"/>
                  </a:lnTo>
                  <a:lnTo>
                    <a:pt x="757" y="706"/>
                  </a:lnTo>
                  <a:lnTo>
                    <a:pt x="769" y="686"/>
                  </a:lnTo>
                  <a:lnTo>
                    <a:pt x="781" y="664"/>
                  </a:lnTo>
                  <a:lnTo>
                    <a:pt x="791" y="642"/>
                  </a:lnTo>
                  <a:lnTo>
                    <a:pt x="797" y="620"/>
                  </a:lnTo>
                  <a:lnTo>
                    <a:pt x="803" y="596"/>
                  </a:lnTo>
                  <a:lnTo>
                    <a:pt x="807" y="572"/>
                  </a:lnTo>
                  <a:lnTo>
                    <a:pt x="807" y="548"/>
                  </a:lnTo>
                  <a:lnTo>
                    <a:pt x="807" y="548"/>
                  </a:lnTo>
                  <a:lnTo>
                    <a:pt x="829" y="540"/>
                  </a:lnTo>
                  <a:lnTo>
                    <a:pt x="829" y="540"/>
                  </a:lnTo>
                  <a:lnTo>
                    <a:pt x="867" y="524"/>
                  </a:lnTo>
                  <a:lnTo>
                    <a:pt x="903" y="506"/>
                  </a:lnTo>
                  <a:lnTo>
                    <a:pt x="937" y="486"/>
                  </a:lnTo>
                  <a:lnTo>
                    <a:pt x="969" y="462"/>
                  </a:lnTo>
                  <a:lnTo>
                    <a:pt x="999" y="438"/>
                  </a:lnTo>
                  <a:lnTo>
                    <a:pt x="1029" y="412"/>
                  </a:lnTo>
                  <a:lnTo>
                    <a:pt x="1055" y="384"/>
                  </a:lnTo>
                  <a:lnTo>
                    <a:pt x="1081" y="354"/>
                  </a:lnTo>
                  <a:lnTo>
                    <a:pt x="1081" y="354"/>
                  </a:lnTo>
                  <a:lnTo>
                    <a:pt x="1139" y="394"/>
                  </a:lnTo>
                  <a:lnTo>
                    <a:pt x="1201" y="430"/>
                  </a:lnTo>
                  <a:lnTo>
                    <a:pt x="1265" y="462"/>
                  </a:lnTo>
                  <a:lnTo>
                    <a:pt x="1329" y="492"/>
                  </a:lnTo>
                  <a:lnTo>
                    <a:pt x="1397" y="518"/>
                  </a:lnTo>
                  <a:lnTo>
                    <a:pt x="1465" y="538"/>
                  </a:lnTo>
                  <a:lnTo>
                    <a:pt x="1533" y="556"/>
                  </a:lnTo>
                  <a:lnTo>
                    <a:pt x="1603" y="568"/>
                  </a:lnTo>
                  <a:lnTo>
                    <a:pt x="1603" y="568"/>
                  </a:lnTo>
                  <a:lnTo>
                    <a:pt x="1607" y="564"/>
                  </a:lnTo>
                  <a:lnTo>
                    <a:pt x="1607" y="564"/>
                  </a:lnTo>
                  <a:lnTo>
                    <a:pt x="1537" y="552"/>
                  </a:lnTo>
                  <a:lnTo>
                    <a:pt x="1467" y="534"/>
                  </a:lnTo>
                  <a:lnTo>
                    <a:pt x="1399" y="514"/>
                  </a:lnTo>
                  <a:lnTo>
                    <a:pt x="1333" y="488"/>
                  </a:lnTo>
                  <a:lnTo>
                    <a:pt x="1267" y="460"/>
                  </a:lnTo>
                  <a:lnTo>
                    <a:pt x="1205" y="426"/>
                  </a:lnTo>
                  <a:lnTo>
                    <a:pt x="1143" y="390"/>
                  </a:lnTo>
                  <a:lnTo>
                    <a:pt x="1083" y="350"/>
                  </a:lnTo>
                  <a:lnTo>
                    <a:pt x="1083" y="350"/>
                  </a:lnTo>
                  <a:lnTo>
                    <a:pt x="1111" y="312"/>
                  </a:lnTo>
                  <a:lnTo>
                    <a:pt x="1135" y="272"/>
                  </a:lnTo>
                  <a:lnTo>
                    <a:pt x="1155" y="230"/>
                  </a:lnTo>
                  <a:lnTo>
                    <a:pt x="1173" y="186"/>
                  </a:lnTo>
                  <a:lnTo>
                    <a:pt x="1189" y="142"/>
                  </a:lnTo>
                  <a:lnTo>
                    <a:pt x="1199" y="96"/>
                  </a:lnTo>
                  <a:lnTo>
                    <a:pt x="1207" y="48"/>
                  </a:lnTo>
                  <a:lnTo>
                    <a:pt x="1211" y="2"/>
                  </a:lnTo>
                  <a:lnTo>
                    <a:pt x="1211" y="2"/>
                  </a:lnTo>
                  <a:close/>
                  <a:moveTo>
                    <a:pt x="785" y="448"/>
                  </a:moveTo>
                  <a:lnTo>
                    <a:pt x="785" y="448"/>
                  </a:lnTo>
                  <a:lnTo>
                    <a:pt x="793" y="472"/>
                  </a:lnTo>
                  <a:lnTo>
                    <a:pt x="797" y="496"/>
                  </a:lnTo>
                  <a:lnTo>
                    <a:pt x="801" y="520"/>
                  </a:lnTo>
                  <a:lnTo>
                    <a:pt x="803" y="544"/>
                  </a:lnTo>
                  <a:lnTo>
                    <a:pt x="803" y="544"/>
                  </a:lnTo>
                  <a:lnTo>
                    <a:pt x="765" y="556"/>
                  </a:lnTo>
                  <a:lnTo>
                    <a:pt x="729" y="564"/>
                  </a:lnTo>
                  <a:lnTo>
                    <a:pt x="691" y="572"/>
                  </a:lnTo>
                  <a:lnTo>
                    <a:pt x="653" y="576"/>
                  </a:lnTo>
                  <a:lnTo>
                    <a:pt x="653" y="576"/>
                  </a:lnTo>
                  <a:lnTo>
                    <a:pt x="651" y="568"/>
                  </a:lnTo>
                  <a:lnTo>
                    <a:pt x="651" y="568"/>
                  </a:lnTo>
                  <a:lnTo>
                    <a:pt x="647" y="562"/>
                  </a:lnTo>
                  <a:lnTo>
                    <a:pt x="641" y="556"/>
                  </a:lnTo>
                  <a:lnTo>
                    <a:pt x="631" y="554"/>
                  </a:lnTo>
                  <a:lnTo>
                    <a:pt x="623" y="556"/>
                  </a:lnTo>
                  <a:lnTo>
                    <a:pt x="623" y="556"/>
                  </a:lnTo>
                  <a:lnTo>
                    <a:pt x="621" y="558"/>
                  </a:lnTo>
                  <a:lnTo>
                    <a:pt x="621" y="558"/>
                  </a:lnTo>
                  <a:lnTo>
                    <a:pt x="619" y="554"/>
                  </a:lnTo>
                  <a:lnTo>
                    <a:pt x="619" y="554"/>
                  </a:lnTo>
                  <a:lnTo>
                    <a:pt x="607" y="520"/>
                  </a:lnTo>
                  <a:lnTo>
                    <a:pt x="597" y="486"/>
                  </a:lnTo>
                  <a:lnTo>
                    <a:pt x="587" y="450"/>
                  </a:lnTo>
                  <a:lnTo>
                    <a:pt x="580" y="416"/>
                  </a:lnTo>
                  <a:lnTo>
                    <a:pt x="574" y="382"/>
                  </a:lnTo>
                  <a:lnTo>
                    <a:pt x="570" y="348"/>
                  </a:lnTo>
                  <a:lnTo>
                    <a:pt x="568" y="314"/>
                  </a:lnTo>
                  <a:lnTo>
                    <a:pt x="566" y="278"/>
                  </a:lnTo>
                  <a:lnTo>
                    <a:pt x="566" y="278"/>
                  </a:lnTo>
                  <a:lnTo>
                    <a:pt x="603" y="286"/>
                  </a:lnTo>
                  <a:lnTo>
                    <a:pt x="637" y="298"/>
                  </a:lnTo>
                  <a:lnTo>
                    <a:pt x="667" y="312"/>
                  </a:lnTo>
                  <a:lnTo>
                    <a:pt x="697" y="332"/>
                  </a:lnTo>
                  <a:lnTo>
                    <a:pt x="725" y="356"/>
                  </a:lnTo>
                  <a:lnTo>
                    <a:pt x="737" y="370"/>
                  </a:lnTo>
                  <a:lnTo>
                    <a:pt x="747" y="384"/>
                  </a:lnTo>
                  <a:lnTo>
                    <a:pt x="759" y="398"/>
                  </a:lnTo>
                  <a:lnTo>
                    <a:pt x="767" y="414"/>
                  </a:lnTo>
                  <a:lnTo>
                    <a:pt x="777" y="432"/>
                  </a:lnTo>
                  <a:lnTo>
                    <a:pt x="785" y="448"/>
                  </a:lnTo>
                  <a:lnTo>
                    <a:pt x="785" y="448"/>
                  </a:lnTo>
                  <a:close/>
                  <a:moveTo>
                    <a:pt x="438" y="294"/>
                  </a:moveTo>
                  <a:lnTo>
                    <a:pt x="438" y="294"/>
                  </a:lnTo>
                  <a:lnTo>
                    <a:pt x="468" y="284"/>
                  </a:lnTo>
                  <a:lnTo>
                    <a:pt x="500" y="278"/>
                  </a:lnTo>
                  <a:lnTo>
                    <a:pt x="532" y="276"/>
                  </a:lnTo>
                  <a:lnTo>
                    <a:pt x="562" y="278"/>
                  </a:lnTo>
                  <a:lnTo>
                    <a:pt x="562" y="278"/>
                  </a:lnTo>
                  <a:lnTo>
                    <a:pt x="562" y="312"/>
                  </a:lnTo>
                  <a:lnTo>
                    <a:pt x="566" y="348"/>
                  </a:lnTo>
                  <a:lnTo>
                    <a:pt x="570" y="382"/>
                  </a:lnTo>
                  <a:lnTo>
                    <a:pt x="576" y="416"/>
                  </a:lnTo>
                  <a:lnTo>
                    <a:pt x="582" y="452"/>
                  </a:lnTo>
                  <a:lnTo>
                    <a:pt x="593" y="486"/>
                  </a:lnTo>
                  <a:lnTo>
                    <a:pt x="603" y="520"/>
                  </a:lnTo>
                  <a:lnTo>
                    <a:pt x="615" y="554"/>
                  </a:lnTo>
                  <a:lnTo>
                    <a:pt x="615" y="554"/>
                  </a:lnTo>
                  <a:lnTo>
                    <a:pt x="617" y="560"/>
                  </a:lnTo>
                  <a:lnTo>
                    <a:pt x="617" y="560"/>
                  </a:lnTo>
                  <a:lnTo>
                    <a:pt x="611" y="568"/>
                  </a:lnTo>
                  <a:lnTo>
                    <a:pt x="609" y="576"/>
                  </a:lnTo>
                  <a:lnTo>
                    <a:pt x="609" y="576"/>
                  </a:lnTo>
                  <a:lnTo>
                    <a:pt x="566" y="574"/>
                  </a:lnTo>
                  <a:lnTo>
                    <a:pt x="526" y="570"/>
                  </a:lnTo>
                  <a:lnTo>
                    <a:pt x="484" y="562"/>
                  </a:lnTo>
                  <a:lnTo>
                    <a:pt x="444" y="552"/>
                  </a:lnTo>
                  <a:lnTo>
                    <a:pt x="406" y="540"/>
                  </a:lnTo>
                  <a:lnTo>
                    <a:pt x="368" y="524"/>
                  </a:lnTo>
                  <a:lnTo>
                    <a:pt x="330" y="506"/>
                  </a:lnTo>
                  <a:lnTo>
                    <a:pt x="294" y="486"/>
                  </a:lnTo>
                  <a:lnTo>
                    <a:pt x="294" y="486"/>
                  </a:lnTo>
                  <a:lnTo>
                    <a:pt x="296" y="478"/>
                  </a:lnTo>
                  <a:lnTo>
                    <a:pt x="294" y="468"/>
                  </a:lnTo>
                  <a:lnTo>
                    <a:pt x="294" y="468"/>
                  </a:lnTo>
                  <a:lnTo>
                    <a:pt x="290" y="462"/>
                  </a:lnTo>
                  <a:lnTo>
                    <a:pt x="284" y="456"/>
                  </a:lnTo>
                  <a:lnTo>
                    <a:pt x="284" y="456"/>
                  </a:lnTo>
                  <a:lnTo>
                    <a:pt x="294" y="430"/>
                  </a:lnTo>
                  <a:lnTo>
                    <a:pt x="308" y="406"/>
                  </a:lnTo>
                  <a:lnTo>
                    <a:pt x="324" y="382"/>
                  </a:lnTo>
                  <a:lnTo>
                    <a:pt x="342" y="360"/>
                  </a:lnTo>
                  <a:lnTo>
                    <a:pt x="362" y="340"/>
                  </a:lnTo>
                  <a:lnTo>
                    <a:pt x="386" y="322"/>
                  </a:lnTo>
                  <a:lnTo>
                    <a:pt x="410" y="306"/>
                  </a:lnTo>
                  <a:lnTo>
                    <a:pt x="438" y="294"/>
                  </a:lnTo>
                  <a:lnTo>
                    <a:pt x="438" y="294"/>
                  </a:lnTo>
                  <a:close/>
                  <a:moveTo>
                    <a:pt x="635" y="796"/>
                  </a:moveTo>
                  <a:lnTo>
                    <a:pt x="635" y="796"/>
                  </a:lnTo>
                  <a:lnTo>
                    <a:pt x="609" y="804"/>
                  </a:lnTo>
                  <a:lnTo>
                    <a:pt x="582" y="810"/>
                  </a:lnTo>
                  <a:lnTo>
                    <a:pt x="556" y="814"/>
                  </a:lnTo>
                  <a:lnTo>
                    <a:pt x="530" y="814"/>
                  </a:lnTo>
                  <a:lnTo>
                    <a:pt x="504" y="812"/>
                  </a:lnTo>
                  <a:lnTo>
                    <a:pt x="478" y="808"/>
                  </a:lnTo>
                  <a:lnTo>
                    <a:pt x="454" y="800"/>
                  </a:lnTo>
                  <a:lnTo>
                    <a:pt x="430" y="790"/>
                  </a:lnTo>
                  <a:lnTo>
                    <a:pt x="406" y="780"/>
                  </a:lnTo>
                  <a:lnTo>
                    <a:pt x="384" y="766"/>
                  </a:lnTo>
                  <a:lnTo>
                    <a:pt x="364" y="750"/>
                  </a:lnTo>
                  <a:lnTo>
                    <a:pt x="346" y="732"/>
                  </a:lnTo>
                  <a:lnTo>
                    <a:pt x="328" y="712"/>
                  </a:lnTo>
                  <a:lnTo>
                    <a:pt x="312" y="690"/>
                  </a:lnTo>
                  <a:lnTo>
                    <a:pt x="300" y="666"/>
                  </a:lnTo>
                  <a:lnTo>
                    <a:pt x="288" y="642"/>
                  </a:lnTo>
                  <a:lnTo>
                    <a:pt x="288" y="642"/>
                  </a:lnTo>
                  <a:lnTo>
                    <a:pt x="282" y="624"/>
                  </a:lnTo>
                  <a:lnTo>
                    <a:pt x="276" y="606"/>
                  </a:lnTo>
                  <a:lnTo>
                    <a:pt x="272" y="588"/>
                  </a:lnTo>
                  <a:lnTo>
                    <a:pt x="270" y="570"/>
                  </a:lnTo>
                  <a:lnTo>
                    <a:pt x="270" y="552"/>
                  </a:lnTo>
                  <a:lnTo>
                    <a:pt x="270" y="534"/>
                  </a:lnTo>
                  <a:lnTo>
                    <a:pt x="272" y="498"/>
                  </a:lnTo>
                  <a:lnTo>
                    <a:pt x="272" y="498"/>
                  </a:lnTo>
                  <a:lnTo>
                    <a:pt x="282" y="496"/>
                  </a:lnTo>
                  <a:lnTo>
                    <a:pt x="282" y="496"/>
                  </a:lnTo>
                  <a:lnTo>
                    <a:pt x="288" y="494"/>
                  </a:lnTo>
                  <a:lnTo>
                    <a:pt x="292" y="490"/>
                  </a:lnTo>
                  <a:lnTo>
                    <a:pt x="292" y="490"/>
                  </a:lnTo>
                  <a:lnTo>
                    <a:pt x="328" y="510"/>
                  </a:lnTo>
                  <a:lnTo>
                    <a:pt x="366" y="528"/>
                  </a:lnTo>
                  <a:lnTo>
                    <a:pt x="404" y="544"/>
                  </a:lnTo>
                  <a:lnTo>
                    <a:pt x="444" y="558"/>
                  </a:lnTo>
                  <a:lnTo>
                    <a:pt x="484" y="568"/>
                  </a:lnTo>
                  <a:lnTo>
                    <a:pt x="526" y="574"/>
                  </a:lnTo>
                  <a:lnTo>
                    <a:pt x="568" y="580"/>
                  </a:lnTo>
                  <a:lnTo>
                    <a:pt x="611" y="580"/>
                  </a:lnTo>
                  <a:lnTo>
                    <a:pt x="611" y="580"/>
                  </a:lnTo>
                  <a:lnTo>
                    <a:pt x="611" y="584"/>
                  </a:lnTo>
                  <a:lnTo>
                    <a:pt x="611" y="584"/>
                  </a:lnTo>
                  <a:lnTo>
                    <a:pt x="615" y="590"/>
                  </a:lnTo>
                  <a:lnTo>
                    <a:pt x="621" y="596"/>
                  </a:lnTo>
                  <a:lnTo>
                    <a:pt x="627" y="598"/>
                  </a:lnTo>
                  <a:lnTo>
                    <a:pt x="635" y="598"/>
                  </a:lnTo>
                  <a:lnTo>
                    <a:pt x="635" y="598"/>
                  </a:lnTo>
                  <a:lnTo>
                    <a:pt x="651" y="632"/>
                  </a:lnTo>
                  <a:lnTo>
                    <a:pt x="669" y="664"/>
                  </a:lnTo>
                  <a:lnTo>
                    <a:pt x="687" y="696"/>
                  </a:lnTo>
                  <a:lnTo>
                    <a:pt x="709" y="726"/>
                  </a:lnTo>
                  <a:lnTo>
                    <a:pt x="709" y="726"/>
                  </a:lnTo>
                  <a:lnTo>
                    <a:pt x="705" y="730"/>
                  </a:lnTo>
                  <a:lnTo>
                    <a:pt x="703" y="736"/>
                  </a:lnTo>
                  <a:lnTo>
                    <a:pt x="703" y="742"/>
                  </a:lnTo>
                  <a:lnTo>
                    <a:pt x="705" y="746"/>
                  </a:lnTo>
                  <a:lnTo>
                    <a:pt x="705" y="746"/>
                  </a:lnTo>
                  <a:lnTo>
                    <a:pt x="709" y="752"/>
                  </a:lnTo>
                  <a:lnTo>
                    <a:pt x="709" y="752"/>
                  </a:lnTo>
                  <a:lnTo>
                    <a:pt x="691" y="766"/>
                  </a:lnTo>
                  <a:lnTo>
                    <a:pt x="673" y="776"/>
                  </a:lnTo>
                  <a:lnTo>
                    <a:pt x="655" y="788"/>
                  </a:lnTo>
                  <a:lnTo>
                    <a:pt x="635" y="796"/>
                  </a:lnTo>
                  <a:lnTo>
                    <a:pt x="635" y="796"/>
                  </a:lnTo>
                  <a:close/>
                  <a:moveTo>
                    <a:pt x="739" y="722"/>
                  </a:moveTo>
                  <a:lnTo>
                    <a:pt x="739" y="722"/>
                  </a:lnTo>
                  <a:lnTo>
                    <a:pt x="735" y="718"/>
                  </a:lnTo>
                  <a:lnTo>
                    <a:pt x="729" y="718"/>
                  </a:lnTo>
                  <a:lnTo>
                    <a:pt x="723" y="718"/>
                  </a:lnTo>
                  <a:lnTo>
                    <a:pt x="717" y="718"/>
                  </a:lnTo>
                  <a:lnTo>
                    <a:pt x="717" y="718"/>
                  </a:lnTo>
                  <a:lnTo>
                    <a:pt x="711" y="722"/>
                  </a:lnTo>
                  <a:lnTo>
                    <a:pt x="711" y="722"/>
                  </a:lnTo>
                  <a:lnTo>
                    <a:pt x="691" y="692"/>
                  </a:lnTo>
                  <a:lnTo>
                    <a:pt x="673" y="662"/>
                  </a:lnTo>
                  <a:lnTo>
                    <a:pt x="655" y="630"/>
                  </a:lnTo>
                  <a:lnTo>
                    <a:pt x="639" y="598"/>
                  </a:lnTo>
                  <a:lnTo>
                    <a:pt x="639" y="598"/>
                  </a:lnTo>
                  <a:lnTo>
                    <a:pt x="639" y="598"/>
                  </a:lnTo>
                  <a:lnTo>
                    <a:pt x="639" y="598"/>
                  </a:lnTo>
                  <a:lnTo>
                    <a:pt x="645" y="594"/>
                  </a:lnTo>
                  <a:lnTo>
                    <a:pt x="649" y="590"/>
                  </a:lnTo>
                  <a:lnTo>
                    <a:pt x="651" y="586"/>
                  </a:lnTo>
                  <a:lnTo>
                    <a:pt x="653" y="580"/>
                  </a:lnTo>
                  <a:lnTo>
                    <a:pt x="653" y="580"/>
                  </a:lnTo>
                  <a:lnTo>
                    <a:pt x="691" y="576"/>
                  </a:lnTo>
                  <a:lnTo>
                    <a:pt x="727" y="570"/>
                  </a:lnTo>
                  <a:lnTo>
                    <a:pt x="765" y="560"/>
                  </a:lnTo>
                  <a:lnTo>
                    <a:pt x="803" y="550"/>
                  </a:lnTo>
                  <a:lnTo>
                    <a:pt x="803" y="550"/>
                  </a:lnTo>
                  <a:lnTo>
                    <a:pt x="801" y="574"/>
                  </a:lnTo>
                  <a:lnTo>
                    <a:pt x="799" y="596"/>
                  </a:lnTo>
                  <a:lnTo>
                    <a:pt x="793" y="620"/>
                  </a:lnTo>
                  <a:lnTo>
                    <a:pt x="785" y="642"/>
                  </a:lnTo>
                  <a:lnTo>
                    <a:pt x="777" y="664"/>
                  </a:lnTo>
                  <a:lnTo>
                    <a:pt x="765" y="684"/>
                  </a:lnTo>
                  <a:lnTo>
                    <a:pt x="753" y="704"/>
                  </a:lnTo>
                  <a:lnTo>
                    <a:pt x="739" y="722"/>
                  </a:lnTo>
                  <a:lnTo>
                    <a:pt x="739" y="72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903413" y="-4127500"/>
              <a:ext cx="15875" cy="31750"/>
            </a:xfrm>
            <a:custGeom>
              <a:rect b="b" l="l" r="r" t="t"/>
              <a:pathLst>
                <a:path extrusionOk="0" h="20" w="10">
                  <a:moveTo>
                    <a:pt x="4" y="0"/>
                  </a:moveTo>
                  <a:lnTo>
                    <a:pt x="4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4728977" y="-1"/>
            <a:ext cx="2992041" cy="5143501"/>
            <a:chOff x="-4014788" y="-3675063"/>
            <a:chExt cx="3989388" cy="6858001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-3960813" y="-3675063"/>
              <a:ext cx="2868612" cy="6858001"/>
              <a:chOff x="-3960813" y="-3675063"/>
              <a:chExt cx="2868612" cy="6858001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-2709863" y="-2373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" y="18"/>
                    </a:moveTo>
                    <a:lnTo>
                      <a:pt x="2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-3027363" y="11874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-2262188" y="-291941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-2293938" y="-2947988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20" y="2"/>
                    </a:moveTo>
                    <a:lnTo>
                      <a:pt x="20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-2360613" y="-28717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-2227263" y="-30241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-2016125" y="-32432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-2157413" y="-31003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-2087563" y="-31734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-2424113" y="-27924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-2919413" y="-1976438"/>
                <a:ext cx="38100" cy="36513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lnTo>
                      <a:pt x="12" y="23"/>
                    </a:lnTo>
                    <a:lnTo>
                      <a:pt x="18" y="21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6" y="21"/>
                    </a:lnTo>
                    <a:lnTo>
                      <a:pt x="6" y="21"/>
                    </a:lnTo>
                    <a:lnTo>
                      <a:pt x="12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-2960688" y="-1885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8" y="24"/>
                    </a:move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8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-2659063" y="-24590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-2601913" y="-25447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-2484438" y="-27098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-1943100" y="-33131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-2544763" y="-2627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-1787525" y="-34464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2"/>
                    </a:move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-1708150" y="-35099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-1628775" y="-35702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-1866900" y="-33797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-1546225" y="-36306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-1460500" y="-3675063"/>
                <a:ext cx="34925" cy="25400"/>
              </a:xfrm>
              <a:custGeom>
                <a:rect b="b" l="l" r="r" t="t"/>
                <a:pathLst>
                  <a:path extrusionOk="0" h="16" w="22">
                    <a:moveTo>
                      <a:pt x="12" y="16"/>
                    </a:moveTo>
                    <a:lnTo>
                      <a:pt x="12" y="16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2" y="8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12" y="16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-3284538" y="-5080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-3290888" y="-4064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-3290888" y="-3048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-3268663" y="-70802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-3071813" y="-1600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20" y="2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-3094038" y="996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-2998788" y="-17907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2"/>
                    </a:move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-3275013" y="1016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4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-3122613" y="901700"/>
                <a:ext cx="34925" cy="34925"/>
              </a:xfrm>
              <a:custGeom>
                <a:rect b="b" l="l" r="r" t="t"/>
                <a:pathLst>
                  <a:path extrusionOk="0" h="22" w="22">
                    <a:moveTo>
                      <a:pt x="0" y="14"/>
                    </a:move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-3103563" y="-1504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-3284538" y="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4" y="24"/>
                    </a:moveTo>
                    <a:lnTo>
                      <a:pt x="14" y="24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-3290888" y="-203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-3287713" y="-1016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-3036888" y="-16954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20" y="2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-3240088" y="-911225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-3255963" y="-80962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-3224213" y="-1009650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0" y="8"/>
                    </a:move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-3182938" y="-120967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0" y="24"/>
                    </a:move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-3205163" y="-11112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-3265488" y="203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-3157538" y="-13081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4" y="14"/>
                    </a:move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-3176588" y="7048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-3132138" y="-140652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-3198813" y="606425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12" y="22"/>
                    </a:move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-3252788" y="3048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-3151188" y="80327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4" y="22"/>
                    </a:moveTo>
                    <a:lnTo>
                      <a:pt x="14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-3217863" y="504825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10" y="24"/>
                    </a:moveTo>
                    <a:lnTo>
                      <a:pt x="10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-3236913" y="4064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-2554288" y="20812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-1955800" y="27701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-2239963" y="24812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-1803400" y="29035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2" y="18"/>
                    </a:move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-1879600" y="28368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-2170113" y="25542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-2100263" y="2627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-2027238" y="2700338"/>
                <a:ext cx="36513" cy="38100"/>
              </a:xfrm>
              <a:custGeom>
                <a:rect b="b" l="l" r="r" t="t"/>
                <a:pathLst>
                  <a:path extrusionOk="0" h="24" w="23">
                    <a:moveTo>
                      <a:pt x="19" y="20"/>
                    </a:moveTo>
                    <a:lnTo>
                      <a:pt x="19" y="20"/>
                    </a:lnTo>
                    <a:lnTo>
                      <a:pt x="21" y="16"/>
                    </a:lnTo>
                    <a:lnTo>
                      <a:pt x="23" y="10"/>
                    </a:lnTo>
                    <a:lnTo>
                      <a:pt x="21" y="6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9" y="20"/>
                    </a:lnTo>
                    <a:lnTo>
                      <a:pt x="19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-1724025" y="29670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"/>
                    </a:move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-2989263" y="12827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-1641475" y="30273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-2951163" y="1377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-1476375" y="31448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-1558925" y="3087688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-2665413" y="1912938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-2306638" y="2405063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-2719388" y="18272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-2817813" y="16494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-2909888" y="14684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-2865438" y="15605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0"/>
                    </a:moveTo>
                    <a:lnTo>
                      <a:pt x="6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-2770188" y="1738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-3062288" y="1092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4" y="8"/>
                    </a:move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-2373313" y="23256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-2433638" y="2246313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-2497138" y="21637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-2611438" y="19986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-3278188" y="-6096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-2871788" y="-20748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4" y="22"/>
                    </a:moveTo>
                    <a:lnTo>
                      <a:pt x="14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-3268663" y="-3675063"/>
                <a:ext cx="1547813" cy="2192338"/>
              </a:xfrm>
              <a:custGeom>
                <a:rect b="b" l="l" r="r" t="t"/>
                <a:pathLst>
                  <a:path extrusionOk="0" h="1381" w="975">
                    <a:moveTo>
                      <a:pt x="975" y="0"/>
                    </a:moveTo>
                    <a:lnTo>
                      <a:pt x="961" y="0"/>
                    </a:lnTo>
                    <a:lnTo>
                      <a:pt x="961" y="0"/>
                    </a:lnTo>
                    <a:lnTo>
                      <a:pt x="879" y="66"/>
                    </a:lnTo>
                    <a:lnTo>
                      <a:pt x="797" y="136"/>
                    </a:lnTo>
                    <a:lnTo>
                      <a:pt x="720" y="208"/>
                    </a:lnTo>
                    <a:lnTo>
                      <a:pt x="644" y="282"/>
                    </a:lnTo>
                    <a:lnTo>
                      <a:pt x="572" y="360"/>
                    </a:lnTo>
                    <a:lnTo>
                      <a:pt x="502" y="442"/>
                    </a:lnTo>
                    <a:lnTo>
                      <a:pt x="436" y="524"/>
                    </a:lnTo>
                    <a:lnTo>
                      <a:pt x="374" y="610"/>
                    </a:lnTo>
                    <a:lnTo>
                      <a:pt x="314" y="700"/>
                    </a:lnTo>
                    <a:lnTo>
                      <a:pt x="258" y="790"/>
                    </a:lnTo>
                    <a:lnTo>
                      <a:pt x="206" y="882"/>
                    </a:lnTo>
                    <a:lnTo>
                      <a:pt x="158" y="978"/>
                    </a:lnTo>
                    <a:lnTo>
                      <a:pt x="112" y="1076"/>
                    </a:lnTo>
                    <a:lnTo>
                      <a:pt x="70" y="1173"/>
                    </a:lnTo>
                    <a:lnTo>
                      <a:pt x="34" y="1275"/>
                    </a:lnTo>
                    <a:lnTo>
                      <a:pt x="0" y="1379"/>
                    </a:lnTo>
                    <a:lnTo>
                      <a:pt x="0" y="1379"/>
                    </a:lnTo>
                    <a:lnTo>
                      <a:pt x="8" y="1381"/>
                    </a:lnTo>
                    <a:lnTo>
                      <a:pt x="8" y="1381"/>
                    </a:lnTo>
                    <a:lnTo>
                      <a:pt x="42" y="1277"/>
                    </a:lnTo>
                    <a:lnTo>
                      <a:pt x="78" y="1175"/>
                    </a:lnTo>
                    <a:lnTo>
                      <a:pt x="120" y="1076"/>
                    </a:lnTo>
                    <a:lnTo>
                      <a:pt x="166" y="980"/>
                    </a:lnTo>
                    <a:lnTo>
                      <a:pt x="214" y="884"/>
                    </a:lnTo>
                    <a:lnTo>
                      <a:pt x="268" y="790"/>
                    </a:lnTo>
                    <a:lnTo>
                      <a:pt x="324" y="700"/>
                    </a:lnTo>
                    <a:lnTo>
                      <a:pt x="384" y="610"/>
                    </a:lnTo>
                    <a:lnTo>
                      <a:pt x="446" y="524"/>
                    </a:lnTo>
                    <a:lnTo>
                      <a:pt x="514" y="442"/>
                    </a:lnTo>
                    <a:lnTo>
                      <a:pt x="582" y="360"/>
                    </a:lnTo>
                    <a:lnTo>
                      <a:pt x="656" y="282"/>
                    </a:lnTo>
                    <a:lnTo>
                      <a:pt x="732" y="208"/>
                    </a:lnTo>
                    <a:lnTo>
                      <a:pt x="809" y="136"/>
                    </a:lnTo>
                    <a:lnTo>
                      <a:pt x="891" y="66"/>
                    </a:lnTo>
                    <a:lnTo>
                      <a:pt x="975" y="0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-3932238" y="-1781175"/>
                <a:ext cx="415925" cy="190500"/>
              </a:xfrm>
              <a:custGeom>
                <a:rect b="b" l="l" r="r" t="t"/>
                <a:pathLst>
                  <a:path extrusionOk="0" h="120" w="262">
                    <a:moveTo>
                      <a:pt x="184" y="116"/>
                    </a:moveTo>
                    <a:lnTo>
                      <a:pt x="184" y="116"/>
                    </a:lnTo>
                    <a:lnTo>
                      <a:pt x="154" y="114"/>
                    </a:lnTo>
                    <a:lnTo>
                      <a:pt x="126" y="106"/>
                    </a:lnTo>
                    <a:lnTo>
                      <a:pt x="100" y="96"/>
                    </a:lnTo>
                    <a:lnTo>
                      <a:pt x="76" y="84"/>
                    </a:lnTo>
                    <a:lnTo>
                      <a:pt x="54" y="66"/>
                    </a:lnTo>
                    <a:lnTo>
                      <a:pt x="34" y="48"/>
                    </a:lnTo>
                    <a:lnTo>
                      <a:pt x="18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4" y="28"/>
                    </a:lnTo>
                    <a:lnTo>
                      <a:pt x="32" y="50"/>
                    </a:lnTo>
                    <a:lnTo>
                      <a:pt x="52" y="70"/>
                    </a:lnTo>
                    <a:lnTo>
                      <a:pt x="74" y="86"/>
                    </a:lnTo>
                    <a:lnTo>
                      <a:pt x="98" y="100"/>
                    </a:lnTo>
                    <a:lnTo>
                      <a:pt x="126" y="110"/>
                    </a:lnTo>
                    <a:lnTo>
                      <a:pt x="154" y="118"/>
                    </a:lnTo>
                    <a:lnTo>
                      <a:pt x="184" y="120"/>
                    </a:lnTo>
                    <a:lnTo>
                      <a:pt x="184" y="120"/>
                    </a:lnTo>
                    <a:lnTo>
                      <a:pt x="204" y="118"/>
                    </a:lnTo>
                    <a:lnTo>
                      <a:pt x="224" y="116"/>
                    </a:lnTo>
                    <a:lnTo>
                      <a:pt x="244" y="110"/>
                    </a:lnTo>
                    <a:lnTo>
                      <a:pt x="262" y="104"/>
                    </a:lnTo>
                    <a:lnTo>
                      <a:pt x="262" y="104"/>
                    </a:lnTo>
                    <a:lnTo>
                      <a:pt x="260" y="100"/>
                    </a:lnTo>
                    <a:lnTo>
                      <a:pt x="260" y="100"/>
                    </a:lnTo>
                    <a:lnTo>
                      <a:pt x="242" y="106"/>
                    </a:lnTo>
                    <a:lnTo>
                      <a:pt x="224" y="112"/>
                    </a:lnTo>
                    <a:lnTo>
                      <a:pt x="204" y="114"/>
                    </a:lnTo>
                    <a:lnTo>
                      <a:pt x="184" y="116"/>
                    </a:lnTo>
                    <a:lnTo>
                      <a:pt x="184" y="116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-3944938" y="-2182813"/>
                <a:ext cx="136525" cy="174625"/>
              </a:xfrm>
              <a:custGeom>
                <a:rect b="b" l="l" r="r" t="t"/>
                <a:pathLst>
                  <a:path extrusionOk="0" h="110" w="86">
                    <a:moveTo>
                      <a:pt x="86" y="4"/>
                    </a:moveTo>
                    <a:lnTo>
                      <a:pt x="86" y="4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10"/>
                    </a:lnTo>
                    <a:lnTo>
                      <a:pt x="56" y="22"/>
                    </a:lnTo>
                    <a:lnTo>
                      <a:pt x="44" y="34"/>
                    </a:lnTo>
                    <a:lnTo>
                      <a:pt x="32" y="48"/>
                    </a:lnTo>
                    <a:lnTo>
                      <a:pt x="22" y="62"/>
                    </a:lnTo>
                    <a:lnTo>
                      <a:pt x="14" y="76"/>
                    </a:lnTo>
                    <a:lnTo>
                      <a:pt x="6" y="92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4" y="110"/>
                    </a:lnTo>
                    <a:lnTo>
                      <a:pt x="4" y="110"/>
                    </a:lnTo>
                    <a:lnTo>
                      <a:pt x="10" y="94"/>
                    </a:lnTo>
                    <a:lnTo>
                      <a:pt x="16" y="78"/>
                    </a:lnTo>
                    <a:lnTo>
                      <a:pt x="26" y="64"/>
                    </a:lnTo>
                    <a:lnTo>
                      <a:pt x="36" y="50"/>
                    </a:lnTo>
                    <a:lnTo>
                      <a:pt x="46" y="36"/>
                    </a:lnTo>
                    <a:lnTo>
                      <a:pt x="58" y="24"/>
                    </a:lnTo>
                    <a:lnTo>
                      <a:pt x="72" y="14"/>
                    </a:lnTo>
                    <a:lnTo>
                      <a:pt x="86" y="4"/>
                    </a:lnTo>
                    <a:lnTo>
                      <a:pt x="86" y="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-3808413" y="-2220913"/>
                <a:ext cx="79375" cy="41275"/>
              </a:xfrm>
              <a:custGeom>
                <a:rect b="b" l="l" r="r" t="t"/>
                <a:pathLst>
                  <a:path extrusionOk="0" h="26" w="50">
                    <a:moveTo>
                      <a:pt x="50" y="6"/>
                    </a:moveTo>
                    <a:lnTo>
                      <a:pt x="50" y="6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24" y="1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6" y="14"/>
                    </a:lnTo>
                    <a:lnTo>
                      <a:pt x="50" y="6"/>
                    </a:lnTo>
                    <a:lnTo>
                      <a:pt x="50" y="6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-3960813" y="-2005013"/>
                <a:ext cx="19050" cy="150813"/>
              </a:xfrm>
              <a:custGeom>
                <a:rect b="b" l="l" r="r" t="t"/>
                <a:pathLst>
                  <a:path extrusionOk="0" h="95" w="12">
                    <a:moveTo>
                      <a:pt x="8" y="0"/>
                    </a:moveTo>
                    <a:lnTo>
                      <a:pt x="8" y="0"/>
                    </a:lnTo>
                    <a:lnTo>
                      <a:pt x="2" y="28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4" y="95"/>
                    </a:lnTo>
                    <a:lnTo>
                      <a:pt x="4" y="95"/>
                    </a:lnTo>
                    <a:lnTo>
                      <a:pt x="6" y="93"/>
                    </a:lnTo>
                    <a:lnTo>
                      <a:pt x="6" y="93"/>
                    </a:lnTo>
                    <a:lnTo>
                      <a:pt x="4" y="77"/>
                    </a:lnTo>
                    <a:lnTo>
                      <a:pt x="4" y="59"/>
                    </a:lnTo>
                    <a:lnTo>
                      <a:pt x="4" y="59"/>
                    </a:lnTo>
                    <a:lnTo>
                      <a:pt x="6" y="29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-3652838" y="-2230438"/>
                <a:ext cx="333375" cy="573088"/>
              </a:xfrm>
              <a:custGeom>
                <a:rect b="b" l="l" r="r" t="t"/>
                <a:pathLst>
                  <a:path extrusionOk="0" h="361" w="210">
                    <a:moveTo>
                      <a:pt x="8" y="0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28" y="4"/>
                    </a:lnTo>
                    <a:lnTo>
                      <a:pt x="48" y="8"/>
                    </a:lnTo>
                    <a:lnTo>
                      <a:pt x="66" y="12"/>
                    </a:lnTo>
                    <a:lnTo>
                      <a:pt x="84" y="18"/>
                    </a:lnTo>
                    <a:lnTo>
                      <a:pt x="102" y="28"/>
                    </a:lnTo>
                    <a:lnTo>
                      <a:pt x="118" y="38"/>
                    </a:lnTo>
                    <a:lnTo>
                      <a:pt x="134" y="48"/>
                    </a:lnTo>
                    <a:lnTo>
                      <a:pt x="148" y="62"/>
                    </a:lnTo>
                    <a:lnTo>
                      <a:pt x="160" y="76"/>
                    </a:lnTo>
                    <a:lnTo>
                      <a:pt x="172" y="90"/>
                    </a:lnTo>
                    <a:lnTo>
                      <a:pt x="182" y="106"/>
                    </a:lnTo>
                    <a:lnTo>
                      <a:pt x="190" y="124"/>
                    </a:lnTo>
                    <a:lnTo>
                      <a:pt x="196" y="142"/>
                    </a:lnTo>
                    <a:lnTo>
                      <a:pt x="202" y="162"/>
                    </a:lnTo>
                    <a:lnTo>
                      <a:pt x="204" y="181"/>
                    </a:lnTo>
                    <a:lnTo>
                      <a:pt x="206" y="201"/>
                    </a:lnTo>
                    <a:lnTo>
                      <a:pt x="206" y="201"/>
                    </a:lnTo>
                    <a:lnTo>
                      <a:pt x="204" y="225"/>
                    </a:lnTo>
                    <a:lnTo>
                      <a:pt x="200" y="247"/>
                    </a:lnTo>
                    <a:lnTo>
                      <a:pt x="194" y="269"/>
                    </a:lnTo>
                    <a:lnTo>
                      <a:pt x="184" y="289"/>
                    </a:lnTo>
                    <a:lnTo>
                      <a:pt x="172" y="309"/>
                    </a:lnTo>
                    <a:lnTo>
                      <a:pt x="160" y="327"/>
                    </a:lnTo>
                    <a:lnTo>
                      <a:pt x="144" y="343"/>
                    </a:lnTo>
                    <a:lnTo>
                      <a:pt x="128" y="359"/>
                    </a:lnTo>
                    <a:lnTo>
                      <a:pt x="128" y="359"/>
                    </a:lnTo>
                    <a:lnTo>
                      <a:pt x="130" y="361"/>
                    </a:lnTo>
                    <a:lnTo>
                      <a:pt x="130" y="361"/>
                    </a:lnTo>
                    <a:lnTo>
                      <a:pt x="146" y="347"/>
                    </a:lnTo>
                    <a:lnTo>
                      <a:pt x="162" y="329"/>
                    </a:lnTo>
                    <a:lnTo>
                      <a:pt x="176" y="311"/>
                    </a:lnTo>
                    <a:lnTo>
                      <a:pt x="188" y="291"/>
                    </a:lnTo>
                    <a:lnTo>
                      <a:pt x="198" y="271"/>
                    </a:lnTo>
                    <a:lnTo>
                      <a:pt x="204" y="247"/>
                    </a:lnTo>
                    <a:lnTo>
                      <a:pt x="208" y="225"/>
                    </a:lnTo>
                    <a:lnTo>
                      <a:pt x="210" y="201"/>
                    </a:lnTo>
                    <a:lnTo>
                      <a:pt x="210" y="201"/>
                    </a:lnTo>
                    <a:lnTo>
                      <a:pt x="208" y="179"/>
                    </a:lnTo>
                    <a:lnTo>
                      <a:pt x="206" y="160"/>
                    </a:lnTo>
                    <a:lnTo>
                      <a:pt x="200" y="142"/>
                    </a:lnTo>
                    <a:lnTo>
                      <a:pt x="194" y="122"/>
                    </a:lnTo>
                    <a:lnTo>
                      <a:pt x="186" y="106"/>
                    </a:lnTo>
                    <a:lnTo>
                      <a:pt x="176" y="88"/>
                    </a:lnTo>
                    <a:lnTo>
                      <a:pt x="164" y="72"/>
                    </a:lnTo>
                    <a:lnTo>
                      <a:pt x="150" y="58"/>
                    </a:lnTo>
                    <a:lnTo>
                      <a:pt x="136" y="46"/>
                    </a:lnTo>
                    <a:lnTo>
                      <a:pt x="120" y="34"/>
                    </a:lnTo>
                    <a:lnTo>
                      <a:pt x="104" y="24"/>
                    </a:lnTo>
                    <a:lnTo>
                      <a:pt x="86" y="16"/>
                    </a:lnTo>
                    <a:lnTo>
                      <a:pt x="68" y="8"/>
                    </a:lnTo>
                    <a:lnTo>
                      <a:pt x="48" y="4"/>
                    </a:lnTo>
                    <a:lnTo>
                      <a:pt x="2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-3106738" y="-1314450"/>
                <a:ext cx="860425" cy="3513138"/>
              </a:xfrm>
              <a:custGeom>
                <a:rect b="b" l="l" r="r" t="t"/>
                <a:pathLst>
                  <a:path extrusionOk="0" h="2213" w="542">
                    <a:moveTo>
                      <a:pt x="542" y="2207"/>
                    </a:moveTo>
                    <a:lnTo>
                      <a:pt x="542" y="2207"/>
                    </a:lnTo>
                    <a:lnTo>
                      <a:pt x="480" y="2127"/>
                    </a:lnTo>
                    <a:lnTo>
                      <a:pt x="422" y="2043"/>
                    </a:lnTo>
                    <a:lnTo>
                      <a:pt x="368" y="1959"/>
                    </a:lnTo>
                    <a:lnTo>
                      <a:pt x="318" y="1871"/>
                    </a:lnTo>
                    <a:lnTo>
                      <a:pt x="270" y="1781"/>
                    </a:lnTo>
                    <a:lnTo>
                      <a:pt x="226" y="1690"/>
                    </a:lnTo>
                    <a:lnTo>
                      <a:pt x="186" y="1596"/>
                    </a:lnTo>
                    <a:lnTo>
                      <a:pt x="150" y="1500"/>
                    </a:lnTo>
                    <a:lnTo>
                      <a:pt x="116" y="1402"/>
                    </a:lnTo>
                    <a:lnTo>
                      <a:pt x="88" y="1302"/>
                    </a:lnTo>
                    <a:lnTo>
                      <a:pt x="64" y="1200"/>
                    </a:lnTo>
                    <a:lnTo>
                      <a:pt x="44" y="1098"/>
                    </a:lnTo>
                    <a:lnTo>
                      <a:pt x="28" y="994"/>
                    </a:lnTo>
                    <a:lnTo>
                      <a:pt x="16" y="888"/>
                    </a:lnTo>
                    <a:lnTo>
                      <a:pt x="10" y="780"/>
                    </a:lnTo>
                    <a:lnTo>
                      <a:pt x="8" y="672"/>
                    </a:lnTo>
                    <a:lnTo>
                      <a:pt x="8" y="672"/>
                    </a:lnTo>
                    <a:lnTo>
                      <a:pt x="8" y="586"/>
                    </a:lnTo>
                    <a:lnTo>
                      <a:pt x="14" y="500"/>
                    </a:lnTo>
                    <a:lnTo>
                      <a:pt x="20" y="416"/>
                    </a:lnTo>
                    <a:lnTo>
                      <a:pt x="30" y="330"/>
                    </a:lnTo>
                    <a:lnTo>
                      <a:pt x="44" y="246"/>
                    </a:lnTo>
                    <a:lnTo>
                      <a:pt x="58" y="164"/>
                    </a:lnTo>
                    <a:lnTo>
                      <a:pt x="78" y="8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70" y="82"/>
                    </a:lnTo>
                    <a:lnTo>
                      <a:pt x="52" y="164"/>
                    </a:lnTo>
                    <a:lnTo>
                      <a:pt x="36" y="246"/>
                    </a:lnTo>
                    <a:lnTo>
                      <a:pt x="22" y="330"/>
                    </a:lnTo>
                    <a:lnTo>
                      <a:pt x="12" y="416"/>
                    </a:lnTo>
                    <a:lnTo>
                      <a:pt x="6" y="500"/>
                    </a:lnTo>
                    <a:lnTo>
                      <a:pt x="0" y="586"/>
                    </a:lnTo>
                    <a:lnTo>
                      <a:pt x="0" y="672"/>
                    </a:lnTo>
                    <a:lnTo>
                      <a:pt x="0" y="672"/>
                    </a:lnTo>
                    <a:lnTo>
                      <a:pt x="2" y="778"/>
                    </a:lnTo>
                    <a:lnTo>
                      <a:pt x="8" y="884"/>
                    </a:lnTo>
                    <a:lnTo>
                      <a:pt x="20" y="988"/>
                    </a:lnTo>
                    <a:lnTo>
                      <a:pt x="34" y="1090"/>
                    </a:lnTo>
                    <a:lnTo>
                      <a:pt x="54" y="1194"/>
                    </a:lnTo>
                    <a:lnTo>
                      <a:pt x="78" y="1294"/>
                    </a:lnTo>
                    <a:lnTo>
                      <a:pt x="106" y="1394"/>
                    </a:lnTo>
                    <a:lnTo>
                      <a:pt x="138" y="1492"/>
                    </a:lnTo>
                    <a:lnTo>
                      <a:pt x="172" y="1588"/>
                    </a:lnTo>
                    <a:lnTo>
                      <a:pt x="212" y="1684"/>
                    </a:lnTo>
                    <a:lnTo>
                      <a:pt x="256" y="1777"/>
                    </a:lnTo>
                    <a:lnTo>
                      <a:pt x="304" y="1867"/>
                    </a:lnTo>
                    <a:lnTo>
                      <a:pt x="356" y="1957"/>
                    </a:lnTo>
                    <a:lnTo>
                      <a:pt x="412" y="2045"/>
                    </a:lnTo>
                    <a:lnTo>
                      <a:pt x="472" y="2131"/>
                    </a:lnTo>
                    <a:lnTo>
                      <a:pt x="534" y="2213"/>
                    </a:lnTo>
                    <a:lnTo>
                      <a:pt x="534" y="2213"/>
                    </a:lnTo>
                    <a:lnTo>
                      <a:pt x="542" y="2207"/>
                    </a:lnTo>
                    <a:lnTo>
                      <a:pt x="542" y="2207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-3008313" y="1646238"/>
                <a:ext cx="1281113" cy="1533525"/>
              </a:xfrm>
              <a:custGeom>
                <a:rect b="b" l="l" r="r" t="t"/>
                <a:pathLst>
                  <a:path extrusionOk="0" h="966" w="807">
                    <a:moveTo>
                      <a:pt x="8" y="0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6" y="74"/>
                    </a:lnTo>
                    <a:lnTo>
                      <a:pt x="74" y="144"/>
                    </a:lnTo>
                    <a:lnTo>
                      <a:pt x="114" y="212"/>
                    </a:lnTo>
                    <a:lnTo>
                      <a:pt x="156" y="278"/>
                    </a:lnTo>
                    <a:lnTo>
                      <a:pt x="200" y="344"/>
                    </a:lnTo>
                    <a:lnTo>
                      <a:pt x="246" y="408"/>
                    </a:lnTo>
                    <a:lnTo>
                      <a:pt x="294" y="470"/>
                    </a:lnTo>
                    <a:lnTo>
                      <a:pt x="344" y="532"/>
                    </a:lnTo>
                    <a:lnTo>
                      <a:pt x="394" y="592"/>
                    </a:lnTo>
                    <a:lnTo>
                      <a:pt x="448" y="650"/>
                    </a:lnTo>
                    <a:lnTo>
                      <a:pt x="502" y="706"/>
                    </a:lnTo>
                    <a:lnTo>
                      <a:pt x="558" y="762"/>
                    </a:lnTo>
                    <a:lnTo>
                      <a:pt x="616" y="816"/>
                    </a:lnTo>
                    <a:lnTo>
                      <a:pt x="675" y="868"/>
                    </a:lnTo>
                    <a:lnTo>
                      <a:pt x="735" y="918"/>
                    </a:lnTo>
                    <a:lnTo>
                      <a:pt x="797" y="966"/>
                    </a:lnTo>
                    <a:lnTo>
                      <a:pt x="807" y="966"/>
                    </a:lnTo>
                    <a:lnTo>
                      <a:pt x="807" y="966"/>
                    </a:lnTo>
                    <a:lnTo>
                      <a:pt x="745" y="918"/>
                    </a:lnTo>
                    <a:lnTo>
                      <a:pt x="685" y="870"/>
                    </a:lnTo>
                    <a:lnTo>
                      <a:pt x="625" y="818"/>
                    </a:lnTo>
                    <a:lnTo>
                      <a:pt x="570" y="766"/>
                    </a:lnTo>
                    <a:lnTo>
                      <a:pt x="514" y="710"/>
                    </a:lnTo>
                    <a:lnTo>
                      <a:pt x="460" y="654"/>
                    </a:lnTo>
                    <a:lnTo>
                      <a:pt x="406" y="596"/>
                    </a:lnTo>
                    <a:lnTo>
                      <a:pt x="356" y="536"/>
                    </a:lnTo>
                    <a:lnTo>
                      <a:pt x="306" y="474"/>
                    </a:lnTo>
                    <a:lnTo>
                      <a:pt x="258" y="412"/>
                    </a:lnTo>
                    <a:lnTo>
                      <a:pt x="212" y="346"/>
                    </a:lnTo>
                    <a:lnTo>
                      <a:pt x="166" y="280"/>
                    </a:lnTo>
                    <a:lnTo>
                      <a:pt x="124" y="212"/>
                    </a:lnTo>
                    <a:lnTo>
                      <a:pt x="84" y="142"/>
                    </a:lnTo>
                    <a:lnTo>
                      <a:pt x="44" y="7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-3268663" y="1063625"/>
                <a:ext cx="114300" cy="231775"/>
              </a:xfrm>
              <a:custGeom>
                <a:rect b="b" l="l" r="r" t="t"/>
                <a:pathLst>
                  <a:path extrusionOk="0" h="146" w="72">
                    <a:moveTo>
                      <a:pt x="52" y="18"/>
                    </a:moveTo>
                    <a:lnTo>
                      <a:pt x="52" y="18"/>
                    </a:lnTo>
                    <a:lnTo>
                      <a:pt x="46" y="10"/>
                    </a:lnTo>
                    <a:lnTo>
                      <a:pt x="38" y="4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4" y="50"/>
                    </a:lnTo>
                    <a:lnTo>
                      <a:pt x="22" y="52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66" y="146"/>
                    </a:lnTo>
                    <a:lnTo>
                      <a:pt x="66" y="146"/>
                    </a:lnTo>
                    <a:lnTo>
                      <a:pt x="72" y="144"/>
                    </a:lnTo>
                    <a:lnTo>
                      <a:pt x="72" y="14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6" y="44"/>
                    </a:lnTo>
                    <a:lnTo>
                      <a:pt x="52" y="36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-2185988" y="2278063"/>
                <a:ext cx="1093788" cy="901700"/>
              </a:xfrm>
              <a:custGeom>
                <a:rect b="b" l="l" r="r" t="t"/>
                <a:pathLst>
                  <a:path extrusionOk="0" h="568" w="689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72" y="88"/>
                    </a:lnTo>
                    <a:lnTo>
                      <a:pt x="109" y="12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207" y="226"/>
                    </a:lnTo>
                    <a:lnTo>
                      <a:pt x="269" y="282"/>
                    </a:lnTo>
                    <a:lnTo>
                      <a:pt x="333" y="336"/>
                    </a:lnTo>
                    <a:lnTo>
                      <a:pt x="397" y="386"/>
                    </a:lnTo>
                    <a:lnTo>
                      <a:pt x="463" y="436"/>
                    </a:lnTo>
                    <a:lnTo>
                      <a:pt x="531" y="482"/>
                    </a:lnTo>
                    <a:lnTo>
                      <a:pt x="599" y="526"/>
                    </a:lnTo>
                    <a:lnTo>
                      <a:pt x="669" y="568"/>
                    </a:lnTo>
                    <a:lnTo>
                      <a:pt x="689" y="568"/>
                    </a:lnTo>
                    <a:lnTo>
                      <a:pt x="689" y="568"/>
                    </a:lnTo>
                    <a:lnTo>
                      <a:pt x="641" y="540"/>
                    </a:lnTo>
                    <a:lnTo>
                      <a:pt x="593" y="512"/>
                    </a:lnTo>
                    <a:lnTo>
                      <a:pt x="545" y="480"/>
                    </a:lnTo>
                    <a:lnTo>
                      <a:pt x="499" y="450"/>
                    </a:lnTo>
                    <a:lnTo>
                      <a:pt x="453" y="418"/>
                    </a:lnTo>
                    <a:lnTo>
                      <a:pt x="409" y="384"/>
                    </a:lnTo>
                    <a:lnTo>
                      <a:pt x="365" y="350"/>
                    </a:lnTo>
                    <a:lnTo>
                      <a:pt x="321" y="314"/>
                    </a:lnTo>
                    <a:lnTo>
                      <a:pt x="279" y="278"/>
                    </a:lnTo>
                    <a:lnTo>
                      <a:pt x="237" y="242"/>
                    </a:lnTo>
                    <a:lnTo>
                      <a:pt x="197" y="204"/>
                    </a:lnTo>
                    <a:lnTo>
                      <a:pt x="157" y="164"/>
                    </a:lnTo>
                    <a:lnTo>
                      <a:pt x="117" y="124"/>
                    </a:lnTo>
                    <a:lnTo>
                      <a:pt x="80" y="84"/>
                    </a:lnTo>
                    <a:lnTo>
                      <a:pt x="44" y="4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-3135313" y="1365250"/>
                <a:ext cx="60325" cy="115888"/>
              </a:xfrm>
              <a:custGeom>
                <a:rect b="b" l="l" r="r" t="t"/>
                <a:pathLst>
                  <a:path extrusionOk="0" h="73" w="38">
                    <a:moveTo>
                      <a:pt x="8" y="0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0" y="73"/>
                    </a:lnTo>
                    <a:lnTo>
                      <a:pt x="30" y="73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-2960688" y="-3459163"/>
                <a:ext cx="1516063" cy="2138363"/>
              </a:xfrm>
              <a:custGeom>
                <a:rect b="b" l="l" r="r" t="t"/>
                <a:pathLst>
                  <a:path extrusionOk="0" h="1347" w="955">
                    <a:moveTo>
                      <a:pt x="180" y="892"/>
                    </a:moveTo>
                    <a:lnTo>
                      <a:pt x="180" y="892"/>
                    </a:lnTo>
                    <a:lnTo>
                      <a:pt x="152" y="947"/>
                    </a:lnTo>
                    <a:lnTo>
                      <a:pt x="126" y="1003"/>
                    </a:lnTo>
                    <a:lnTo>
                      <a:pt x="102" y="1059"/>
                    </a:lnTo>
                    <a:lnTo>
                      <a:pt x="78" y="1115"/>
                    </a:lnTo>
                    <a:lnTo>
                      <a:pt x="56" y="1173"/>
                    </a:lnTo>
                    <a:lnTo>
                      <a:pt x="36" y="1231"/>
                    </a:lnTo>
                    <a:lnTo>
                      <a:pt x="18" y="1289"/>
                    </a:lnTo>
                    <a:lnTo>
                      <a:pt x="0" y="1347"/>
                    </a:lnTo>
                    <a:lnTo>
                      <a:pt x="0" y="1347"/>
                    </a:lnTo>
                    <a:lnTo>
                      <a:pt x="8" y="1347"/>
                    </a:lnTo>
                    <a:lnTo>
                      <a:pt x="8" y="1347"/>
                    </a:lnTo>
                    <a:lnTo>
                      <a:pt x="36" y="1253"/>
                    </a:lnTo>
                    <a:lnTo>
                      <a:pt x="70" y="1157"/>
                    </a:lnTo>
                    <a:lnTo>
                      <a:pt x="106" y="1065"/>
                    </a:lnTo>
                    <a:lnTo>
                      <a:pt x="146" y="973"/>
                    </a:lnTo>
                    <a:lnTo>
                      <a:pt x="190" y="886"/>
                    </a:lnTo>
                    <a:lnTo>
                      <a:pt x="238" y="798"/>
                    </a:lnTo>
                    <a:lnTo>
                      <a:pt x="288" y="712"/>
                    </a:lnTo>
                    <a:lnTo>
                      <a:pt x="344" y="628"/>
                    </a:lnTo>
                    <a:lnTo>
                      <a:pt x="402" y="548"/>
                    </a:lnTo>
                    <a:lnTo>
                      <a:pt x="462" y="468"/>
                    </a:lnTo>
                    <a:lnTo>
                      <a:pt x="528" y="390"/>
                    </a:lnTo>
                    <a:lnTo>
                      <a:pt x="595" y="316"/>
                    </a:lnTo>
                    <a:lnTo>
                      <a:pt x="667" y="244"/>
                    </a:lnTo>
                    <a:lnTo>
                      <a:pt x="741" y="176"/>
                    </a:lnTo>
                    <a:lnTo>
                      <a:pt x="819" y="108"/>
                    </a:lnTo>
                    <a:lnTo>
                      <a:pt x="901" y="44"/>
                    </a:lnTo>
                    <a:lnTo>
                      <a:pt x="923" y="74"/>
                    </a:lnTo>
                    <a:lnTo>
                      <a:pt x="955" y="0"/>
                    </a:lnTo>
                    <a:lnTo>
                      <a:pt x="875" y="10"/>
                    </a:lnTo>
                    <a:lnTo>
                      <a:pt x="897" y="38"/>
                    </a:lnTo>
                    <a:lnTo>
                      <a:pt x="897" y="38"/>
                    </a:lnTo>
                    <a:lnTo>
                      <a:pt x="841" y="82"/>
                    </a:lnTo>
                    <a:lnTo>
                      <a:pt x="787" y="126"/>
                    </a:lnTo>
                    <a:lnTo>
                      <a:pt x="733" y="172"/>
                    </a:lnTo>
                    <a:lnTo>
                      <a:pt x="681" y="220"/>
                    </a:lnTo>
                    <a:lnTo>
                      <a:pt x="631" y="270"/>
                    </a:lnTo>
                    <a:lnTo>
                      <a:pt x="584" y="320"/>
                    </a:lnTo>
                    <a:lnTo>
                      <a:pt x="536" y="372"/>
                    </a:lnTo>
                    <a:lnTo>
                      <a:pt x="490" y="424"/>
                    </a:lnTo>
                    <a:lnTo>
                      <a:pt x="446" y="480"/>
                    </a:lnTo>
                    <a:lnTo>
                      <a:pt x="402" y="536"/>
                    </a:lnTo>
                    <a:lnTo>
                      <a:pt x="362" y="592"/>
                    </a:lnTo>
                    <a:lnTo>
                      <a:pt x="322" y="650"/>
                    </a:lnTo>
                    <a:lnTo>
                      <a:pt x="284" y="708"/>
                    </a:lnTo>
                    <a:lnTo>
                      <a:pt x="248" y="768"/>
                    </a:lnTo>
                    <a:lnTo>
                      <a:pt x="212" y="830"/>
                    </a:lnTo>
                    <a:lnTo>
                      <a:pt x="180" y="892"/>
                    </a:lnTo>
                    <a:lnTo>
                      <a:pt x="180" y="89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2"/>
            <p:cNvSpPr/>
            <p:nvPr/>
          </p:nvSpPr>
          <p:spPr>
            <a:xfrm>
              <a:off x="-2747963" y="-247650"/>
              <a:ext cx="2722563" cy="3427413"/>
            </a:xfrm>
            <a:custGeom>
              <a:rect b="b" l="l" r="r" t="t"/>
              <a:pathLst>
                <a:path extrusionOk="0" h="2159" w="1715">
                  <a:moveTo>
                    <a:pt x="1663" y="2147"/>
                  </a:moveTo>
                  <a:lnTo>
                    <a:pt x="1663" y="2147"/>
                  </a:lnTo>
                  <a:lnTo>
                    <a:pt x="1611" y="2131"/>
                  </a:lnTo>
                  <a:lnTo>
                    <a:pt x="1611" y="2131"/>
                  </a:lnTo>
                  <a:lnTo>
                    <a:pt x="1613" y="2121"/>
                  </a:lnTo>
                  <a:lnTo>
                    <a:pt x="1615" y="2111"/>
                  </a:lnTo>
                  <a:lnTo>
                    <a:pt x="1615" y="2111"/>
                  </a:lnTo>
                  <a:lnTo>
                    <a:pt x="1613" y="2097"/>
                  </a:lnTo>
                  <a:lnTo>
                    <a:pt x="1609" y="2083"/>
                  </a:lnTo>
                  <a:lnTo>
                    <a:pt x="1601" y="2069"/>
                  </a:lnTo>
                  <a:lnTo>
                    <a:pt x="1593" y="2059"/>
                  </a:lnTo>
                  <a:lnTo>
                    <a:pt x="1581" y="2049"/>
                  </a:lnTo>
                  <a:lnTo>
                    <a:pt x="1569" y="2043"/>
                  </a:lnTo>
                  <a:lnTo>
                    <a:pt x="1555" y="2039"/>
                  </a:lnTo>
                  <a:lnTo>
                    <a:pt x="1539" y="2037"/>
                  </a:lnTo>
                  <a:lnTo>
                    <a:pt x="1539" y="2037"/>
                  </a:lnTo>
                  <a:lnTo>
                    <a:pt x="1529" y="2037"/>
                  </a:lnTo>
                  <a:lnTo>
                    <a:pt x="1517" y="2041"/>
                  </a:lnTo>
                  <a:lnTo>
                    <a:pt x="1507" y="2045"/>
                  </a:lnTo>
                  <a:lnTo>
                    <a:pt x="1497" y="2049"/>
                  </a:lnTo>
                  <a:lnTo>
                    <a:pt x="1489" y="2057"/>
                  </a:lnTo>
                  <a:lnTo>
                    <a:pt x="1481" y="2065"/>
                  </a:lnTo>
                  <a:lnTo>
                    <a:pt x="1475" y="2073"/>
                  </a:lnTo>
                  <a:lnTo>
                    <a:pt x="1471" y="2083"/>
                  </a:lnTo>
                  <a:lnTo>
                    <a:pt x="1471" y="2083"/>
                  </a:lnTo>
                  <a:lnTo>
                    <a:pt x="1399" y="2055"/>
                  </a:lnTo>
                  <a:lnTo>
                    <a:pt x="1329" y="2023"/>
                  </a:lnTo>
                  <a:lnTo>
                    <a:pt x="1259" y="1991"/>
                  </a:lnTo>
                  <a:lnTo>
                    <a:pt x="1191" y="1955"/>
                  </a:lnTo>
                  <a:lnTo>
                    <a:pt x="1125" y="1917"/>
                  </a:lnTo>
                  <a:lnTo>
                    <a:pt x="1059" y="1879"/>
                  </a:lnTo>
                  <a:lnTo>
                    <a:pt x="997" y="1837"/>
                  </a:lnTo>
                  <a:lnTo>
                    <a:pt x="935" y="1793"/>
                  </a:lnTo>
                  <a:lnTo>
                    <a:pt x="875" y="1747"/>
                  </a:lnTo>
                  <a:lnTo>
                    <a:pt x="817" y="1699"/>
                  </a:lnTo>
                  <a:lnTo>
                    <a:pt x="761" y="1649"/>
                  </a:lnTo>
                  <a:lnTo>
                    <a:pt x="705" y="1599"/>
                  </a:lnTo>
                  <a:lnTo>
                    <a:pt x="653" y="1545"/>
                  </a:lnTo>
                  <a:lnTo>
                    <a:pt x="601" y="1489"/>
                  </a:lnTo>
                  <a:lnTo>
                    <a:pt x="553" y="1433"/>
                  </a:lnTo>
                  <a:lnTo>
                    <a:pt x="505" y="1375"/>
                  </a:lnTo>
                  <a:lnTo>
                    <a:pt x="459" y="1315"/>
                  </a:lnTo>
                  <a:lnTo>
                    <a:pt x="418" y="1253"/>
                  </a:lnTo>
                  <a:lnTo>
                    <a:pt x="376" y="1191"/>
                  </a:lnTo>
                  <a:lnTo>
                    <a:pt x="338" y="1127"/>
                  </a:lnTo>
                  <a:lnTo>
                    <a:pt x="300" y="1062"/>
                  </a:lnTo>
                  <a:lnTo>
                    <a:pt x="266" y="994"/>
                  </a:lnTo>
                  <a:lnTo>
                    <a:pt x="234" y="926"/>
                  </a:lnTo>
                  <a:lnTo>
                    <a:pt x="204" y="856"/>
                  </a:lnTo>
                  <a:lnTo>
                    <a:pt x="176" y="786"/>
                  </a:lnTo>
                  <a:lnTo>
                    <a:pt x="150" y="714"/>
                  </a:lnTo>
                  <a:lnTo>
                    <a:pt x="126" y="642"/>
                  </a:lnTo>
                  <a:lnTo>
                    <a:pt x="106" y="566"/>
                  </a:lnTo>
                  <a:lnTo>
                    <a:pt x="88" y="492"/>
                  </a:lnTo>
                  <a:lnTo>
                    <a:pt x="72" y="416"/>
                  </a:lnTo>
                  <a:lnTo>
                    <a:pt x="60" y="338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0" y="160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44" y="56"/>
                  </a:lnTo>
                  <a:lnTo>
                    <a:pt x="52" y="48"/>
                  </a:lnTo>
                  <a:lnTo>
                    <a:pt x="58" y="40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58" y="22"/>
                  </a:lnTo>
                  <a:lnTo>
                    <a:pt x="56" y="1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40"/>
                  </a:lnTo>
                  <a:lnTo>
                    <a:pt x="8" y="50"/>
                  </a:lnTo>
                  <a:lnTo>
                    <a:pt x="16" y="5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30" y="160"/>
                  </a:lnTo>
                  <a:lnTo>
                    <a:pt x="34" y="212"/>
                  </a:lnTo>
                  <a:lnTo>
                    <a:pt x="40" y="262"/>
                  </a:lnTo>
                  <a:lnTo>
                    <a:pt x="40" y="262"/>
                  </a:lnTo>
                  <a:lnTo>
                    <a:pt x="52" y="344"/>
                  </a:lnTo>
                  <a:lnTo>
                    <a:pt x="66" y="426"/>
                  </a:lnTo>
                  <a:lnTo>
                    <a:pt x="82" y="508"/>
                  </a:lnTo>
                  <a:lnTo>
                    <a:pt x="104" y="588"/>
                  </a:lnTo>
                  <a:lnTo>
                    <a:pt x="126" y="668"/>
                  </a:lnTo>
                  <a:lnTo>
                    <a:pt x="152" y="746"/>
                  </a:lnTo>
                  <a:lnTo>
                    <a:pt x="182" y="824"/>
                  </a:lnTo>
                  <a:lnTo>
                    <a:pt x="214" y="900"/>
                  </a:lnTo>
                  <a:lnTo>
                    <a:pt x="248" y="976"/>
                  </a:lnTo>
                  <a:lnTo>
                    <a:pt x="286" y="1050"/>
                  </a:lnTo>
                  <a:lnTo>
                    <a:pt x="326" y="1121"/>
                  </a:lnTo>
                  <a:lnTo>
                    <a:pt x="368" y="1191"/>
                  </a:lnTo>
                  <a:lnTo>
                    <a:pt x="414" y="1261"/>
                  </a:lnTo>
                  <a:lnTo>
                    <a:pt x="461" y="1329"/>
                  </a:lnTo>
                  <a:lnTo>
                    <a:pt x="513" y="1395"/>
                  </a:lnTo>
                  <a:lnTo>
                    <a:pt x="567" y="1459"/>
                  </a:lnTo>
                  <a:lnTo>
                    <a:pt x="567" y="1459"/>
                  </a:lnTo>
                  <a:lnTo>
                    <a:pt x="613" y="1513"/>
                  </a:lnTo>
                  <a:lnTo>
                    <a:pt x="661" y="1563"/>
                  </a:lnTo>
                  <a:lnTo>
                    <a:pt x="711" y="1613"/>
                  </a:lnTo>
                  <a:lnTo>
                    <a:pt x="763" y="1659"/>
                  </a:lnTo>
                  <a:lnTo>
                    <a:pt x="815" y="1705"/>
                  </a:lnTo>
                  <a:lnTo>
                    <a:pt x="869" y="1751"/>
                  </a:lnTo>
                  <a:lnTo>
                    <a:pt x="923" y="1793"/>
                  </a:lnTo>
                  <a:lnTo>
                    <a:pt x="979" y="1833"/>
                  </a:lnTo>
                  <a:lnTo>
                    <a:pt x="1037" y="1871"/>
                  </a:lnTo>
                  <a:lnTo>
                    <a:pt x="1095" y="1909"/>
                  </a:lnTo>
                  <a:lnTo>
                    <a:pt x="1155" y="1945"/>
                  </a:lnTo>
                  <a:lnTo>
                    <a:pt x="1215" y="1977"/>
                  </a:lnTo>
                  <a:lnTo>
                    <a:pt x="1277" y="2009"/>
                  </a:lnTo>
                  <a:lnTo>
                    <a:pt x="1339" y="2039"/>
                  </a:lnTo>
                  <a:lnTo>
                    <a:pt x="1403" y="2065"/>
                  </a:lnTo>
                  <a:lnTo>
                    <a:pt x="1469" y="2091"/>
                  </a:lnTo>
                  <a:lnTo>
                    <a:pt x="1469" y="2091"/>
                  </a:lnTo>
                  <a:lnTo>
                    <a:pt x="1467" y="2101"/>
                  </a:lnTo>
                  <a:lnTo>
                    <a:pt x="1465" y="2111"/>
                  </a:lnTo>
                  <a:lnTo>
                    <a:pt x="1465" y="2111"/>
                  </a:lnTo>
                  <a:lnTo>
                    <a:pt x="1467" y="2125"/>
                  </a:lnTo>
                  <a:lnTo>
                    <a:pt x="1471" y="2137"/>
                  </a:lnTo>
                  <a:lnTo>
                    <a:pt x="1475" y="2149"/>
                  </a:lnTo>
                  <a:lnTo>
                    <a:pt x="1483" y="2159"/>
                  </a:lnTo>
                  <a:lnTo>
                    <a:pt x="1491" y="2159"/>
                  </a:lnTo>
                  <a:lnTo>
                    <a:pt x="1491" y="2159"/>
                  </a:lnTo>
                  <a:lnTo>
                    <a:pt x="1483" y="2149"/>
                  </a:lnTo>
                  <a:lnTo>
                    <a:pt x="1475" y="2137"/>
                  </a:lnTo>
                  <a:lnTo>
                    <a:pt x="1473" y="2125"/>
                  </a:lnTo>
                  <a:lnTo>
                    <a:pt x="1471" y="2111"/>
                  </a:lnTo>
                  <a:lnTo>
                    <a:pt x="1471" y="2111"/>
                  </a:lnTo>
                  <a:lnTo>
                    <a:pt x="1471" y="2103"/>
                  </a:lnTo>
                  <a:lnTo>
                    <a:pt x="1473" y="2093"/>
                  </a:lnTo>
                  <a:lnTo>
                    <a:pt x="1473" y="2093"/>
                  </a:lnTo>
                  <a:lnTo>
                    <a:pt x="1539" y="2117"/>
                  </a:lnTo>
                  <a:lnTo>
                    <a:pt x="1605" y="2137"/>
                  </a:lnTo>
                  <a:lnTo>
                    <a:pt x="1605" y="2137"/>
                  </a:lnTo>
                  <a:lnTo>
                    <a:pt x="1597" y="2149"/>
                  </a:lnTo>
                  <a:lnTo>
                    <a:pt x="1589" y="2159"/>
                  </a:lnTo>
                  <a:lnTo>
                    <a:pt x="1597" y="2159"/>
                  </a:lnTo>
                  <a:lnTo>
                    <a:pt x="1597" y="2159"/>
                  </a:lnTo>
                  <a:lnTo>
                    <a:pt x="1603" y="2149"/>
                  </a:lnTo>
                  <a:lnTo>
                    <a:pt x="1609" y="2139"/>
                  </a:lnTo>
                  <a:lnTo>
                    <a:pt x="1609" y="2139"/>
                  </a:lnTo>
                  <a:lnTo>
                    <a:pt x="1661" y="2155"/>
                  </a:lnTo>
                  <a:lnTo>
                    <a:pt x="1661" y="2155"/>
                  </a:lnTo>
                  <a:lnTo>
                    <a:pt x="1679" y="2159"/>
                  </a:lnTo>
                  <a:lnTo>
                    <a:pt x="1715" y="2159"/>
                  </a:lnTo>
                  <a:lnTo>
                    <a:pt x="1715" y="2159"/>
                  </a:lnTo>
                  <a:lnTo>
                    <a:pt x="1663" y="2147"/>
                  </a:lnTo>
                  <a:lnTo>
                    <a:pt x="1663" y="2147"/>
                  </a:lnTo>
                  <a:close/>
                  <a:moveTo>
                    <a:pt x="1607" y="2129"/>
                  </a:moveTo>
                  <a:lnTo>
                    <a:pt x="1607" y="2129"/>
                  </a:lnTo>
                  <a:lnTo>
                    <a:pt x="1541" y="2109"/>
                  </a:lnTo>
                  <a:lnTo>
                    <a:pt x="1475" y="2085"/>
                  </a:lnTo>
                  <a:lnTo>
                    <a:pt x="1475" y="2085"/>
                  </a:lnTo>
                  <a:lnTo>
                    <a:pt x="1481" y="2075"/>
                  </a:lnTo>
                  <a:lnTo>
                    <a:pt x="1487" y="2067"/>
                  </a:lnTo>
                  <a:lnTo>
                    <a:pt x="1493" y="2061"/>
                  </a:lnTo>
                  <a:lnTo>
                    <a:pt x="1501" y="2055"/>
                  </a:lnTo>
                  <a:lnTo>
                    <a:pt x="1509" y="2049"/>
                  </a:lnTo>
                  <a:lnTo>
                    <a:pt x="1519" y="2045"/>
                  </a:lnTo>
                  <a:lnTo>
                    <a:pt x="1529" y="2043"/>
                  </a:lnTo>
                  <a:lnTo>
                    <a:pt x="1539" y="2041"/>
                  </a:lnTo>
                  <a:lnTo>
                    <a:pt x="1539" y="2041"/>
                  </a:lnTo>
                  <a:lnTo>
                    <a:pt x="1553" y="2043"/>
                  </a:lnTo>
                  <a:lnTo>
                    <a:pt x="1567" y="2047"/>
                  </a:lnTo>
                  <a:lnTo>
                    <a:pt x="1579" y="2053"/>
                  </a:lnTo>
                  <a:lnTo>
                    <a:pt x="1589" y="2063"/>
                  </a:lnTo>
                  <a:lnTo>
                    <a:pt x="1597" y="2073"/>
                  </a:lnTo>
                  <a:lnTo>
                    <a:pt x="1603" y="2085"/>
                  </a:lnTo>
                  <a:lnTo>
                    <a:pt x="1607" y="2097"/>
                  </a:lnTo>
                  <a:lnTo>
                    <a:pt x="1609" y="2111"/>
                  </a:lnTo>
                  <a:lnTo>
                    <a:pt x="1609" y="2111"/>
                  </a:lnTo>
                  <a:lnTo>
                    <a:pt x="1609" y="2121"/>
                  </a:lnTo>
                  <a:lnTo>
                    <a:pt x="1607" y="2129"/>
                  </a:lnTo>
                  <a:lnTo>
                    <a:pt x="1607" y="2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2"/>
            <p:cNvGrpSpPr/>
            <p:nvPr/>
          </p:nvGrpSpPr>
          <p:grpSpPr>
            <a:xfrm>
              <a:off x="-4014788" y="-3675063"/>
              <a:ext cx="2982913" cy="6854826"/>
              <a:chOff x="-4014788" y="-3675063"/>
              <a:chExt cx="2982913" cy="6854826"/>
            </a:xfrm>
          </p:grpSpPr>
          <p:sp>
            <p:nvSpPr>
              <p:cNvPr id="208" name="Google Shape;208;p2"/>
              <p:cNvSpPr/>
              <p:nvPr/>
            </p:nvSpPr>
            <p:spPr>
              <a:xfrm>
                <a:off x="-3138488" y="1471613"/>
                <a:ext cx="187325" cy="187325"/>
              </a:xfrm>
              <a:custGeom>
                <a:rect b="b" l="l" r="r" t="t"/>
                <a:pathLst>
                  <a:path extrusionOk="0" h="118" w="118">
                    <a:moveTo>
                      <a:pt x="58" y="0"/>
                    </a:moveTo>
                    <a:lnTo>
                      <a:pt x="58" y="0"/>
                    </a:lnTo>
                    <a:lnTo>
                      <a:pt x="48" y="0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18" y="16"/>
                    </a:lnTo>
                    <a:lnTo>
                      <a:pt x="8" y="28"/>
                    </a:lnTo>
                    <a:lnTo>
                      <a:pt x="2" y="42"/>
                    </a:lnTo>
                    <a:lnTo>
                      <a:pt x="0" y="5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70"/>
                    </a:lnTo>
                    <a:lnTo>
                      <a:pt x="4" y="82"/>
                    </a:lnTo>
                    <a:lnTo>
                      <a:pt x="10" y="92"/>
                    </a:lnTo>
                    <a:lnTo>
                      <a:pt x="18" y="100"/>
                    </a:lnTo>
                    <a:lnTo>
                      <a:pt x="26" y="108"/>
                    </a:lnTo>
                    <a:lnTo>
                      <a:pt x="36" y="114"/>
                    </a:lnTo>
                    <a:lnTo>
                      <a:pt x="46" y="116"/>
                    </a:lnTo>
                    <a:lnTo>
                      <a:pt x="58" y="118"/>
                    </a:lnTo>
                    <a:lnTo>
                      <a:pt x="58" y="118"/>
                    </a:lnTo>
                    <a:lnTo>
                      <a:pt x="70" y="116"/>
                    </a:lnTo>
                    <a:lnTo>
                      <a:pt x="82" y="114"/>
                    </a:lnTo>
                    <a:lnTo>
                      <a:pt x="82" y="114"/>
                    </a:lnTo>
                    <a:lnTo>
                      <a:pt x="90" y="110"/>
                    </a:lnTo>
                    <a:lnTo>
                      <a:pt x="90" y="110"/>
                    </a:lnTo>
                    <a:lnTo>
                      <a:pt x="102" y="100"/>
                    </a:lnTo>
                    <a:lnTo>
                      <a:pt x="110" y="88"/>
                    </a:lnTo>
                    <a:lnTo>
                      <a:pt x="116" y="74"/>
                    </a:lnTo>
                    <a:lnTo>
                      <a:pt x="118" y="58"/>
                    </a:lnTo>
                    <a:lnTo>
                      <a:pt x="118" y="58"/>
                    </a:lnTo>
                    <a:lnTo>
                      <a:pt x="116" y="48"/>
                    </a:lnTo>
                    <a:lnTo>
                      <a:pt x="114" y="36"/>
                    </a:lnTo>
                    <a:lnTo>
                      <a:pt x="108" y="26"/>
                    </a:lnTo>
                    <a:lnTo>
                      <a:pt x="100" y="18"/>
                    </a:lnTo>
                    <a:lnTo>
                      <a:pt x="92" y="10"/>
                    </a:lnTo>
                    <a:lnTo>
                      <a:pt x="82" y="4"/>
                    </a:lnTo>
                    <a:lnTo>
                      <a:pt x="70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  <a:moveTo>
                      <a:pt x="88" y="106"/>
                    </a:moveTo>
                    <a:lnTo>
                      <a:pt x="88" y="106"/>
                    </a:lnTo>
                    <a:lnTo>
                      <a:pt x="80" y="110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lnTo>
                      <a:pt x="48" y="114"/>
                    </a:lnTo>
                    <a:lnTo>
                      <a:pt x="38" y="110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2" y="90"/>
                    </a:lnTo>
                    <a:lnTo>
                      <a:pt x="8" y="80"/>
                    </a:lnTo>
                    <a:lnTo>
                      <a:pt x="4" y="70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6" y="44"/>
                    </a:lnTo>
                    <a:lnTo>
                      <a:pt x="12" y="30"/>
                    </a:lnTo>
                    <a:lnTo>
                      <a:pt x="2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70" y="4"/>
                    </a:lnTo>
                    <a:lnTo>
                      <a:pt x="80" y="8"/>
                    </a:lnTo>
                    <a:lnTo>
                      <a:pt x="90" y="12"/>
                    </a:lnTo>
                    <a:lnTo>
                      <a:pt x="98" y="20"/>
                    </a:lnTo>
                    <a:lnTo>
                      <a:pt x="106" y="28"/>
                    </a:lnTo>
                    <a:lnTo>
                      <a:pt x="110" y="38"/>
                    </a:lnTo>
                    <a:lnTo>
                      <a:pt x="114" y="48"/>
                    </a:lnTo>
                    <a:lnTo>
                      <a:pt x="114" y="58"/>
                    </a:lnTo>
                    <a:lnTo>
                      <a:pt x="114" y="58"/>
                    </a:lnTo>
                    <a:lnTo>
                      <a:pt x="112" y="74"/>
                    </a:lnTo>
                    <a:lnTo>
                      <a:pt x="108" y="86"/>
                    </a:lnTo>
                    <a:lnTo>
                      <a:pt x="98" y="98"/>
                    </a:lnTo>
                    <a:lnTo>
                      <a:pt x="88" y="106"/>
                    </a:lnTo>
                    <a:lnTo>
                      <a:pt x="88" y="106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-3729038" y="-3157538"/>
                <a:ext cx="958850" cy="1862138"/>
              </a:xfrm>
              <a:custGeom>
                <a:rect b="b" l="l" r="r" t="t"/>
                <a:pathLst>
                  <a:path extrusionOk="0" h="1173" w="604">
                    <a:moveTo>
                      <a:pt x="602" y="1169"/>
                    </a:moveTo>
                    <a:lnTo>
                      <a:pt x="602" y="1169"/>
                    </a:lnTo>
                    <a:lnTo>
                      <a:pt x="574" y="1167"/>
                    </a:lnTo>
                    <a:lnTo>
                      <a:pt x="546" y="1165"/>
                    </a:lnTo>
                    <a:lnTo>
                      <a:pt x="518" y="1163"/>
                    </a:lnTo>
                    <a:lnTo>
                      <a:pt x="492" y="1157"/>
                    </a:lnTo>
                    <a:lnTo>
                      <a:pt x="492" y="1157"/>
                    </a:lnTo>
                    <a:lnTo>
                      <a:pt x="484" y="1157"/>
                    </a:lnTo>
                    <a:lnTo>
                      <a:pt x="484" y="1157"/>
                    </a:lnTo>
                    <a:lnTo>
                      <a:pt x="458" y="1151"/>
                    </a:lnTo>
                    <a:lnTo>
                      <a:pt x="434" y="1143"/>
                    </a:lnTo>
                    <a:lnTo>
                      <a:pt x="386" y="1127"/>
                    </a:lnTo>
                    <a:lnTo>
                      <a:pt x="386" y="1127"/>
                    </a:lnTo>
                    <a:lnTo>
                      <a:pt x="382" y="1125"/>
                    </a:lnTo>
                    <a:lnTo>
                      <a:pt x="382" y="1125"/>
                    </a:lnTo>
                    <a:lnTo>
                      <a:pt x="346" y="1107"/>
                    </a:lnTo>
                    <a:lnTo>
                      <a:pt x="310" y="1089"/>
                    </a:lnTo>
                    <a:lnTo>
                      <a:pt x="310" y="1089"/>
                    </a:lnTo>
                    <a:lnTo>
                      <a:pt x="312" y="1083"/>
                    </a:lnTo>
                    <a:lnTo>
                      <a:pt x="312" y="1077"/>
                    </a:lnTo>
                    <a:lnTo>
                      <a:pt x="312" y="1077"/>
                    </a:lnTo>
                    <a:lnTo>
                      <a:pt x="312" y="1069"/>
                    </a:lnTo>
                    <a:lnTo>
                      <a:pt x="308" y="1063"/>
                    </a:lnTo>
                    <a:lnTo>
                      <a:pt x="304" y="1059"/>
                    </a:lnTo>
                    <a:lnTo>
                      <a:pt x="298" y="1055"/>
                    </a:lnTo>
                    <a:lnTo>
                      <a:pt x="298" y="1055"/>
                    </a:lnTo>
                    <a:lnTo>
                      <a:pt x="290" y="1053"/>
                    </a:lnTo>
                    <a:lnTo>
                      <a:pt x="290" y="1053"/>
                    </a:lnTo>
                    <a:lnTo>
                      <a:pt x="286" y="1051"/>
                    </a:lnTo>
                    <a:lnTo>
                      <a:pt x="286" y="1051"/>
                    </a:lnTo>
                    <a:lnTo>
                      <a:pt x="282" y="1053"/>
                    </a:lnTo>
                    <a:lnTo>
                      <a:pt x="276" y="1055"/>
                    </a:lnTo>
                    <a:lnTo>
                      <a:pt x="268" y="1061"/>
                    </a:lnTo>
                    <a:lnTo>
                      <a:pt x="268" y="1061"/>
                    </a:lnTo>
                    <a:lnTo>
                      <a:pt x="242" y="1041"/>
                    </a:lnTo>
                    <a:lnTo>
                      <a:pt x="218" y="1021"/>
                    </a:lnTo>
                    <a:lnTo>
                      <a:pt x="196" y="999"/>
                    </a:lnTo>
                    <a:lnTo>
                      <a:pt x="174" y="977"/>
                    </a:lnTo>
                    <a:lnTo>
                      <a:pt x="174" y="977"/>
                    </a:lnTo>
                    <a:lnTo>
                      <a:pt x="180" y="969"/>
                    </a:lnTo>
                    <a:lnTo>
                      <a:pt x="182" y="959"/>
                    </a:lnTo>
                    <a:lnTo>
                      <a:pt x="182" y="959"/>
                    </a:lnTo>
                    <a:lnTo>
                      <a:pt x="180" y="951"/>
                    </a:lnTo>
                    <a:lnTo>
                      <a:pt x="178" y="945"/>
                    </a:lnTo>
                    <a:lnTo>
                      <a:pt x="178" y="945"/>
                    </a:lnTo>
                    <a:lnTo>
                      <a:pt x="176" y="943"/>
                    </a:lnTo>
                    <a:lnTo>
                      <a:pt x="176" y="943"/>
                    </a:lnTo>
                    <a:lnTo>
                      <a:pt x="166" y="935"/>
                    </a:lnTo>
                    <a:lnTo>
                      <a:pt x="162" y="935"/>
                    </a:lnTo>
                    <a:lnTo>
                      <a:pt x="156" y="933"/>
                    </a:lnTo>
                    <a:lnTo>
                      <a:pt x="156" y="933"/>
                    </a:lnTo>
                    <a:lnTo>
                      <a:pt x="148" y="935"/>
                    </a:lnTo>
                    <a:lnTo>
                      <a:pt x="142" y="937"/>
                    </a:lnTo>
                    <a:lnTo>
                      <a:pt x="142" y="937"/>
                    </a:lnTo>
                    <a:lnTo>
                      <a:pt x="118" y="903"/>
                    </a:lnTo>
                    <a:lnTo>
                      <a:pt x="96" y="867"/>
                    </a:lnTo>
                    <a:lnTo>
                      <a:pt x="78" y="829"/>
                    </a:lnTo>
                    <a:lnTo>
                      <a:pt x="62" y="789"/>
                    </a:lnTo>
                    <a:lnTo>
                      <a:pt x="48" y="750"/>
                    </a:lnTo>
                    <a:lnTo>
                      <a:pt x="38" y="708"/>
                    </a:lnTo>
                    <a:lnTo>
                      <a:pt x="32" y="664"/>
                    </a:lnTo>
                    <a:lnTo>
                      <a:pt x="28" y="620"/>
                    </a:lnTo>
                    <a:lnTo>
                      <a:pt x="28" y="620"/>
                    </a:lnTo>
                    <a:lnTo>
                      <a:pt x="38" y="618"/>
                    </a:lnTo>
                    <a:lnTo>
                      <a:pt x="44" y="612"/>
                    </a:lnTo>
                    <a:lnTo>
                      <a:pt x="50" y="604"/>
                    </a:lnTo>
                    <a:lnTo>
                      <a:pt x="52" y="596"/>
                    </a:lnTo>
                    <a:lnTo>
                      <a:pt x="52" y="596"/>
                    </a:lnTo>
                    <a:lnTo>
                      <a:pt x="50" y="588"/>
                    </a:lnTo>
                    <a:lnTo>
                      <a:pt x="50" y="588"/>
                    </a:lnTo>
                    <a:lnTo>
                      <a:pt x="48" y="584"/>
                    </a:lnTo>
                    <a:lnTo>
                      <a:pt x="48" y="584"/>
                    </a:lnTo>
                    <a:lnTo>
                      <a:pt x="44" y="578"/>
                    </a:lnTo>
                    <a:lnTo>
                      <a:pt x="40" y="574"/>
                    </a:lnTo>
                    <a:lnTo>
                      <a:pt x="34" y="572"/>
                    </a:lnTo>
                    <a:lnTo>
                      <a:pt x="28" y="570"/>
                    </a:lnTo>
                    <a:lnTo>
                      <a:pt x="28" y="570"/>
                    </a:lnTo>
                    <a:lnTo>
                      <a:pt x="30" y="544"/>
                    </a:lnTo>
                    <a:lnTo>
                      <a:pt x="34" y="516"/>
                    </a:lnTo>
                    <a:lnTo>
                      <a:pt x="38" y="490"/>
                    </a:lnTo>
                    <a:lnTo>
                      <a:pt x="42" y="464"/>
                    </a:lnTo>
                    <a:lnTo>
                      <a:pt x="50" y="438"/>
                    </a:lnTo>
                    <a:lnTo>
                      <a:pt x="58" y="412"/>
                    </a:lnTo>
                    <a:lnTo>
                      <a:pt x="66" y="388"/>
                    </a:lnTo>
                    <a:lnTo>
                      <a:pt x="76" y="364"/>
                    </a:lnTo>
                    <a:lnTo>
                      <a:pt x="100" y="318"/>
                    </a:lnTo>
                    <a:lnTo>
                      <a:pt x="126" y="272"/>
                    </a:lnTo>
                    <a:lnTo>
                      <a:pt x="158" y="232"/>
                    </a:lnTo>
                    <a:lnTo>
                      <a:pt x="192" y="194"/>
                    </a:lnTo>
                    <a:lnTo>
                      <a:pt x="230" y="158"/>
                    </a:lnTo>
                    <a:lnTo>
                      <a:pt x="270" y="126"/>
                    </a:lnTo>
                    <a:lnTo>
                      <a:pt x="314" y="98"/>
                    </a:lnTo>
                    <a:lnTo>
                      <a:pt x="360" y="74"/>
                    </a:lnTo>
                    <a:lnTo>
                      <a:pt x="384" y="64"/>
                    </a:lnTo>
                    <a:lnTo>
                      <a:pt x="410" y="54"/>
                    </a:lnTo>
                    <a:lnTo>
                      <a:pt x="434" y="46"/>
                    </a:lnTo>
                    <a:lnTo>
                      <a:pt x="460" y="40"/>
                    </a:lnTo>
                    <a:lnTo>
                      <a:pt x="486" y="34"/>
                    </a:lnTo>
                    <a:lnTo>
                      <a:pt x="512" y="28"/>
                    </a:lnTo>
                    <a:lnTo>
                      <a:pt x="540" y="24"/>
                    </a:lnTo>
                    <a:lnTo>
                      <a:pt x="568" y="22"/>
                    </a:lnTo>
                    <a:lnTo>
                      <a:pt x="568" y="40"/>
                    </a:lnTo>
                    <a:lnTo>
                      <a:pt x="602" y="20"/>
                    </a:lnTo>
                    <a:lnTo>
                      <a:pt x="566" y="0"/>
                    </a:lnTo>
                    <a:lnTo>
                      <a:pt x="568" y="18"/>
                    </a:lnTo>
                    <a:lnTo>
                      <a:pt x="568" y="18"/>
                    </a:lnTo>
                    <a:lnTo>
                      <a:pt x="540" y="20"/>
                    </a:lnTo>
                    <a:lnTo>
                      <a:pt x="512" y="24"/>
                    </a:lnTo>
                    <a:lnTo>
                      <a:pt x="486" y="30"/>
                    </a:lnTo>
                    <a:lnTo>
                      <a:pt x="460" y="36"/>
                    </a:lnTo>
                    <a:lnTo>
                      <a:pt x="434" y="42"/>
                    </a:lnTo>
                    <a:lnTo>
                      <a:pt x="408" y="50"/>
                    </a:lnTo>
                    <a:lnTo>
                      <a:pt x="384" y="60"/>
                    </a:lnTo>
                    <a:lnTo>
                      <a:pt x="358" y="70"/>
                    </a:lnTo>
                    <a:lnTo>
                      <a:pt x="336" y="82"/>
                    </a:lnTo>
                    <a:lnTo>
                      <a:pt x="312" y="94"/>
                    </a:lnTo>
                    <a:lnTo>
                      <a:pt x="268" y="124"/>
                    </a:lnTo>
                    <a:lnTo>
                      <a:pt x="228" y="156"/>
                    </a:lnTo>
                    <a:lnTo>
                      <a:pt x="190" y="190"/>
                    </a:lnTo>
                    <a:lnTo>
                      <a:pt x="154" y="230"/>
                    </a:lnTo>
                    <a:lnTo>
                      <a:pt x="124" y="270"/>
                    </a:lnTo>
                    <a:lnTo>
                      <a:pt x="96" y="316"/>
                    </a:lnTo>
                    <a:lnTo>
                      <a:pt x="72" y="362"/>
                    </a:lnTo>
                    <a:lnTo>
                      <a:pt x="62" y="386"/>
                    </a:lnTo>
                    <a:lnTo>
                      <a:pt x="54" y="412"/>
                    </a:lnTo>
                    <a:lnTo>
                      <a:pt x="46" y="436"/>
                    </a:lnTo>
                    <a:lnTo>
                      <a:pt x="40" y="462"/>
                    </a:lnTo>
                    <a:lnTo>
                      <a:pt x="34" y="488"/>
                    </a:lnTo>
                    <a:lnTo>
                      <a:pt x="30" y="516"/>
                    </a:lnTo>
                    <a:lnTo>
                      <a:pt x="26" y="542"/>
                    </a:lnTo>
                    <a:lnTo>
                      <a:pt x="24" y="570"/>
                    </a:lnTo>
                    <a:lnTo>
                      <a:pt x="24" y="570"/>
                    </a:lnTo>
                    <a:lnTo>
                      <a:pt x="16" y="572"/>
                    </a:lnTo>
                    <a:lnTo>
                      <a:pt x="8" y="576"/>
                    </a:lnTo>
                    <a:lnTo>
                      <a:pt x="4" y="584"/>
                    </a:lnTo>
                    <a:lnTo>
                      <a:pt x="0" y="590"/>
                    </a:lnTo>
                    <a:lnTo>
                      <a:pt x="0" y="590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2" y="606"/>
                    </a:lnTo>
                    <a:lnTo>
                      <a:pt x="8" y="612"/>
                    </a:lnTo>
                    <a:lnTo>
                      <a:pt x="14" y="618"/>
                    </a:lnTo>
                    <a:lnTo>
                      <a:pt x="24" y="620"/>
                    </a:lnTo>
                    <a:lnTo>
                      <a:pt x="24" y="620"/>
                    </a:lnTo>
                    <a:lnTo>
                      <a:pt x="28" y="666"/>
                    </a:lnTo>
                    <a:lnTo>
                      <a:pt x="34" y="708"/>
                    </a:lnTo>
                    <a:lnTo>
                      <a:pt x="46" y="752"/>
                    </a:lnTo>
                    <a:lnTo>
                      <a:pt x="58" y="791"/>
                    </a:lnTo>
                    <a:lnTo>
                      <a:pt x="74" y="831"/>
                    </a:lnTo>
                    <a:lnTo>
                      <a:pt x="94" y="869"/>
                    </a:lnTo>
                    <a:lnTo>
                      <a:pt x="114" y="905"/>
                    </a:lnTo>
                    <a:lnTo>
                      <a:pt x="138" y="941"/>
                    </a:lnTo>
                    <a:lnTo>
                      <a:pt x="138" y="941"/>
                    </a:lnTo>
                    <a:lnTo>
                      <a:pt x="134" y="949"/>
                    </a:lnTo>
                    <a:lnTo>
                      <a:pt x="130" y="959"/>
                    </a:lnTo>
                    <a:lnTo>
                      <a:pt x="130" y="959"/>
                    </a:lnTo>
                    <a:lnTo>
                      <a:pt x="132" y="967"/>
                    </a:lnTo>
                    <a:lnTo>
                      <a:pt x="132" y="967"/>
                    </a:lnTo>
                    <a:lnTo>
                      <a:pt x="134" y="971"/>
                    </a:lnTo>
                    <a:lnTo>
                      <a:pt x="134" y="971"/>
                    </a:lnTo>
                    <a:lnTo>
                      <a:pt x="138" y="977"/>
                    </a:lnTo>
                    <a:lnTo>
                      <a:pt x="142" y="981"/>
                    </a:lnTo>
                    <a:lnTo>
                      <a:pt x="150" y="983"/>
                    </a:lnTo>
                    <a:lnTo>
                      <a:pt x="156" y="985"/>
                    </a:lnTo>
                    <a:lnTo>
                      <a:pt x="156" y="985"/>
                    </a:lnTo>
                    <a:lnTo>
                      <a:pt x="164" y="983"/>
                    </a:lnTo>
                    <a:lnTo>
                      <a:pt x="170" y="979"/>
                    </a:lnTo>
                    <a:lnTo>
                      <a:pt x="170" y="979"/>
                    </a:lnTo>
                    <a:lnTo>
                      <a:pt x="192" y="1003"/>
                    </a:lnTo>
                    <a:lnTo>
                      <a:pt x="216" y="1025"/>
                    </a:lnTo>
                    <a:lnTo>
                      <a:pt x="240" y="1045"/>
                    </a:lnTo>
                    <a:lnTo>
                      <a:pt x="266" y="1065"/>
                    </a:lnTo>
                    <a:lnTo>
                      <a:pt x="266" y="1065"/>
                    </a:lnTo>
                    <a:lnTo>
                      <a:pt x="262" y="1071"/>
                    </a:lnTo>
                    <a:lnTo>
                      <a:pt x="262" y="1077"/>
                    </a:lnTo>
                    <a:lnTo>
                      <a:pt x="262" y="1077"/>
                    </a:lnTo>
                    <a:lnTo>
                      <a:pt x="264" y="1087"/>
                    </a:lnTo>
                    <a:lnTo>
                      <a:pt x="268" y="1095"/>
                    </a:lnTo>
                    <a:lnTo>
                      <a:pt x="276" y="1101"/>
                    </a:lnTo>
                    <a:lnTo>
                      <a:pt x="286" y="1103"/>
                    </a:lnTo>
                    <a:lnTo>
                      <a:pt x="286" y="1103"/>
                    </a:lnTo>
                    <a:lnTo>
                      <a:pt x="292" y="1101"/>
                    </a:lnTo>
                    <a:lnTo>
                      <a:pt x="298" y="1099"/>
                    </a:lnTo>
                    <a:lnTo>
                      <a:pt x="304" y="1097"/>
                    </a:lnTo>
                    <a:lnTo>
                      <a:pt x="308" y="1091"/>
                    </a:lnTo>
                    <a:lnTo>
                      <a:pt x="308" y="1091"/>
                    </a:lnTo>
                    <a:lnTo>
                      <a:pt x="348" y="1115"/>
                    </a:lnTo>
                    <a:lnTo>
                      <a:pt x="392" y="1133"/>
                    </a:lnTo>
                    <a:lnTo>
                      <a:pt x="436" y="1149"/>
                    </a:lnTo>
                    <a:lnTo>
                      <a:pt x="484" y="1161"/>
                    </a:lnTo>
                    <a:lnTo>
                      <a:pt x="484" y="1161"/>
                    </a:lnTo>
                    <a:lnTo>
                      <a:pt x="490" y="1161"/>
                    </a:lnTo>
                    <a:lnTo>
                      <a:pt x="490" y="1161"/>
                    </a:lnTo>
                    <a:lnTo>
                      <a:pt x="518" y="1167"/>
                    </a:lnTo>
                    <a:lnTo>
                      <a:pt x="546" y="1169"/>
                    </a:lnTo>
                    <a:lnTo>
                      <a:pt x="574" y="1171"/>
                    </a:lnTo>
                    <a:lnTo>
                      <a:pt x="602" y="1173"/>
                    </a:lnTo>
                    <a:lnTo>
                      <a:pt x="602" y="1173"/>
                    </a:lnTo>
                    <a:lnTo>
                      <a:pt x="604" y="1171"/>
                    </a:lnTo>
                    <a:lnTo>
                      <a:pt x="604" y="1171"/>
                    </a:lnTo>
                    <a:lnTo>
                      <a:pt x="602" y="1169"/>
                    </a:lnTo>
                    <a:lnTo>
                      <a:pt x="602" y="1169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-2868613" y="-2306638"/>
                <a:ext cx="187325" cy="187325"/>
              </a:xfrm>
              <a:custGeom>
                <a:rect b="b" l="l" r="r" t="t"/>
                <a:pathLst>
                  <a:path extrusionOk="0" h="118" w="118">
                    <a:moveTo>
                      <a:pt x="0" y="60"/>
                    </a:moveTo>
                    <a:lnTo>
                      <a:pt x="0" y="60"/>
                    </a:lnTo>
                    <a:lnTo>
                      <a:pt x="2" y="72"/>
                    </a:lnTo>
                    <a:lnTo>
                      <a:pt x="6" y="82"/>
                    </a:lnTo>
                    <a:lnTo>
                      <a:pt x="10" y="92"/>
                    </a:lnTo>
                    <a:lnTo>
                      <a:pt x="18" y="102"/>
                    </a:lnTo>
                    <a:lnTo>
                      <a:pt x="26" y="108"/>
                    </a:lnTo>
                    <a:lnTo>
                      <a:pt x="36" y="114"/>
                    </a:lnTo>
                    <a:lnTo>
                      <a:pt x="48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72" y="118"/>
                    </a:lnTo>
                    <a:lnTo>
                      <a:pt x="82" y="114"/>
                    </a:lnTo>
                    <a:lnTo>
                      <a:pt x="92" y="108"/>
                    </a:lnTo>
                    <a:lnTo>
                      <a:pt x="102" y="102"/>
                    </a:lnTo>
                    <a:lnTo>
                      <a:pt x="108" y="92"/>
                    </a:lnTo>
                    <a:lnTo>
                      <a:pt x="114" y="82"/>
                    </a:lnTo>
                    <a:lnTo>
                      <a:pt x="118" y="72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48"/>
                    </a:lnTo>
                    <a:lnTo>
                      <a:pt x="114" y="36"/>
                    </a:lnTo>
                    <a:lnTo>
                      <a:pt x="108" y="26"/>
                    </a:lnTo>
                    <a:lnTo>
                      <a:pt x="102" y="18"/>
                    </a:lnTo>
                    <a:lnTo>
                      <a:pt x="92" y="10"/>
                    </a:lnTo>
                    <a:lnTo>
                      <a:pt x="82" y="6"/>
                    </a:lnTo>
                    <a:lnTo>
                      <a:pt x="72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36" y="6"/>
                    </a:lnTo>
                    <a:lnTo>
                      <a:pt x="26" y="10"/>
                    </a:lnTo>
                    <a:lnTo>
                      <a:pt x="18" y="18"/>
                    </a:lnTo>
                    <a:lnTo>
                      <a:pt x="10" y="26"/>
                    </a:lnTo>
                    <a:lnTo>
                      <a:pt x="6" y="36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  <a:moveTo>
                      <a:pt x="116" y="60"/>
                    </a:moveTo>
                    <a:lnTo>
                      <a:pt x="116" y="60"/>
                    </a:lnTo>
                    <a:lnTo>
                      <a:pt x="114" y="70"/>
                    </a:lnTo>
                    <a:lnTo>
                      <a:pt x="112" y="82"/>
                    </a:lnTo>
                    <a:lnTo>
                      <a:pt x="106" y="90"/>
                    </a:lnTo>
                    <a:lnTo>
                      <a:pt x="100" y="100"/>
                    </a:lnTo>
                    <a:lnTo>
                      <a:pt x="90" y="106"/>
                    </a:lnTo>
                    <a:lnTo>
                      <a:pt x="82" y="112"/>
                    </a:lnTo>
                    <a:lnTo>
                      <a:pt x="70" y="114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48" y="114"/>
                    </a:lnTo>
                    <a:lnTo>
                      <a:pt x="38" y="112"/>
                    </a:lnTo>
                    <a:lnTo>
                      <a:pt x="28" y="106"/>
                    </a:lnTo>
                    <a:lnTo>
                      <a:pt x="20" y="100"/>
                    </a:lnTo>
                    <a:lnTo>
                      <a:pt x="14" y="90"/>
                    </a:lnTo>
                    <a:lnTo>
                      <a:pt x="8" y="82"/>
                    </a:lnTo>
                    <a:lnTo>
                      <a:pt x="4" y="70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4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0" y="20"/>
                    </a:lnTo>
                    <a:lnTo>
                      <a:pt x="28" y="14"/>
                    </a:lnTo>
                    <a:lnTo>
                      <a:pt x="38" y="8"/>
                    </a:lnTo>
                    <a:lnTo>
                      <a:pt x="48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70" y="4"/>
                    </a:lnTo>
                    <a:lnTo>
                      <a:pt x="82" y="8"/>
                    </a:lnTo>
                    <a:lnTo>
                      <a:pt x="90" y="14"/>
                    </a:lnTo>
                    <a:lnTo>
                      <a:pt x="100" y="20"/>
                    </a:lnTo>
                    <a:lnTo>
                      <a:pt x="106" y="28"/>
                    </a:lnTo>
                    <a:lnTo>
                      <a:pt x="112" y="38"/>
                    </a:lnTo>
                    <a:lnTo>
                      <a:pt x="114" y="48"/>
                    </a:lnTo>
                    <a:lnTo>
                      <a:pt x="116" y="60"/>
                    </a:lnTo>
                    <a:lnTo>
                      <a:pt x="116" y="60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Google Shape;211;p2"/>
              <p:cNvGrpSpPr/>
              <p:nvPr/>
            </p:nvGrpSpPr>
            <p:grpSpPr>
              <a:xfrm>
                <a:off x="-2868613" y="2243138"/>
                <a:ext cx="903288" cy="936625"/>
                <a:chOff x="-2868613" y="2243138"/>
                <a:chExt cx="903288" cy="936625"/>
              </a:xfrm>
            </p:grpSpPr>
            <p:sp>
              <p:nvSpPr>
                <p:cNvPr id="212" name="Google Shape;212;p2"/>
                <p:cNvSpPr/>
                <p:nvPr/>
              </p:nvSpPr>
              <p:spPr>
                <a:xfrm>
                  <a:off x="-2617788" y="2566988"/>
                  <a:ext cx="73025" cy="76200"/>
                </a:xfrm>
                <a:custGeom>
                  <a:rect b="b" l="l" r="r" t="t"/>
                  <a:pathLst>
                    <a:path extrusionOk="0" h="48" w="4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2"/>
                      </a:lnTo>
                      <a:lnTo>
                        <a:pt x="0" y="32"/>
                      </a:lnTo>
                      <a:lnTo>
                        <a:pt x="4" y="40"/>
                      </a:lnTo>
                      <a:lnTo>
                        <a:pt x="4" y="40"/>
                      </a:lnTo>
                      <a:lnTo>
                        <a:pt x="8" y="44"/>
                      </a:lnTo>
                      <a:lnTo>
                        <a:pt x="14" y="46"/>
                      </a:lnTo>
                      <a:lnTo>
                        <a:pt x="22" y="48"/>
                      </a:lnTo>
                      <a:lnTo>
                        <a:pt x="22" y="48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38" y="44"/>
                      </a:lnTo>
                      <a:lnTo>
                        <a:pt x="44" y="36"/>
                      </a:lnTo>
                      <a:lnTo>
                        <a:pt x="46" y="26"/>
                      </a:lnTo>
                      <a:lnTo>
                        <a:pt x="46" y="18"/>
                      </a:lnTo>
                      <a:lnTo>
                        <a:pt x="42" y="10"/>
                      </a:lnTo>
                      <a:lnTo>
                        <a:pt x="42" y="10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-2747963" y="2408238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10" y="4"/>
                      </a:moveTo>
                      <a:lnTo>
                        <a:pt x="10" y="4"/>
                      </a:lnTo>
                      <a:lnTo>
                        <a:pt x="4" y="12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10" y="42"/>
                      </a:lnTo>
                      <a:lnTo>
                        <a:pt x="14" y="44"/>
                      </a:lnTo>
                      <a:lnTo>
                        <a:pt x="20" y="46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38" y="42"/>
                      </a:lnTo>
                      <a:lnTo>
                        <a:pt x="38" y="42"/>
                      </a:lnTo>
                      <a:lnTo>
                        <a:pt x="46" y="36"/>
                      </a:lnTo>
                      <a:lnTo>
                        <a:pt x="48" y="26"/>
                      </a:lnTo>
                      <a:lnTo>
                        <a:pt x="48" y="18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36" y="2"/>
                      </a:lnTo>
                      <a:lnTo>
                        <a:pt x="28" y="0"/>
                      </a:ln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-2484438" y="2722563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2"/>
                      </a:lnTo>
                      <a:lnTo>
                        <a:pt x="2" y="32"/>
                      </a:lnTo>
                      <a:lnTo>
                        <a:pt x="6" y="40"/>
                      </a:lnTo>
                      <a:lnTo>
                        <a:pt x="6" y="40"/>
                      </a:lnTo>
                      <a:lnTo>
                        <a:pt x="14" y="46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40" y="42"/>
                      </a:lnTo>
                      <a:lnTo>
                        <a:pt x="40" y="42"/>
                      </a:lnTo>
                      <a:lnTo>
                        <a:pt x="46" y="34"/>
                      </a:lnTo>
                      <a:lnTo>
                        <a:pt x="48" y="26"/>
                      </a:lnTo>
                      <a:lnTo>
                        <a:pt x="46" y="16"/>
                      </a:lnTo>
                      <a:lnTo>
                        <a:pt x="42" y="8"/>
                      </a:lnTo>
                      <a:lnTo>
                        <a:pt x="42" y="8"/>
                      </a:lnTo>
                      <a:lnTo>
                        <a:pt x="34" y="2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-2036763" y="3148013"/>
                  <a:ext cx="71438" cy="31750"/>
                </a:xfrm>
                <a:custGeom>
                  <a:rect b="b" l="l" r="r" t="t"/>
                  <a:pathLst>
                    <a:path extrusionOk="0" h="20" w="45">
                      <a:moveTo>
                        <a:pt x="4" y="8"/>
                      </a:move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45" y="20"/>
                      </a:lnTo>
                      <a:lnTo>
                        <a:pt x="45" y="20"/>
                      </a:lnTo>
                      <a:lnTo>
                        <a:pt x="43" y="12"/>
                      </a:lnTo>
                      <a:lnTo>
                        <a:pt x="37" y="4"/>
                      </a:lnTo>
                      <a:lnTo>
                        <a:pt x="37" y="4"/>
                      </a:lnTo>
                      <a:lnTo>
                        <a:pt x="29" y="0"/>
                      </a:lnTo>
                      <a:lnTo>
                        <a:pt x="19" y="0"/>
                      </a:lnTo>
                      <a:lnTo>
                        <a:pt x="11" y="2"/>
                      </a:lnTo>
                      <a:lnTo>
                        <a:pt x="4" y="8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>
                  <a:off x="-2192338" y="3011488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6" y="8"/>
                      </a:moveTo>
                      <a:lnTo>
                        <a:pt x="6" y="8"/>
                      </a:lnTo>
                      <a:lnTo>
                        <a:pt x="0" y="16"/>
                      </a:lnTo>
                      <a:lnTo>
                        <a:pt x="0" y="26"/>
                      </a:lnTo>
                      <a:lnTo>
                        <a:pt x="2" y="34"/>
                      </a:lnTo>
                      <a:lnTo>
                        <a:pt x="8" y="42"/>
                      </a:lnTo>
                      <a:lnTo>
                        <a:pt x="8" y="42"/>
                      </a:lnTo>
                      <a:lnTo>
                        <a:pt x="14" y="4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42" y="40"/>
                      </a:lnTo>
                      <a:lnTo>
                        <a:pt x="42" y="40"/>
                      </a:lnTo>
                      <a:lnTo>
                        <a:pt x="46" y="32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0" y="6"/>
                      </a:lnTo>
                      <a:lnTo>
                        <a:pt x="40" y="6"/>
                      </a:lnTo>
                      <a:lnTo>
                        <a:pt x="32" y="2"/>
                      </a:lnTo>
                      <a:lnTo>
                        <a:pt x="22" y="0"/>
                      </a:lnTo>
                      <a:lnTo>
                        <a:pt x="14" y="2"/>
                      </a:lnTo>
                      <a:lnTo>
                        <a:pt x="6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>
                  <a:off x="-2341563" y="2871788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6" y="6"/>
                      </a:move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2" y="32"/>
                      </a:lnTo>
                      <a:lnTo>
                        <a:pt x="6" y="40"/>
                      </a:lnTo>
                      <a:lnTo>
                        <a:pt x="6" y="40"/>
                      </a:lnTo>
                      <a:lnTo>
                        <a:pt x="14" y="46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46" y="32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0" y="6"/>
                      </a:lnTo>
                      <a:lnTo>
                        <a:pt x="40" y="6"/>
                      </a:lnTo>
                      <a:lnTo>
                        <a:pt x="32" y="2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-2868613" y="2243138"/>
                  <a:ext cx="76200" cy="73025"/>
                </a:xfrm>
                <a:custGeom>
                  <a:rect b="b" l="l" r="r" t="t"/>
                  <a:pathLst>
                    <a:path extrusionOk="0" h="46" w="4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2" y="32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8" y="40"/>
                      </a:lnTo>
                      <a:lnTo>
                        <a:pt x="8" y="40"/>
                      </a:lnTo>
                      <a:lnTo>
                        <a:pt x="16" y="46"/>
                      </a:lnTo>
                      <a:lnTo>
                        <a:pt x="24" y="46"/>
                      </a:lnTo>
                      <a:lnTo>
                        <a:pt x="24" y="46"/>
                      </a:lnTo>
                      <a:lnTo>
                        <a:pt x="34" y="46"/>
                      </a:lnTo>
                      <a:lnTo>
                        <a:pt x="42" y="40"/>
                      </a:lnTo>
                      <a:lnTo>
                        <a:pt x="42" y="40"/>
                      </a:lnTo>
                      <a:lnTo>
                        <a:pt x="44" y="36"/>
                      </a:lnTo>
                      <a:lnTo>
                        <a:pt x="44" y="36"/>
                      </a:lnTo>
                      <a:lnTo>
                        <a:pt x="46" y="32"/>
                      </a:lnTo>
                      <a:lnTo>
                        <a:pt x="46" y="32"/>
                      </a:lnTo>
                      <a:lnTo>
                        <a:pt x="48" y="28"/>
                      </a:lnTo>
                      <a:lnTo>
                        <a:pt x="48" y="28"/>
                      </a:lnTo>
                      <a:lnTo>
                        <a:pt x="48" y="22"/>
                      </a:lnTo>
                      <a:lnTo>
                        <a:pt x="48" y="22"/>
                      </a:lnTo>
                      <a:lnTo>
                        <a:pt x="46" y="14"/>
                      </a:lnTo>
                      <a:lnTo>
                        <a:pt x="42" y="6"/>
                      </a:lnTo>
                      <a:lnTo>
                        <a:pt x="42" y="6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2"/>
              <p:cNvGrpSpPr/>
              <p:nvPr/>
            </p:nvGrpSpPr>
            <p:grpSpPr>
              <a:xfrm>
                <a:off x="-3179763" y="1289050"/>
                <a:ext cx="1022350" cy="1004888"/>
                <a:chOff x="-3179763" y="1289050"/>
                <a:chExt cx="1022350" cy="1004888"/>
              </a:xfrm>
            </p:grpSpPr>
            <p:sp>
              <p:nvSpPr>
                <p:cNvPr id="220" name="Google Shape;220;p2"/>
                <p:cNvSpPr/>
                <p:nvPr/>
              </p:nvSpPr>
              <p:spPr>
                <a:xfrm>
                  <a:off x="-3024188" y="1614488"/>
                  <a:ext cx="25400" cy="31750"/>
                </a:xfrm>
                <a:custGeom>
                  <a:rect b="b" l="l" r="r" t="t"/>
                  <a:pathLst>
                    <a:path extrusionOk="0" h="20" w="16">
                      <a:moveTo>
                        <a:pt x="14" y="14"/>
                      </a:moveTo>
                      <a:lnTo>
                        <a:pt x="14" y="14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" y="16"/>
                      </a:lnTo>
                      <a:lnTo>
                        <a:pt x="6" y="16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>
                  <a:off x="-3084513" y="1481138"/>
                  <a:ext cx="22225" cy="31750"/>
                </a:xfrm>
                <a:custGeom>
                  <a:rect b="b" l="l" r="r" t="t"/>
                  <a:pathLst>
                    <a:path extrusionOk="0" h="20" w="14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-3103563" y="1506538"/>
                  <a:ext cx="117475" cy="117475"/>
                </a:xfrm>
                <a:custGeom>
                  <a:rect b="b" l="l" r="r" t="t"/>
                  <a:pathLst>
                    <a:path extrusionOk="0" h="74" w="74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4"/>
                      </a:lnTo>
                      <a:lnTo>
                        <a:pt x="20" y="4"/>
                      </a:lnTo>
                      <a:lnTo>
                        <a:pt x="12" y="10"/>
                      </a:lnTo>
                      <a:lnTo>
                        <a:pt x="4" y="18"/>
                      </a:lnTo>
                      <a:lnTo>
                        <a:pt x="0" y="26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2" y="72"/>
                      </a:lnTo>
                      <a:lnTo>
                        <a:pt x="30" y="74"/>
                      </a:lnTo>
                      <a:lnTo>
                        <a:pt x="36" y="74"/>
                      </a:lnTo>
                      <a:lnTo>
                        <a:pt x="36" y="74"/>
                      </a:lnTo>
                      <a:lnTo>
                        <a:pt x="44" y="74"/>
                      </a:lnTo>
                      <a:lnTo>
                        <a:pt x="50" y="72"/>
                      </a:lnTo>
                      <a:lnTo>
                        <a:pt x="50" y="72"/>
                      </a:lnTo>
                      <a:lnTo>
                        <a:pt x="58" y="68"/>
                      </a:lnTo>
                      <a:lnTo>
                        <a:pt x="58" y="68"/>
                      </a:lnTo>
                      <a:lnTo>
                        <a:pt x="64" y="62"/>
                      </a:lnTo>
                      <a:lnTo>
                        <a:pt x="70" y="54"/>
                      </a:lnTo>
                      <a:lnTo>
                        <a:pt x="74" y="46"/>
                      </a:lnTo>
                      <a:lnTo>
                        <a:pt x="74" y="36"/>
                      </a:lnTo>
                      <a:lnTo>
                        <a:pt x="74" y="36"/>
                      </a:lnTo>
                      <a:lnTo>
                        <a:pt x="74" y="30"/>
                      </a:lnTo>
                      <a:lnTo>
                        <a:pt x="72" y="22"/>
                      </a:lnTo>
                      <a:lnTo>
                        <a:pt x="68" y="16"/>
                      </a:lnTo>
                      <a:lnTo>
                        <a:pt x="64" y="10"/>
                      </a:lnTo>
                      <a:lnTo>
                        <a:pt x="58" y="6"/>
                      </a:lnTo>
                      <a:lnTo>
                        <a:pt x="52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-3179763" y="1289050"/>
                  <a:ext cx="79375" cy="79375"/>
                </a:xfrm>
                <a:custGeom>
                  <a:rect b="b" l="l" r="r" t="t"/>
                  <a:pathLst>
                    <a:path extrusionOk="0" h="50" w="50">
                      <a:moveTo>
                        <a:pt x="36" y="48"/>
                      </a:moveTo>
                      <a:lnTo>
                        <a:pt x="36" y="48"/>
                      </a:lnTo>
                      <a:lnTo>
                        <a:pt x="42" y="44"/>
                      </a:lnTo>
                      <a:lnTo>
                        <a:pt x="46" y="38"/>
                      </a:lnTo>
                      <a:lnTo>
                        <a:pt x="48" y="32"/>
                      </a:ln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48" y="16"/>
                      </a:lnTo>
                      <a:lnTo>
                        <a:pt x="42" y="8"/>
                      </a:lnTo>
                      <a:lnTo>
                        <a:pt x="34" y="2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8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2" y="34"/>
                      </a:lnTo>
                      <a:lnTo>
                        <a:pt x="6" y="42"/>
                      </a:lnTo>
                      <a:lnTo>
                        <a:pt x="14" y="48"/>
                      </a:lnTo>
                      <a:lnTo>
                        <a:pt x="24" y="50"/>
                      </a:lnTo>
                      <a:lnTo>
                        <a:pt x="24" y="50"/>
                      </a:lnTo>
                      <a:lnTo>
                        <a:pt x="28" y="50"/>
                      </a:lnTo>
                      <a:lnTo>
                        <a:pt x="28" y="50"/>
                      </a:lnTo>
                      <a:lnTo>
                        <a:pt x="36" y="48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>
                <a:xfrm>
                  <a:off x="-2271713" y="2179638"/>
                  <a:ext cx="114300" cy="114300"/>
                </a:xfrm>
                <a:custGeom>
                  <a:rect b="b" l="l" r="r" t="t"/>
                  <a:pathLst>
                    <a:path extrusionOk="0" h="72" w="72">
                      <a:moveTo>
                        <a:pt x="60" y="62"/>
                      </a:moveTo>
                      <a:lnTo>
                        <a:pt x="60" y="62"/>
                      </a:lnTo>
                      <a:lnTo>
                        <a:pt x="66" y="56"/>
                      </a:lnTo>
                      <a:lnTo>
                        <a:pt x="68" y="50"/>
                      </a:lnTo>
                      <a:lnTo>
                        <a:pt x="70" y="44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0" y="30"/>
                      </a:lnTo>
                      <a:lnTo>
                        <a:pt x="68" y="22"/>
                      </a:lnTo>
                      <a:lnTo>
                        <a:pt x="64" y="16"/>
                      </a:lnTo>
                      <a:lnTo>
                        <a:pt x="60" y="12"/>
                      </a:lnTo>
                      <a:lnTo>
                        <a:pt x="56" y="8"/>
                      </a:lnTo>
                      <a:lnTo>
                        <a:pt x="50" y="4"/>
                      </a:lnTo>
                      <a:lnTo>
                        <a:pt x="42" y="2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4" y="18"/>
                      </a:lnTo>
                      <a:lnTo>
                        <a:pt x="2" y="24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2" y="50"/>
                      </a:lnTo>
                      <a:lnTo>
                        <a:pt x="6" y="58"/>
                      </a:lnTo>
                      <a:lnTo>
                        <a:pt x="10" y="62"/>
                      </a:lnTo>
                      <a:lnTo>
                        <a:pt x="14" y="66"/>
                      </a:lnTo>
                      <a:lnTo>
                        <a:pt x="22" y="70"/>
                      </a:lnTo>
                      <a:lnTo>
                        <a:pt x="28" y="72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44" y="72"/>
                      </a:lnTo>
                      <a:lnTo>
                        <a:pt x="54" y="68"/>
                      </a:lnTo>
                      <a:lnTo>
                        <a:pt x="54" y="68"/>
                      </a:lnTo>
                      <a:lnTo>
                        <a:pt x="60" y="62"/>
                      </a:lnTo>
                      <a:lnTo>
                        <a:pt x="60" y="62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5" name="Google Shape;225;p2"/>
              <p:cNvSpPr/>
              <p:nvPr/>
            </p:nvSpPr>
            <p:spPr>
              <a:xfrm>
                <a:off x="-2833688" y="-2271713"/>
                <a:ext cx="120650" cy="120650"/>
              </a:xfrm>
              <a:custGeom>
                <a:rect b="b" l="l" r="r" t="t"/>
                <a:pathLst>
                  <a:path extrusionOk="0" h="76" w="76">
                    <a:moveTo>
                      <a:pt x="0" y="38"/>
                    </a:moveTo>
                    <a:lnTo>
                      <a:pt x="0" y="38"/>
                    </a:lnTo>
                    <a:lnTo>
                      <a:pt x="0" y="46"/>
                    </a:lnTo>
                    <a:lnTo>
                      <a:pt x="4" y="52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16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2"/>
                    </a:lnTo>
                    <a:lnTo>
                      <a:pt x="68" y="16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6" y="6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-3979863" y="-1857375"/>
                <a:ext cx="79375" cy="79375"/>
              </a:xfrm>
              <a:custGeom>
                <a:rect b="b" l="l" r="r" t="t"/>
                <a:pathLst>
                  <a:path extrusionOk="0" h="50" w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4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-1111250" y="-3675063"/>
                <a:ext cx="79375" cy="22225"/>
              </a:xfrm>
              <a:custGeom>
                <a:rect b="b" l="l" r="r" t="t"/>
                <a:pathLst>
                  <a:path extrusionOk="0" h="14" w="50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-2786063" y="-2925763"/>
                <a:ext cx="76200" cy="76200"/>
              </a:xfrm>
              <a:custGeom>
                <a:rect b="b" l="l" r="r" t="t"/>
                <a:pathLst>
                  <a:path extrusionOk="0" h="48" w="48">
                    <a:moveTo>
                      <a:pt x="4" y="12"/>
                    </a:moveTo>
                    <a:lnTo>
                      <a:pt x="4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2"/>
                    </a:lnTo>
                    <a:lnTo>
                      <a:pt x="44" y="12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-2665413" y="-3081338"/>
                <a:ext cx="76200" cy="76200"/>
              </a:xfrm>
              <a:custGeom>
                <a:rect b="b" l="l" r="r" t="t"/>
                <a:pathLst>
                  <a:path extrusionOk="0" h="48" w="48">
                    <a:moveTo>
                      <a:pt x="42" y="38"/>
                    </a:moveTo>
                    <a:lnTo>
                      <a:pt x="42" y="38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6" y="1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38" y="42"/>
                    </a:lnTo>
                    <a:lnTo>
                      <a:pt x="42" y="38"/>
                    </a:lnTo>
                    <a:lnTo>
                      <a:pt x="42" y="38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-2538413" y="-3233738"/>
                <a:ext cx="76200" cy="76200"/>
              </a:xfrm>
              <a:custGeom>
                <a:rect b="b" l="l" r="r" t="t"/>
                <a:pathLst>
                  <a:path extrusionOk="0" h="48" w="48">
                    <a:moveTo>
                      <a:pt x="42" y="42"/>
                    </a:moveTo>
                    <a:lnTo>
                      <a:pt x="42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42" y="42"/>
                    </a:lnTo>
                    <a:lnTo>
                      <a:pt x="42" y="42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-4014788" y="-2227263"/>
                <a:ext cx="231775" cy="231775"/>
              </a:xfrm>
              <a:custGeom>
                <a:rect b="b" l="l" r="r" t="t"/>
                <a:pathLst>
                  <a:path extrusionOk="0" h="146" w="146">
                    <a:moveTo>
                      <a:pt x="130" y="28"/>
                    </a:moveTo>
                    <a:lnTo>
                      <a:pt x="130" y="28"/>
                    </a:lnTo>
                    <a:lnTo>
                      <a:pt x="118" y="16"/>
                    </a:lnTo>
                    <a:lnTo>
                      <a:pt x="106" y="6"/>
                    </a:lnTo>
                    <a:lnTo>
                      <a:pt x="90" y="2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4" y="6"/>
                    </a:lnTo>
                    <a:lnTo>
                      <a:pt x="32" y="12"/>
                    </a:lnTo>
                    <a:lnTo>
                      <a:pt x="20" y="22"/>
                    </a:lnTo>
                    <a:lnTo>
                      <a:pt x="12" y="32"/>
                    </a:lnTo>
                    <a:lnTo>
                      <a:pt x="6" y="44"/>
                    </a:lnTo>
                    <a:lnTo>
                      <a:pt x="0" y="5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4"/>
                    </a:lnTo>
                    <a:lnTo>
                      <a:pt x="2" y="94"/>
                    </a:lnTo>
                    <a:lnTo>
                      <a:pt x="6" y="104"/>
                    </a:lnTo>
                    <a:lnTo>
                      <a:pt x="12" y="114"/>
                    </a:lnTo>
                    <a:lnTo>
                      <a:pt x="18" y="122"/>
                    </a:lnTo>
                    <a:lnTo>
                      <a:pt x="24" y="128"/>
                    </a:lnTo>
                    <a:lnTo>
                      <a:pt x="34" y="136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6" y="142"/>
                    </a:lnTo>
                    <a:lnTo>
                      <a:pt x="46" y="142"/>
                    </a:lnTo>
                    <a:lnTo>
                      <a:pt x="60" y="146"/>
                    </a:lnTo>
                    <a:lnTo>
                      <a:pt x="72" y="146"/>
                    </a:lnTo>
                    <a:lnTo>
                      <a:pt x="72" y="146"/>
                    </a:lnTo>
                    <a:lnTo>
                      <a:pt x="88" y="146"/>
                    </a:lnTo>
                    <a:lnTo>
                      <a:pt x="102" y="140"/>
                    </a:lnTo>
                    <a:lnTo>
                      <a:pt x="114" y="134"/>
                    </a:lnTo>
                    <a:lnTo>
                      <a:pt x="124" y="126"/>
                    </a:lnTo>
                    <a:lnTo>
                      <a:pt x="134" y="114"/>
                    </a:lnTo>
                    <a:lnTo>
                      <a:pt x="140" y="102"/>
                    </a:lnTo>
                    <a:lnTo>
                      <a:pt x="144" y="88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62"/>
                    </a:lnTo>
                    <a:lnTo>
                      <a:pt x="142" y="50"/>
                    </a:lnTo>
                    <a:lnTo>
                      <a:pt x="138" y="40"/>
                    </a:lnTo>
                    <a:lnTo>
                      <a:pt x="132" y="30"/>
                    </a:lnTo>
                    <a:lnTo>
                      <a:pt x="132" y="30"/>
                    </a:lnTo>
                    <a:lnTo>
                      <a:pt x="130" y="28"/>
                    </a:lnTo>
                    <a:lnTo>
                      <a:pt x="130" y="28"/>
                    </a:lnTo>
                    <a:close/>
                    <a:moveTo>
                      <a:pt x="144" y="74"/>
                    </a:moveTo>
                    <a:lnTo>
                      <a:pt x="144" y="74"/>
                    </a:lnTo>
                    <a:lnTo>
                      <a:pt x="142" y="88"/>
                    </a:lnTo>
                    <a:lnTo>
                      <a:pt x="138" y="100"/>
                    </a:lnTo>
                    <a:lnTo>
                      <a:pt x="132" y="112"/>
                    </a:lnTo>
                    <a:lnTo>
                      <a:pt x="122" y="122"/>
                    </a:lnTo>
                    <a:lnTo>
                      <a:pt x="112" y="132"/>
                    </a:lnTo>
                    <a:lnTo>
                      <a:pt x="100" y="138"/>
                    </a:lnTo>
                    <a:lnTo>
                      <a:pt x="88" y="142"/>
                    </a:lnTo>
                    <a:lnTo>
                      <a:pt x="72" y="144"/>
                    </a:lnTo>
                    <a:lnTo>
                      <a:pt x="72" y="144"/>
                    </a:lnTo>
                    <a:lnTo>
                      <a:pt x="60" y="142"/>
                    </a:lnTo>
                    <a:lnTo>
                      <a:pt x="48" y="138"/>
                    </a:lnTo>
                    <a:lnTo>
                      <a:pt x="48" y="138"/>
                    </a:lnTo>
                    <a:lnTo>
                      <a:pt x="44" y="136"/>
                    </a:lnTo>
                    <a:lnTo>
                      <a:pt x="44" y="136"/>
                    </a:lnTo>
                    <a:lnTo>
                      <a:pt x="34" y="132"/>
                    </a:lnTo>
                    <a:lnTo>
                      <a:pt x="26" y="126"/>
                    </a:lnTo>
                    <a:lnTo>
                      <a:pt x="20" y="120"/>
                    </a:lnTo>
                    <a:lnTo>
                      <a:pt x="14" y="112"/>
                    </a:lnTo>
                    <a:lnTo>
                      <a:pt x="10" y="102"/>
                    </a:lnTo>
                    <a:lnTo>
                      <a:pt x="6" y="94"/>
                    </a:lnTo>
                    <a:lnTo>
                      <a:pt x="4" y="8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4" y="58"/>
                    </a:lnTo>
                    <a:lnTo>
                      <a:pt x="8" y="46"/>
                    </a:lnTo>
                    <a:lnTo>
                      <a:pt x="14" y="34"/>
                    </a:lnTo>
                    <a:lnTo>
                      <a:pt x="24" y="24"/>
                    </a:lnTo>
                    <a:lnTo>
                      <a:pt x="34" y="14"/>
                    </a:lnTo>
                    <a:lnTo>
                      <a:pt x="46" y="8"/>
                    </a:lnTo>
                    <a:lnTo>
                      <a:pt x="58" y="4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88" y="4"/>
                    </a:lnTo>
                    <a:lnTo>
                      <a:pt x="104" y="10"/>
                    </a:lnTo>
                    <a:lnTo>
                      <a:pt x="116" y="18"/>
                    </a:lnTo>
                    <a:lnTo>
                      <a:pt x="128" y="28"/>
                    </a:lnTo>
                    <a:lnTo>
                      <a:pt x="128" y="28"/>
                    </a:lnTo>
                    <a:lnTo>
                      <a:pt x="130" y="32"/>
                    </a:lnTo>
                    <a:lnTo>
                      <a:pt x="130" y="32"/>
                    </a:lnTo>
                    <a:lnTo>
                      <a:pt x="136" y="42"/>
                    </a:lnTo>
                    <a:lnTo>
                      <a:pt x="140" y="52"/>
                    </a:lnTo>
                    <a:lnTo>
                      <a:pt x="142" y="62"/>
                    </a:lnTo>
                    <a:lnTo>
                      <a:pt x="144" y="74"/>
                    </a:lnTo>
                    <a:lnTo>
                      <a:pt x="144" y="74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32" name="Google Shape;2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" y="445293"/>
            <a:ext cx="200975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61" y="38420"/>
            <a:ext cx="1336254" cy="48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5421" y="41133"/>
            <a:ext cx="540066" cy="5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Subtitle">
  <p:cSld name="Content with Subtitle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"/>
          <p:cNvSpPr txBox="1"/>
          <p:nvPr>
            <p:ph idx="1" type="body"/>
          </p:nvPr>
        </p:nvSpPr>
        <p:spPr>
          <a:xfrm>
            <a:off x="309753" y="1200150"/>
            <a:ext cx="8524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–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0" name="Google Shape;750;p11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1" name="Google Shape;751;p11"/>
          <p:cNvSpPr txBox="1"/>
          <p:nvPr>
            <p:ph idx="2" type="body"/>
          </p:nvPr>
        </p:nvSpPr>
        <p:spPr>
          <a:xfrm>
            <a:off x="309753" y="685800"/>
            <a:ext cx="8524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/>
          <p:nvPr>
            <p:ph idx="1" type="body"/>
          </p:nvPr>
        </p:nvSpPr>
        <p:spPr>
          <a:xfrm>
            <a:off x="308610" y="891540"/>
            <a:ext cx="4183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–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4" name="Google Shape;754;p12"/>
          <p:cNvSpPr txBox="1"/>
          <p:nvPr>
            <p:ph type="title"/>
          </p:nvPr>
        </p:nvSpPr>
        <p:spPr>
          <a:xfrm>
            <a:off x="308610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5" name="Google Shape;755;p12"/>
          <p:cNvSpPr txBox="1"/>
          <p:nvPr>
            <p:ph idx="2" type="body"/>
          </p:nvPr>
        </p:nvSpPr>
        <p:spPr>
          <a:xfrm>
            <a:off x="4649724" y="891540"/>
            <a:ext cx="4183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–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8" name="Google Shape;758;p13"/>
          <p:cNvSpPr txBox="1"/>
          <p:nvPr>
            <p:ph idx="1" type="subTitle"/>
          </p:nvPr>
        </p:nvSpPr>
        <p:spPr>
          <a:xfrm>
            <a:off x="309753" y="644346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ntent Balanced">
  <p:cSld name="Two-Content Balanced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4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1" name="Google Shape;761;p14"/>
          <p:cNvSpPr txBox="1"/>
          <p:nvPr>
            <p:ph idx="1" type="subTitle"/>
          </p:nvPr>
        </p:nvSpPr>
        <p:spPr>
          <a:xfrm>
            <a:off x="309753" y="608873"/>
            <a:ext cx="8524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2" name="Google Shape;762;p14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4"/>
          <p:cNvSpPr txBox="1"/>
          <p:nvPr>
            <p:ph idx="2" type="body"/>
          </p:nvPr>
        </p:nvSpPr>
        <p:spPr>
          <a:xfrm>
            <a:off x="4722655" y="1200150"/>
            <a:ext cx="3986400" cy="3429000"/>
          </a:xfrm>
          <a:prstGeom prst="rect">
            <a:avLst/>
          </a:prstGeom>
          <a:solidFill>
            <a:srgbClr val="F4F9FB"/>
          </a:solidFill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14"/>
          <p:cNvSpPr txBox="1"/>
          <p:nvPr>
            <p:ph idx="3" type="body"/>
          </p:nvPr>
        </p:nvSpPr>
        <p:spPr>
          <a:xfrm>
            <a:off x="434970" y="1200150"/>
            <a:ext cx="39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ntent Balanced Color on Right">
  <p:cSld name="Two-Content Balanced Color on Right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5"/>
          <p:cNvSpPr txBox="1"/>
          <p:nvPr>
            <p:ph idx="1" type="body"/>
          </p:nvPr>
        </p:nvSpPr>
        <p:spPr>
          <a:xfrm>
            <a:off x="1" y="1200151"/>
            <a:ext cx="4421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445775" spcFirstLastPara="1" rIns="34290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7" name="Google Shape;767;p15"/>
          <p:cNvSpPr txBox="1"/>
          <p:nvPr>
            <p:ph idx="2" type="subTitle"/>
          </p:nvPr>
        </p:nvSpPr>
        <p:spPr>
          <a:xfrm>
            <a:off x="309753" y="608873"/>
            <a:ext cx="8524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8" name="Google Shape;768;p15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9" name="Google Shape;769;p15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5"/>
          <p:cNvSpPr txBox="1"/>
          <p:nvPr>
            <p:ph idx="3" type="body"/>
          </p:nvPr>
        </p:nvSpPr>
        <p:spPr>
          <a:xfrm>
            <a:off x="4962653" y="1200150"/>
            <a:ext cx="4181400" cy="3429000"/>
          </a:xfrm>
          <a:prstGeom prst="rect">
            <a:avLst/>
          </a:prstGeom>
          <a:solidFill>
            <a:srgbClr val="F4F9FB"/>
          </a:solidFill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ntent Balanced Color on Left">
  <p:cSld name="Two-Content Balanced Color on Left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6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3" name="Google Shape;773;p16"/>
          <p:cNvSpPr txBox="1"/>
          <p:nvPr>
            <p:ph idx="1" type="subTitle"/>
          </p:nvPr>
        </p:nvSpPr>
        <p:spPr>
          <a:xfrm>
            <a:off x="309753" y="608873"/>
            <a:ext cx="8524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4" name="Google Shape;774;p16"/>
          <p:cNvSpPr txBox="1"/>
          <p:nvPr>
            <p:ph idx="2" type="body"/>
          </p:nvPr>
        </p:nvSpPr>
        <p:spPr>
          <a:xfrm>
            <a:off x="4722654" y="1200151"/>
            <a:ext cx="4421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445775" spcFirstLastPara="1" rIns="34290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4F8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6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6"/>
          <p:cNvSpPr txBox="1"/>
          <p:nvPr>
            <p:ph idx="3" type="body"/>
          </p:nvPr>
        </p:nvSpPr>
        <p:spPr>
          <a:xfrm>
            <a:off x="0" y="1200150"/>
            <a:ext cx="4421400" cy="3429000"/>
          </a:xfrm>
          <a:prstGeom prst="rect">
            <a:avLst/>
          </a:prstGeom>
          <a:solidFill>
            <a:srgbClr val="F4F9FB"/>
          </a:solidFill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비교">
  <p:cSld name="1_비교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7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9" name="Google Shape;779;p17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0" name="Google Shape;780;p17"/>
          <p:cNvSpPr txBox="1"/>
          <p:nvPr>
            <p:ph idx="2" type="body"/>
          </p:nvPr>
        </p:nvSpPr>
        <p:spPr>
          <a:xfrm>
            <a:off x="444766" y="1200152"/>
            <a:ext cx="3784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188975" spcFirstLastPara="1" rIns="342900" wrap="square" tIns="6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1" name="Google Shape;781;p17"/>
          <p:cNvSpPr txBox="1"/>
          <p:nvPr>
            <p:ph idx="3" type="body"/>
          </p:nvPr>
        </p:nvSpPr>
        <p:spPr>
          <a:xfrm>
            <a:off x="4918905" y="1200152"/>
            <a:ext cx="3780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188975" spcFirstLastPara="1" rIns="342900" wrap="square" tIns="6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2" name="Google Shape;782;p17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7"/>
          <p:cNvSpPr/>
          <p:nvPr/>
        </p:nvSpPr>
        <p:spPr>
          <a:xfrm>
            <a:off x="444649" y="1863132"/>
            <a:ext cx="3783300" cy="34200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7"/>
          <p:cNvSpPr/>
          <p:nvPr/>
        </p:nvSpPr>
        <p:spPr>
          <a:xfrm>
            <a:off x="4913986" y="1863132"/>
            <a:ext cx="3788100" cy="34200"/>
          </a:xfrm>
          <a:prstGeom prst="rect">
            <a:avLst/>
          </a:prstGeom>
          <a:solidFill>
            <a:srgbClr val="7F3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7"/>
          <p:cNvSpPr txBox="1"/>
          <p:nvPr>
            <p:ph idx="4" type="body"/>
          </p:nvPr>
        </p:nvSpPr>
        <p:spPr>
          <a:xfrm>
            <a:off x="444649" y="1897421"/>
            <a:ext cx="37833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5" type="body"/>
          </p:nvPr>
        </p:nvSpPr>
        <p:spPr>
          <a:xfrm>
            <a:off x="4918905" y="1897421"/>
            <a:ext cx="37833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ntent Comparison">
  <p:cSld name="Three-Content Comparison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8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9" name="Google Shape;789;p18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90" name="Google Shape;790;p18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8"/>
          <p:cNvSpPr/>
          <p:nvPr/>
        </p:nvSpPr>
        <p:spPr>
          <a:xfrm>
            <a:off x="444649" y="1882110"/>
            <a:ext cx="2695200" cy="34200"/>
          </a:xfrm>
          <a:prstGeom prst="rect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8"/>
          <p:cNvSpPr/>
          <p:nvPr/>
        </p:nvSpPr>
        <p:spPr>
          <a:xfrm>
            <a:off x="3311366" y="1882110"/>
            <a:ext cx="2695200" cy="34200"/>
          </a:xfrm>
          <a:prstGeom prst="rect">
            <a:avLst/>
          </a:prstGeom>
          <a:gradFill>
            <a:gsLst>
              <a:gs pos="0">
                <a:srgbClr val="0091DA"/>
              </a:gs>
              <a:gs pos="23000">
                <a:srgbClr val="0091DA"/>
              </a:gs>
              <a:gs pos="99000">
                <a:srgbClr val="0091DA"/>
              </a:gs>
              <a:gs pos="100000">
                <a:srgbClr val="0091DA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8"/>
          <p:cNvSpPr/>
          <p:nvPr/>
        </p:nvSpPr>
        <p:spPr>
          <a:xfrm>
            <a:off x="6178082" y="1882110"/>
            <a:ext cx="2695200" cy="37800"/>
          </a:xfrm>
          <a:prstGeom prst="rect">
            <a:avLst/>
          </a:prstGeom>
          <a:solidFill>
            <a:srgbClr val="7F3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8"/>
          <p:cNvSpPr txBox="1"/>
          <p:nvPr>
            <p:ph idx="2" type="body"/>
          </p:nvPr>
        </p:nvSpPr>
        <p:spPr>
          <a:xfrm>
            <a:off x="442338" y="1310641"/>
            <a:ext cx="2697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9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5" name="Google Shape;795;p18"/>
          <p:cNvSpPr txBox="1"/>
          <p:nvPr>
            <p:ph idx="3" type="body"/>
          </p:nvPr>
        </p:nvSpPr>
        <p:spPr>
          <a:xfrm>
            <a:off x="3310292" y="1310641"/>
            <a:ext cx="2697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9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6" name="Google Shape;796;p18"/>
          <p:cNvSpPr txBox="1"/>
          <p:nvPr>
            <p:ph idx="4" type="body"/>
          </p:nvPr>
        </p:nvSpPr>
        <p:spPr>
          <a:xfrm>
            <a:off x="6175935" y="1310641"/>
            <a:ext cx="2697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9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7" name="Google Shape;797;p18"/>
          <p:cNvSpPr txBox="1"/>
          <p:nvPr>
            <p:ph idx="5" type="body"/>
          </p:nvPr>
        </p:nvSpPr>
        <p:spPr>
          <a:xfrm>
            <a:off x="440766" y="1980189"/>
            <a:ext cx="26973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8" name="Google Shape;798;p18"/>
          <p:cNvSpPr txBox="1"/>
          <p:nvPr>
            <p:ph idx="6" type="body"/>
          </p:nvPr>
        </p:nvSpPr>
        <p:spPr>
          <a:xfrm>
            <a:off x="3310292" y="1980189"/>
            <a:ext cx="26973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9" name="Google Shape;799;p18"/>
          <p:cNvSpPr txBox="1"/>
          <p:nvPr>
            <p:ph idx="7" type="body"/>
          </p:nvPr>
        </p:nvSpPr>
        <p:spPr>
          <a:xfrm>
            <a:off x="6175935" y="1980189"/>
            <a:ext cx="26973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ynamic – Color on Left">
  <p:cSld name="Two Content Dynamic – Color on Left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9"/>
          <p:cNvSpPr txBox="1"/>
          <p:nvPr>
            <p:ph type="title"/>
          </p:nvPr>
        </p:nvSpPr>
        <p:spPr>
          <a:xfrm>
            <a:off x="309753" y="342900"/>
            <a:ext cx="8538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2" name="Google Shape;802;p19"/>
          <p:cNvSpPr txBox="1"/>
          <p:nvPr>
            <p:ph idx="1" type="subTitle"/>
          </p:nvPr>
        </p:nvSpPr>
        <p:spPr>
          <a:xfrm>
            <a:off x="309754" y="608873"/>
            <a:ext cx="8538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3" name="Google Shape;803;p19"/>
          <p:cNvSpPr/>
          <p:nvPr/>
        </p:nvSpPr>
        <p:spPr>
          <a:xfrm flipH="1" rot="10800000">
            <a:off x="0" y="1192492"/>
            <a:ext cx="2171100" cy="4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9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9"/>
          <p:cNvSpPr txBox="1"/>
          <p:nvPr>
            <p:ph idx="2" type="body"/>
          </p:nvPr>
        </p:nvSpPr>
        <p:spPr>
          <a:xfrm>
            <a:off x="1" y="1233593"/>
            <a:ext cx="2171100" cy="3395700"/>
          </a:xfrm>
          <a:prstGeom prst="rect">
            <a:avLst/>
          </a:prstGeom>
          <a:solidFill>
            <a:srgbClr val="F4F9FB"/>
          </a:solidFill>
          <a:ln>
            <a:noFill/>
          </a:ln>
        </p:spPr>
        <p:txBody>
          <a:bodyPr anchorCtr="0" anchor="t" bIns="0" lIns="81000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6" name="Google Shape;806;p19"/>
          <p:cNvSpPr txBox="1"/>
          <p:nvPr>
            <p:ph idx="3" type="body"/>
          </p:nvPr>
        </p:nvSpPr>
        <p:spPr>
          <a:xfrm>
            <a:off x="2514065" y="1200150"/>
            <a:ext cx="6173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ynamic – Right">
  <p:cSld name="Two Content Dynamic – Right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0"/>
          <p:cNvSpPr txBox="1"/>
          <p:nvPr>
            <p:ph type="title"/>
          </p:nvPr>
        </p:nvSpPr>
        <p:spPr>
          <a:xfrm>
            <a:off x="309753" y="342900"/>
            <a:ext cx="8538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9" name="Google Shape;809;p20"/>
          <p:cNvSpPr txBox="1"/>
          <p:nvPr>
            <p:ph idx="1" type="subTitle"/>
          </p:nvPr>
        </p:nvSpPr>
        <p:spPr>
          <a:xfrm>
            <a:off x="309754" y="608873"/>
            <a:ext cx="8538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0" name="Google Shape;810;p20"/>
          <p:cNvSpPr/>
          <p:nvPr/>
        </p:nvSpPr>
        <p:spPr>
          <a:xfrm flipH="1" rot="10800000">
            <a:off x="6965676" y="1192523"/>
            <a:ext cx="21783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0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0"/>
          <p:cNvSpPr txBox="1"/>
          <p:nvPr>
            <p:ph idx="2" type="body"/>
          </p:nvPr>
        </p:nvSpPr>
        <p:spPr>
          <a:xfrm>
            <a:off x="309753" y="1238122"/>
            <a:ext cx="63201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3" name="Google Shape;813;p20"/>
          <p:cNvSpPr txBox="1"/>
          <p:nvPr>
            <p:ph idx="3" type="body"/>
          </p:nvPr>
        </p:nvSpPr>
        <p:spPr>
          <a:xfrm>
            <a:off x="6965676" y="1238122"/>
            <a:ext cx="2178300" cy="3390900"/>
          </a:xfrm>
          <a:prstGeom prst="rect">
            <a:avLst/>
          </a:prstGeom>
          <a:solidFill>
            <a:srgbClr val="F4F9FB"/>
          </a:solidFill>
          <a:ln>
            <a:noFill/>
          </a:ln>
        </p:spPr>
        <p:txBody>
          <a:bodyPr anchorCtr="0" anchor="t" bIns="0" lIns="81000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3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3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with Content on Right">
  <p:cSld name="Diagram with Content on Right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1"/>
          <p:cNvSpPr txBox="1"/>
          <p:nvPr>
            <p:ph type="title"/>
          </p:nvPr>
        </p:nvSpPr>
        <p:spPr>
          <a:xfrm>
            <a:off x="309753" y="342900"/>
            <a:ext cx="8359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6" name="Google Shape;816;p21"/>
          <p:cNvSpPr txBox="1"/>
          <p:nvPr>
            <p:ph idx="1" type="subTitle"/>
          </p:nvPr>
        </p:nvSpPr>
        <p:spPr>
          <a:xfrm>
            <a:off x="309754" y="608873"/>
            <a:ext cx="83592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7" name="Google Shape;817;p21"/>
          <p:cNvSpPr/>
          <p:nvPr/>
        </p:nvSpPr>
        <p:spPr>
          <a:xfrm flipH="1" rot="10800000">
            <a:off x="6286691" y="1192306"/>
            <a:ext cx="28572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1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1"/>
          <p:cNvSpPr txBox="1"/>
          <p:nvPr>
            <p:ph idx="2" type="body"/>
          </p:nvPr>
        </p:nvSpPr>
        <p:spPr>
          <a:xfrm>
            <a:off x="309753" y="1238122"/>
            <a:ext cx="57411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21"/>
          <p:cNvSpPr txBox="1"/>
          <p:nvPr>
            <p:ph idx="3" type="body"/>
          </p:nvPr>
        </p:nvSpPr>
        <p:spPr>
          <a:xfrm>
            <a:off x="6286691" y="1254405"/>
            <a:ext cx="2857200" cy="3374700"/>
          </a:xfrm>
          <a:prstGeom prst="rect">
            <a:avLst/>
          </a:prstGeom>
          <a:solidFill>
            <a:srgbClr val="F4F9FB"/>
          </a:solidFill>
          <a:ln>
            <a:noFill/>
          </a:ln>
        </p:spPr>
        <p:txBody>
          <a:bodyPr anchorCtr="0" anchor="t" bIns="0" lIns="81000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with Outcome, Benefit">
  <p:cSld name="Diagram with Outcome, Benefit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2"/>
          <p:cNvSpPr txBox="1"/>
          <p:nvPr>
            <p:ph type="title"/>
          </p:nvPr>
        </p:nvSpPr>
        <p:spPr>
          <a:xfrm>
            <a:off x="309753" y="342900"/>
            <a:ext cx="5018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3" name="Google Shape;823;p22"/>
          <p:cNvSpPr txBox="1"/>
          <p:nvPr>
            <p:ph idx="1" type="subTitle"/>
          </p:nvPr>
        </p:nvSpPr>
        <p:spPr>
          <a:xfrm>
            <a:off x="309754" y="608873"/>
            <a:ext cx="83592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824" name="Google Shape;824;p22"/>
          <p:cNvCxnSpPr/>
          <p:nvPr/>
        </p:nvCxnSpPr>
        <p:spPr>
          <a:xfrm>
            <a:off x="6286947" y="1206501"/>
            <a:ext cx="28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5" name="Google Shape;825;p22"/>
          <p:cNvSpPr txBox="1"/>
          <p:nvPr>
            <p:ph idx="2" type="body"/>
          </p:nvPr>
        </p:nvSpPr>
        <p:spPr>
          <a:xfrm>
            <a:off x="6286947" y="1311629"/>
            <a:ext cx="28572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6" name="Google Shape;826;p22"/>
          <p:cNvSpPr txBox="1"/>
          <p:nvPr>
            <p:ph idx="3" type="body"/>
          </p:nvPr>
        </p:nvSpPr>
        <p:spPr>
          <a:xfrm>
            <a:off x="6285756" y="1547285"/>
            <a:ext cx="28572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27" name="Google Shape;827;p22"/>
          <p:cNvCxnSpPr/>
          <p:nvPr/>
        </p:nvCxnSpPr>
        <p:spPr>
          <a:xfrm>
            <a:off x="6286947" y="2904331"/>
            <a:ext cx="2857200" cy="0"/>
          </a:xfrm>
          <a:prstGeom prst="straightConnector1">
            <a:avLst/>
          </a:prstGeom>
          <a:noFill/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8" name="Google Shape;828;p22"/>
          <p:cNvSpPr txBox="1"/>
          <p:nvPr>
            <p:ph idx="4" type="body"/>
          </p:nvPr>
        </p:nvSpPr>
        <p:spPr>
          <a:xfrm>
            <a:off x="6286947" y="3016215"/>
            <a:ext cx="28572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9" name="Google Shape;829;p22"/>
          <p:cNvSpPr txBox="1"/>
          <p:nvPr>
            <p:ph idx="5" type="body"/>
          </p:nvPr>
        </p:nvSpPr>
        <p:spPr>
          <a:xfrm>
            <a:off x="6285755" y="3260927"/>
            <a:ext cx="28572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0" name="Google Shape;830;p22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2"/>
          <p:cNvSpPr txBox="1"/>
          <p:nvPr>
            <p:ph idx="6" type="body"/>
          </p:nvPr>
        </p:nvSpPr>
        <p:spPr>
          <a:xfrm>
            <a:off x="309753" y="1200150"/>
            <a:ext cx="57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8975" spcFirstLastPara="1" rIns="0" wrap="square" tIns="3429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–"/>
              <a:defRPr sz="900"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Success">
  <p:cSld name="Customer Success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/>
          <p:nvPr>
            <p:ph type="title"/>
          </p:nvPr>
        </p:nvSpPr>
        <p:spPr>
          <a:xfrm>
            <a:off x="434970" y="315093"/>
            <a:ext cx="8253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4" name="Google Shape;834;p23"/>
          <p:cNvSpPr txBox="1"/>
          <p:nvPr>
            <p:ph idx="1" type="subTitle"/>
          </p:nvPr>
        </p:nvSpPr>
        <p:spPr>
          <a:xfrm>
            <a:off x="444766" y="608873"/>
            <a:ext cx="822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835" name="Google Shape;835;p23"/>
          <p:cNvCxnSpPr/>
          <p:nvPr/>
        </p:nvCxnSpPr>
        <p:spPr>
          <a:xfrm>
            <a:off x="457319" y="1164186"/>
            <a:ext cx="2604600" cy="0"/>
          </a:xfrm>
          <a:prstGeom prst="straightConnector1">
            <a:avLst/>
          </a:prstGeom>
          <a:noFill/>
          <a:ln cap="flat" cmpd="sng" w="222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6" name="Google Shape;836;p23"/>
          <p:cNvSpPr txBox="1"/>
          <p:nvPr>
            <p:ph idx="2" type="body"/>
          </p:nvPr>
        </p:nvSpPr>
        <p:spPr>
          <a:xfrm>
            <a:off x="459940" y="1205095"/>
            <a:ext cx="2405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7" name="Google Shape;837;p23"/>
          <p:cNvSpPr txBox="1"/>
          <p:nvPr>
            <p:ph idx="3" type="body"/>
          </p:nvPr>
        </p:nvSpPr>
        <p:spPr>
          <a:xfrm>
            <a:off x="458853" y="1425820"/>
            <a:ext cx="2402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–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chemeClr val="dk2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38" name="Google Shape;838;p23"/>
          <p:cNvCxnSpPr/>
          <p:nvPr/>
        </p:nvCxnSpPr>
        <p:spPr>
          <a:xfrm>
            <a:off x="3309986" y="1164186"/>
            <a:ext cx="2604600" cy="0"/>
          </a:xfrm>
          <a:prstGeom prst="straightConnector1">
            <a:avLst/>
          </a:prstGeom>
          <a:noFill/>
          <a:ln cap="flat" cmpd="sng" w="222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9" name="Google Shape;839;p23"/>
          <p:cNvSpPr txBox="1"/>
          <p:nvPr>
            <p:ph idx="4" type="body"/>
          </p:nvPr>
        </p:nvSpPr>
        <p:spPr>
          <a:xfrm>
            <a:off x="3314372" y="1205095"/>
            <a:ext cx="2405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0" name="Google Shape;840;p23"/>
          <p:cNvSpPr txBox="1"/>
          <p:nvPr>
            <p:ph idx="5" type="body"/>
          </p:nvPr>
        </p:nvSpPr>
        <p:spPr>
          <a:xfrm>
            <a:off x="3311520" y="1425821"/>
            <a:ext cx="24021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–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chemeClr val="dk2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41" name="Google Shape;841;p23"/>
          <p:cNvCxnSpPr/>
          <p:nvPr/>
        </p:nvCxnSpPr>
        <p:spPr>
          <a:xfrm>
            <a:off x="457319" y="2494029"/>
            <a:ext cx="2604600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2" name="Google Shape;842;p23"/>
          <p:cNvSpPr txBox="1"/>
          <p:nvPr>
            <p:ph idx="6" type="body"/>
          </p:nvPr>
        </p:nvSpPr>
        <p:spPr>
          <a:xfrm>
            <a:off x="459940" y="2541114"/>
            <a:ext cx="1505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3" name="Google Shape;843;p23"/>
          <p:cNvSpPr txBox="1"/>
          <p:nvPr>
            <p:ph idx="7" type="body"/>
          </p:nvPr>
        </p:nvSpPr>
        <p:spPr>
          <a:xfrm>
            <a:off x="458853" y="2770073"/>
            <a:ext cx="24021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–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chemeClr val="dk2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44" name="Google Shape;844;p23"/>
          <p:cNvCxnSpPr/>
          <p:nvPr/>
        </p:nvCxnSpPr>
        <p:spPr>
          <a:xfrm>
            <a:off x="3309986" y="2494029"/>
            <a:ext cx="2604600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5" name="Google Shape;845;p23"/>
          <p:cNvSpPr txBox="1"/>
          <p:nvPr>
            <p:ph idx="8" type="body"/>
          </p:nvPr>
        </p:nvSpPr>
        <p:spPr>
          <a:xfrm>
            <a:off x="3320973" y="2554964"/>
            <a:ext cx="1505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9" type="body"/>
          </p:nvPr>
        </p:nvSpPr>
        <p:spPr>
          <a:xfrm>
            <a:off x="3311520" y="2770073"/>
            <a:ext cx="24021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–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chemeClr val="dk2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–"/>
              <a:defRPr sz="9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47" name="Google Shape;847;p23"/>
          <p:cNvCxnSpPr/>
          <p:nvPr/>
        </p:nvCxnSpPr>
        <p:spPr>
          <a:xfrm>
            <a:off x="456673" y="3767767"/>
            <a:ext cx="54912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8" name="Google Shape;848;p23"/>
          <p:cNvSpPr txBox="1"/>
          <p:nvPr>
            <p:ph idx="13" type="body"/>
          </p:nvPr>
        </p:nvSpPr>
        <p:spPr>
          <a:xfrm>
            <a:off x="459940" y="3819641"/>
            <a:ext cx="24009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9" name="Google Shape;849;p23"/>
          <p:cNvSpPr txBox="1"/>
          <p:nvPr>
            <p:ph idx="14" type="body"/>
          </p:nvPr>
        </p:nvSpPr>
        <p:spPr>
          <a:xfrm>
            <a:off x="459940" y="4050227"/>
            <a:ext cx="2400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0" name="Google Shape;850;p23"/>
          <p:cNvSpPr txBox="1"/>
          <p:nvPr>
            <p:ph idx="15" type="body"/>
          </p:nvPr>
        </p:nvSpPr>
        <p:spPr>
          <a:xfrm>
            <a:off x="459940" y="4237263"/>
            <a:ext cx="2400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1" name="Google Shape;851;p23"/>
          <p:cNvSpPr txBox="1"/>
          <p:nvPr>
            <p:ph idx="16" type="body"/>
          </p:nvPr>
        </p:nvSpPr>
        <p:spPr>
          <a:xfrm>
            <a:off x="459940" y="4410445"/>
            <a:ext cx="2400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2" name="Google Shape;852;p23"/>
          <p:cNvSpPr txBox="1"/>
          <p:nvPr>
            <p:ph idx="17" type="body"/>
          </p:nvPr>
        </p:nvSpPr>
        <p:spPr>
          <a:xfrm>
            <a:off x="3296056" y="3828859"/>
            <a:ext cx="24009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3" name="Google Shape;853;p23"/>
          <p:cNvSpPr txBox="1"/>
          <p:nvPr>
            <p:ph idx="18" type="body"/>
          </p:nvPr>
        </p:nvSpPr>
        <p:spPr>
          <a:xfrm>
            <a:off x="3301452" y="4050677"/>
            <a:ext cx="2400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4" name="Google Shape;854;p23"/>
          <p:cNvSpPr txBox="1"/>
          <p:nvPr>
            <p:ph idx="19" type="body"/>
          </p:nvPr>
        </p:nvSpPr>
        <p:spPr>
          <a:xfrm>
            <a:off x="3301452" y="4237713"/>
            <a:ext cx="2400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5" name="Google Shape;855;p23"/>
          <p:cNvSpPr txBox="1"/>
          <p:nvPr>
            <p:ph idx="20" type="body"/>
          </p:nvPr>
        </p:nvSpPr>
        <p:spPr>
          <a:xfrm>
            <a:off x="3301452" y="4410895"/>
            <a:ext cx="2400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6" name="Google Shape;856;p23"/>
          <p:cNvSpPr/>
          <p:nvPr>
            <p:ph idx="21" type="pic"/>
          </p:nvPr>
        </p:nvSpPr>
        <p:spPr>
          <a:xfrm>
            <a:off x="6383761" y="1170802"/>
            <a:ext cx="2405700" cy="554100"/>
          </a:xfrm>
          <a:prstGeom prst="rect">
            <a:avLst/>
          </a:prstGeom>
          <a:noFill/>
          <a:ln>
            <a:noFill/>
          </a:ln>
        </p:spPr>
      </p:sp>
      <p:sp>
        <p:nvSpPr>
          <p:cNvPr id="857" name="Google Shape;857;p23"/>
          <p:cNvSpPr txBox="1"/>
          <p:nvPr>
            <p:ph idx="22" type="body"/>
          </p:nvPr>
        </p:nvSpPr>
        <p:spPr>
          <a:xfrm>
            <a:off x="6383761" y="1782188"/>
            <a:ext cx="240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2pPr>
            <a:lvl3pPr indent="-285750" lvl="2" marL="13716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3pPr>
            <a:lvl4pPr indent="-285750" lvl="3" marL="18288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4pPr>
            <a:lvl5pPr indent="-285750" lvl="4" marL="2286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8" name="Google Shape;858;p23"/>
          <p:cNvSpPr txBox="1"/>
          <p:nvPr>
            <p:ph idx="23" type="body"/>
          </p:nvPr>
        </p:nvSpPr>
        <p:spPr>
          <a:xfrm>
            <a:off x="6383761" y="2006705"/>
            <a:ext cx="240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2pPr>
            <a:lvl3pPr indent="-285750" lvl="2" marL="13716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3pPr>
            <a:lvl4pPr indent="-285750" lvl="3" marL="18288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4pPr>
            <a:lvl5pPr indent="-285750" lvl="4" marL="2286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9" name="Google Shape;859;p23"/>
          <p:cNvSpPr/>
          <p:nvPr>
            <p:ph idx="24" type="pic"/>
          </p:nvPr>
        </p:nvSpPr>
        <p:spPr>
          <a:xfrm>
            <a:off x="6388525" y="2228849"/>
            <a:ext cx="2396100" cy="1390500"/>
          </a:xfrm>
          <a:prstGeom prst="rect">
            <a:avLst/>
          </a:prstGeom>
          <a:noFill/>
          <a:ln>
            <a:noFill/>
          </a:ln>
        </p:spPr>
      </p:sp>
      <p:sp>
        <p:nvSpPr>
          <p:cNvPr id="860" name="Google Shape;860;p23"/>
          <p:cNvSpPr txBox="1"/>
          <p:nvPr>
            <p:ph idx="25" type="body"/>
          </p:nvPr>
        </p:nvSpPr>
        <p:spPr>
          <a:xfrm>
            <a:off x="6388525" y="3766661"/>
            <a:ext cx="2400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solidFill>
                  <a:schemeClr val="accent1"/>
                </a:solidFill>
              </a:defRPr>
            </a:lvl3pPr>
            <a:lvl4pPr indent="-285750" lvl="3" marL="18288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4pPr>
            <a:lvl5pPr indent="-285750" lvl="4" marL="2286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Open Sans"/>
              <a:buChar char="​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con ">
  <p:cSld name="Three Icon 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3" name="Google Shape;863;p24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64" name="Google Shape;864;p24"/>
          <p:cNvSpPr/>
          <p:nvPr/>
        </p:nvSpPr>
        <p:spPr>
          <a:xfrm>
            <a:off x="1486796" y="1541572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4"/>
          <p:cNvSpPr txBox="1"/>
          <p:nvPr>
            <p:ph idx="2" type="body"/>
          </p:nvPr>
        </p:nvSpPr>
        <p:spPr>
          <a:xfrm>
            <a:off x="1641505" y="2019682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6" name="Google Shape;866;p24"/>
          <p:cNvSpPr txBox="1"/>
          <p:nvPr>
            <p:ph idx="3" type="body"/>
          </p:nvPr>
        </p:nvSpPr>
        <p:spPr>
          <a:xfrm>
            <a:off x="1144727" y="3200955"/>
            <a:ext cx="2059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7" name="Google Shape;867;p24"/>
          <p:cNvSpPr/>
          <p:nvPr/>
        </p:nvSpPr>
        <p:spPr>
          <a:xfrm>
            <a:off x="3889706" y="1541572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4"/>
          <p:cNvSpPr txBox="1"/>
          <p:nvPr>
            <p:ph idx="4" type="body"/>
          </p:nvPr>
        </p:nvSpPr>
        <p:spPr>
          <a:xfrm>
            <a:off x="4057516" y="2019682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9" name="Google Shape;869;p24"/>
          <p:cNvSpPr txBox="1"/>
          <p:nvPr>
            <p:ph idx="5" type="body"/>
          </p:nvPr>
        </p:nvSpPr>
        <p:spPr>
          <a:xfrm>
            <a:off x="3541841" y="3200955"/>
            <a:ext cx="2059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0" name="Google Shape;870;p24"/>
          <p:cNvSpPr/>
          <p:nvPr/>
        </p:nvSpPr>
        <p:spPr>
          <a:xfrm>
            <a:off x="6293615" y="1541572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4"/>
          <p:cNvSpPr txBox="1"/>
          <p:nvPr>
            <p:ph idx="6" type="body"/>
          </p:nvPr>
        </p:nvSpPr>
        <p:spPr>
          <a:xfrm>
            <a:off x="5943958" y="3200955"/>
            <a:ext cx="2059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2" name="Google Shape;872;p24"/>
          <p:cNvSpPr txBox="1"/>
          <p:nvPr>
            <p:ph idx="7" type="body"/>
          </p:nvPr>
        </p:nvSpPr>
        <p:spPr>
          <a:xfrm>
            <a:off x="6458441" y="2019682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Icon ">
  <p:cSld name="Five Icon 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5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5" name="Google Shape;875;p25"/>
          <p:cNvSpPr/>
          <p:nvPr/>
        </p:nvSpPr>
        <p:spPr>
          <a:xfrm>
            <a:off x="457470" y="1548498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5"/>
          <p:cNvSpPr txBox="1"/>
          <p:nvPr>
            <p:ph idx="1" type="body"/>
          </p:nvPr>
        </p:nvSpPr>
        <p:spPr>
          <a:xfrm>
            <a:off x="615572" y="2026607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7" name="Google Shape;877;p25"/>
          <p:cNvSpPr txBox="1"/>
          <p:nvPr>
            <p:ph idx="2" type="body"/>
          </p:nvPr>
        </p:nvSpPr>
        <p:spPr>
          <a:xfrm>
            <a:off x="458257" y="3212155"/>
            <a:ext cx="1371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8" name="Google Shape;878;p25"/>
          <p:cNvSpPr/>
          <p:nvPr/>
        </p:nvSpPr>
        <p:spPr>
          <a:xfrm>
            <a:off x="2169905" y="1548498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5"/>
          <p:cNvSpPr txBox="1"/>
          <p:nvPr>
            <p:ph idx="3" type="body"/>
          </p:nvPr>
        </p:nvSpPr>
        <p:spPr>
          <a:xfrm>
            <a:off x="2333463" y="2026607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0" name="Google Shape;880;p25"/>
          <p:cNvSpPr txBox="1"/>
          <p:nvPr>
            <p:ph idx="4" type="body"/>
          </p:nvPr>
        </p:nvSpPr>
        <p:spPr>
          <a:xfrm>
            <a:off x="2171075" y="3212155"/>
            <a:ext cx="1371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1" name="Google Shape;881;p25"/>
          <p:cNvSpPr/>
          <p:nvPr/>
        </p:nvSpPr>
        <p:spPr>
          <a:xfrm>
            <a:off x="3902052" y="1548498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5"/>
          <p:cNvSpPr txBox="1"/>
          <p:nvPr>
            <p:ph idx="5" type="body"/>
          </p:nvPr>
        </p:nvSpPr>
        <p:spPr>
          <a:xfrm>
            <a:off x="4060551" y="2026607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3" name="Google Shape;883;p25"/>
          <p:cNvSpPr txBox="1"/>
          <p:nvPr>
            <p:ph idx="6" type="body"/>
          </p:nvPr>
        </p:nvSpPr>
        <p:spPr>
          <a:xfrm>
            <a:off x="3889833" y="3212155"/>
            <a:ext cx="1371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4" name="Google Shape;884;p25"/>
          <p:cNvSpPr/>
          <p:nvPr/>
        </p:nvSpPr>
        <p:spPr>
          <a:xfrm>
            <a:off x="5600150" y="1548498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5"/>
          <p:cNvSpPr txBox="1"/>
          <p:nvPr>
            <p:ph idx="7" type="body"/>
          </p:nvPr>
        </p:nvSpPr>
        <p:spPr>
          <a:xfrm>
            <a:off x="5759310" y="2026607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6" name="Google Shape;886;p25"/>
          <p:cNvSpPr txBox="1"/>
          <p:nvPr>
            <p:ph idx="8" type="body"/>
          </p:nvPr>
        </p:nvSpPr>
        <p:spPr>
          <a:xfrm>
            <a:off x="5603960" y="3212155"/>
            <a:ext cx="1421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7" name="Google Shape;887;p25"/>
          <p:cNvSpPr/>
          <p:nvPr/>
        </p:nvSpPr>
        <p:spPr>
          <a:xfrm>
            <a:off x="7310259" y="1548498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5"/>
          <p:cNvSpPr txBox="1"/>
          <p:nvPr>
            <p:ph idx="9" type="body"/>
          </p:nvPr>
        </p:nvSpPr>
        <p:spPr>
          <a:xfrm>
            <a:off x="7487409" y="2026607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9" name="Google Shape;889;p25"/>
          <p:cNvSpPr txBox="1"/>
          <p:nvPr>
            <p:ph idx="13" type="body"/>
          </p:nvPr>
        </p:nvSpPr>
        <p:spPr>
          <a:xfrm>
            <a:off x="7315915" y="3212155"/>
            <a:ext cx="1371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0" name="Google Shape;890;p25"/>
          <p:cNvSpPr txBox="1"/>
          <p:nvPr>
            <p:ph idx="14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Numbered ">
  <p:cSld name="Five Numbered 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6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93" name="Google Shape;893;p26"/>
          <p:cNvCxnSpPr/>
          <p:nvPr/>
        </p:nvCxnSpPr>
        <p:spPr>
          <a:xfrm>
            <a:off x="448772" y="1884348"/>
            <a:ext cx="13719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4" name="Google Shape;894;p26"/>
          <p:cNvSpPr txBox="1"/>
          <p:nvPr>
            <p:ph idx="1" type="body"/>
          </p:nvPr>
        </p:nvSpPr>
        <p:spPr>
          <a:xfrm>
            <a:off x="458257" y="1896807"/>
            <a:ext cx="1371900" cy="26379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0" lIns="0" spcFirstLastPara="1" rIns="0" wrap="square" tIns="342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95" name="Google Shape;895;p26"/>
          <p:cNvCxnSpPr/>
          <p:nvPr/>
        </p:nvCxnSpPr>
        <p:spPr>
          <a:xfrm>
            <a:off x="2171075" y="1884348"/>
            <a:ext cx="1371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6" name="Google Shape;896;p26"/>
          <p:cNvSpPr txBox="1"/>
          <p:nvPr>
            <p:ph idx="2" type="body"/>
          </p:nvPr>
        </p:nvSpPr>
        <p:spPr>
          <a:xfrm>
            <a:off x="2171075" y="1896807"/>
            <a:ext cx="1371900" cy="26379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0" lIns="0" spcFirstLastPara="1" rIns="0" wrap="square" tIns="342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97" name="Google Shape;897;p26"/>
          <p:cNvCxnSpPr/>
          <p:nvPr/>
        </p:nvCxnSpPr>
        <p:spPr>
          <a:xfrm>
            <a:off x="3886021" y="1884348"/>
            <a:ext cx="1371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8" name="Google Shape;898;p26"/>
          <p:cNvSpPr txBox="1"/>
          <p:nvPr>
            <p:ph idx="3" type="body"/>
          </p:nvPr>
        </p:nvSpPr>
        <p:spPr>
          <a:xfrm>
            <a:off x="3889833" y="1896807"/>
            <a:ext cx="1371900" cy="26379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0" lIns="0" spcFirstLastPara="1" rIns="0" wrap="square" tIns="342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99" name="Google Shape;899;p26"/>
          <p:cNvCxnSpPr/>
          <p:nvPr/>
        </p:nvCxnSpPr>
        <p:spPr>
          <a:xfrm>
            <a:off x="5600968" y="1884348"/>
            <a:ext cx="13719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0" name="Google Shape;900;p26"/>
          <p:cNvSpPr txBox="1"/>
          <p:nvPr>
            <p:ph idx="4" type="body"/>
          </p:nvPr>
        </p:nvSpPr>
        <p:spPr>
          <a:xfrm>
            <a:off x="5603960" y="1896807"/>
            <a:ext cx="1371900" cy="26379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0" lIns="0" spcFirstLastPara="1" rIns="0" wrap="square" tIns="342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01" name="Google Shape;901;p26"/>
          <p:cNvCxnSpPr/>
          <p:nvPr/>
        </p:nvCxnSpPr>
        <p:spPr>
          <a:xfrm>
            <a:off x="7315914" y="1884348"/>
            <a:ext cx="1371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2" name="Google Shape;902;p26"/>
          <p:cNvSpPr txBox="1"/>
          <p:nvPr>
            <p:ph idx="5" type="body"/>
          </p:nvPr>
        </p:nvSpPr>
        <p:spPr>
          <a:xfrm>
            <a:off x="7315915" y="1896807"/>
            <a:ext cx="1371900" cy="26379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0" lIns="0" spcFirstLastPara="1" rIns="0" wrap="square" tIns="342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3" name="Google Shape;903;p26"/>
          <p:cNvSpPr/>
          <p:nvPr/>
        </p:nvSpPr>
        <p:spPr>
          <a:xfrm>
            <a:off x="848476" y="1505094"/>
            <a:ext cx="591600" cy="591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6"/>
          <p:cNvSpPr/>
          <p:nvPr/>
        </p:nvSpPr>
        <p:spPr>
          <a:xfrm>
            <a:off x="2561295" y="1505094"/>
            <a:ext cx="591600" cy="591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6"/>
          <p:cNvSpPr/>
          <p:nvPr/>
        </p:nvSpPr>
        <p:spPr>
          <a:xfrm>
            <a:off x="4280053" y="1505094"/>
            <a:ext cx="591600" cy="591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6"/>
          <p:cNvSpPr/>
          <p:nvPr/>
        </p:nvSpPr>
        <p:spPr>
          <a:xfrm>
            <a:off x="5994180" y="1505094"/>
            <a:ext cx="591600" cy="591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6"/>
          <p:cNvSpPr/>
          <p:nvPr/>
        </p:nvSpPr>
        <p:spPr>
          <a:xfrm>
            <a:off x="7706135" y="1505094"/>
            <a:ext cx="591600" cy="591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6"/>
          <p:cNvSpPr txBox="1"/>
          <p:nvPr>
            <p:ph idx="6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7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1" name="Google Shape;911;p27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descr="Row 1 label" id="912" name="Google Shape;912;p27"/>
          <p:cNvSpPr txBox="1"/>
          <p:nvPr>
            <p:ph idx="2" type="body"/>
          </p:nvPr>
        </p:nvSpPr>
        <p:spPr>
          <a:xfrm>
            <a:off x="203651" y="1160092"/>
            <a:ext cx="5163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Open Sans"/>
              <a:buChar char="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1 text box is a long horizontal box the width of the slide acting as a header. " id="913" name="Google Shape;913;p27"/>
          <p:cNvSpPr txBox="1"/>
          <p:nvPr>
            <p:ph idx="3" type="body"/>
          </p:nvPr>
        </p:nvSpPr>
        <p:spPr>
          <a:xfrm>
            <a:off x="827021" y="1125458"/>
            <a:ext cx="7923900" cy="4500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Open Sans"/>
              <a:buChar char="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2 label; this row shows 4 content boxes labeled A through D, each is a different color and holds text." id="914" name="Google Shape;914;p27"/>
          <p:cNvSpPr txBox="1"/>
          <p:nvPr>
            <p:ph idx="4" type="body"/>
          </p:nvPr>
        </p:nvSpPr>
        <p:spPr>
          <a:xfrm>
            <a:off x="214369" y="2478581"/>
            <a:ext cx="503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Open Sans"/>
              <a:buChar char="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15" name="Google Shape;915;p27"/>
          <p:cNvCxnSpPr/>
          <p:nvPr/>
        </p:nvCxnSpPr>
        <p:spPr>
          <a:xfrm>
            <a:off x="820021" y="2010104"/>
            <a:ext cx="1845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Row 2, box 1: text in plum" id="916" name="Google Shape;916;p27"/>
          <p:cNvSpPr txBox="1"/>
          <p:nvPr>
            <p:ph idx="5" type="body"/>
          </p:nvPr>
        </p:nvSpPr>
        <p:spPr>
          <a:xfrm>
            <a:off x="827021" y="2024875"/>
            <a:ext cx="1823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3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17" name="Google Shape;917;p27"/>
          <p:cNvCxnSpPr/>
          <p:nvPr/>
        </p:nvCxnSpPr>
        <p:spPr>
          <a:xfrm>
            <a:off x="2857053" y="2010104"/>
            <a:ext cx="1845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Row 2, box 2: text in ocean" id="918" name="Google Shape;918;p27"/>
          <p:cNvSpPr txBox="1"/>
          <p:nvPr>
            <p:ph idx="6" type="body"/>
          </p:nvPr>
        </p:nvSpPr>
        <p:spPr>
          <a:xfrm>
            <a:off x="2862806" y="2024875"/>
            <a:ext cx="1823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3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19" name="Google Shape;919;p27"/>
          <p:cNvCxnSpPr/>
          <p:nvPr/>
        </p:nvCxnSpPr>
        <p:spPr>
          <a:xfrm>
            <a:off x="4914989" y="2010104"/>
            <a:ext cx="1845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Row 2, box 3: text in indigo" id="920" name="Google Shape;920;p27"/>
          <p:cNvSpPr txBox="1"/>
          <p:nvPr>
            <p:ph idx="7" type="body"/>
          </p:nvPr>
        </p:nvSpPr>
        <p:spPr>
          <a:xfrm>
            <a:off x="4898592" y="2024875"/>
            <a:ext cx="1858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3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21" name="Google Shape;921;p27"/>
          <p:cNvCxnSpPr/>
          <p:nvPr/>
        </p:nvCxnSpPr>
        <p:spPr>
          <a:xfrm>
            <a:off x="6923645" y="2010104"/>
            <a:ext cx="18450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Row 2, box 4: text in dark green" id="922" name="Google Shape;922;p27"/>
          <p:cNvSpPr txBox="1"/>
          <p:nvPr>
            <p:ph idx="8" type="body"/>
          </p:nvPr>
        </p:nvSpPr>
        <p:spPr>
          <a:xfrm>
            <a:off x="6934377" y="2024875"/>
            <a:ext cx="1841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3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 label: this row shows six, small content boxes in a horiztonal row" id="923" name="Google Shape;923;p27"/>
          <p:cNvSpPr txBox="1"/>
          <p:nvPr>
            <p:ph idx="9" type="body"/>
          </p:nvPr>
        </p:nvSpPr>
        <p:spPr>
          <a:xfrm>
            <a:off x="225088" y="3799141"/>
            <a:ext cx="4908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Open Sans"/>
              <a:buChar char="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, text box 1" id="924" name="Google Shape;924;p27"/>
          <p:cNvSpPr txBox="1"/>
          <p:nvPr>
            <p:ph idx="13" type="body"/>
          </p:nvPr>
        </p:nvSpPr>
        <p:spPr>
          <a:xfrm>
            <a:off x="836506" y="3717421"/>
            <a:ext cx="1285500" cy="9393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, text box 2" id="925" name="Google Shape;925;p27"/>
          <p:cNvSpPr txBox="1"/>
          <p:nvPr>
            <p:ph idx="14" type="body"/>
          </p:nvPr>
        </p:nvSpPr>
        <p:spPr>
          <a:xfrm>
            <a:off x="2165299" y="3717421"/>
            <a:ext cx="1285500" cy="9393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, text box 3" id="926" name="Google Shape;926;p27"/>
          <p:cNvSpPr txBox="1"/>
          <p:nvPr>
            <p:ph idx="15" type="body"/>
          </p:nvPr>
        </p:nvSpPr>
        <p:spPr>
          <a:xfrm>
            <a:off x="3494090" y="3717421"/>
            <a:ext cx="1285500" cy="9393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, text box 4" id="927" name="Google Shape;927;p27"/>
          <p:cNvSpPr txBox="1"/>
          <p:nvPr>
            <p:ph idx="16" type="body"/>
          </p:nvPr>
        </p:nvSpPr>
        <p:spPr>
          <a:xfrm>
            <a:off x="4822882" y="3717421"/>
            <a:ext cx="1285500" cy="9393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, text box 5" id="928" name="Google Shape;928;p27"/>
          <p:cNvSpPr txBox="1"/>
          <p:nvPr>
            <p:ph idx="17" type="body"/>
          </p:nvPr>
        </p:nvSpPr>
        <p:spPr>
          <a:xfrm>
            <a:off x="6151674" y="3717421"/>
            <a:ext cx="1285500" cy="9393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Row 3, text box 6" id="929" name="Google Shape;929;p27"/>
          <p:cNvSpPr txBox="1"/>
          <p:nvPr>
            <p:ph idx="18" type="body"/>
          </p:nvPr>
        </p:nvSpPr>
        <p:spPr>
          <a:xfrm>
            <a:off x="7480464" y="3717421"/>
            <a:ext cx="1285500" cy="939300"/>
          </a:xfrm>
          <a:prstGeom prst="rect">
            <a:avLst/>
          </a:prstGeom>
          <a:solidFill>
            <a:srgbClr val="F4F8FA"/>
          </a:solidFill>
          <a:ln cap="flat" cmpd="sng" w="12700">
            <a:solidFill>
              <a:schemeClr val="accent2">
                <a:alpha val="2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Font typeface="Arial"/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- Leaf" showMasterSp="0">
  <p:cSld name="Big Statement - Leaf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29"/>
          <p:cNvGrpSpPr/>
          <p:nvPr/>
        </p:nvGrpSpPr>
        <p:grpSpPr>
          <a:xfrm>
            <a:off x="-1883991" y="-3879077"/>
            <a:ext cx="12380856" cy="12380856"/>
            <a:chOff x="-2511988" y="-5172103"/>
            <a:chExt cx="16507807" cy="16507807"/>
          </a:xfrm>
        </p:grpSpPr>
        <p:sp>
          <p:nvSpPr>
            <p:cNvPr id="933" name="Google Shape;933;p29"/>
            <p:cNvSpPr/>
            <p:nvPr/>
          </p:nvSpPr>
          <p:spPr>
            <a:xfrm rot="2700000">
              <a:off x="806949" y="-3656014"/>
              <a:ext cx="9869935" cy="1347563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 rot="2700000">
              <a:off x="9036280" y="3334765"/>
              <a:ext cx="971092" cy="4542662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78BE20"/>
                </a:gs>
                <a:gs pos="24000">
                  <a:srgbClr val="78BE20"/>
                </a:gs>
                <a:gs pos="87000">
                  <a:srgbClr val="0091DA"/>
                </a:gs>
                <a:gs pos="100000">
                  <a:srgbClr val="0091D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29"/>
          <p:cNvSpPr txBox="1"/>
          <p:nvPr>
            <p:ph idx="1" type="body"/>
          </p:nvPr>
        </p:nvSpPr>
        <p:spPr>
          <a:xfrm>
            <a:off x="456129" y="1909256"/>
            <a:ext cx="48747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i="0" sz="27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6" name="Google Shape;936;p29"/>
          <p:cNvSpPr txBox="1"/>
          <p:nvPr/>
        </p:nvSpPr>
        <p:spPr>
          <a:xfrm>
            <a:off x="624575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9"/>
          <p:cNvSpPr txBox="1"/>
          <p:nvPr/>
        </p:nvSpPr>
        <p:spPr>
          <a:xfrm>
            <a:off x="308610" y="4972050"/>
            <a:ext cx="93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9"/>
          <p:cNvSpPr txBox="1"/>
          <p:nvPr/>
        </p:nvSpPr>
        <p:spPr>
          <a:xfrm>
            <a:off x="503261" y="4972050"/>
            <a:ext cx="20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9" name="Google Shape;93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500" y="4883633"/>
            <a:ext cx="1133475" cy="153604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29"/>
          <p:cNvSpPr/>
          <p:nvPr/>
        </p:nvSpPr>
        <p:spPr>
          <a:xfrm>
            <a:off x="0" y="-1"/>
            <a:ext cx="91062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1" name="Google Shape;9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29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- Plum" showMasterSp="0">
  <p:cSld name="Big Statement - Plum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30"/>
          <p:cNvGrpSpPr/>
          <p:nvPr/>
        </p:nvGrpSpPr>
        <p:grpSpPr>
          <a:xfrm>
            <a:off x="-1883991" y="-3879077"/>
            <a:ext cx="12380856" cy="12380856"/>
            <a:chOff x="-2511988" y="-5172103"/>
            <a:chExt cx="16507807" cy="16507807"/>
          </a:xfrm>
        </p:grpSpPr>
        <p:sp>
          <p:nvSpPr>
            <p:cNvPr id="945" name="Google Shape;945;p30"/>
            <p:cNvSpPr/>
            <p:nvPr/>
          </p:nvSpPr>
          <p:spPr>
            <a:xfrm rot="2700000">
              <a:off x="806949" y="-3656014"/>
              <a:ext cx="9869935" cy="1347563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 rot="2700000">
              <a:off x="9036280" y="3334765"/>
              <a:ext cx="971092" cy="4542662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7F35AB"/>
                </a:gs>
                <a:gs pos="24000">
                  <a:srgbClr val="7F35AB"/>
                </a:gs>
                <a:gs pos="87000">
                  <a:srgbClr val="264088"/>
                </a:gs>
                <a:gs pos="100000">
                  <a:srgbClr val="26408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30"/>
          <p:cNvSpPr txBox="1"/>
          <p:nvPr>
            <p:ph idx="1" type="body"/>
          </p:nvPr>
        </p:nvSpPr>
        <p:spPr>
          <a:xfrm>
            <a:off x="456129" y="1909256"/>
            <a:ext cx="48747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b="0" i="0" sz="27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8" name="Google Shape;948;p30"/>
          <p:cNvSpPr txBox="1"/>
          <p:nvPr/>
        </p:nvSpPr>
        <p:spPr>
          <a:xfrm>
            <a:off x="624575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0"/>
          <p:cNvSpPr txBox="1"/>
          <p:nvPr/>
        </p:nvSpPr>
        <p:spPr>
          <a:xfrm>
            <a:off x="308610" y="4972050"/>
            <a:ext cx="93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0"/>
          <p:cNvSpPr txBox="1"/>
          <p:nvPr/>
        </p:nvSpPr>
        <p:spPr>
          <a:xfrm>
            <a:off x="503261" y="4972050"/>
            <a:ext cx="20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1" name="Google Shape;95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500" y="4883633"/>
            <a:ext cx="1133475" cy="153604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0"/>
          <p:cNvSpPr/>
          <p:nvPr/>
        </p:nvSpPr>
        <p:spPr>
          <a:xfrm>
            <a:off x="0" y="-1"/>
            <a:ext cx="91062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3" name="Google Shape;9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0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con ">
  <p:cSld name="Four Icon 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2" name="Google Shape;242;p4"/>
          <p:cNvSpPr/>
          <p:nvPr/>
        </p:nvSpPr>
        <p:spPr>
          <a:xfrm>
            <a:off x="799520" y="1545655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 txBox="1"/>
          <p:nvPr>
            <p:ph idx="2" type="body"/>
          </p:nvPr>
        </p:nvSpPr>
        <p:spPr>
          <a:xfrm>
            <a:off x="955526" y="2023764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4"/>
          <p:cNvSpPr txBox="1"/>
          <p:nvPr>
            <p:ph idx="3" type="body"/>
          </p:nvPr>
        </p:nvSpPr>
        <p:spPr>
          <a:xfrm>
            <a:off x="632170" y="3202131"/>
            <a:ext cx="17148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4"/>
          <p:cNvSpPr/>
          <p:nvPr/>
        </p:nvSpPr>
        <p:spPr>
          <a:xfrm>
            <a:off x="2855943" y="1545655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 txBox="1"/>
          <p:nvPr>
            <p:ph idx="4" type="body"/>
          </p:nvPr>
        </p:nvSpPr>
        <p:spPr>
          <a:xfrm>
            <a:off x="3001229" y="2023764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4"/>
          <p:cNvSpPr txBox="1"/>
          <p:nvPr>
            <p:ph idx="5" type="body"/>
          </p:nvPr>
        </p:nvSpPr>
        <p:spPr>
          <a:xfrm>
            <a:off x="2685560" y="3202131"/>
            <a:ext cx="17148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4"/>
          <p:cNvSpPr/>
          <p:nvPr/>
        </p:nvSpPr>
        <p:spPr>
          <a:xfrm>
            <a:off x="4922858" y="1545655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 txBox="1"/>
          <p:nvPr>
            <p:ph idx="6" type="body"/>
          </p:nvPr>
        </p:nvSpPr>
        <p:spPr>
          <a:xfrm>
            <a:off x="5080413" y="2023764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4"/>
          <p:cNvSpPr txBox="1"/>
          <p:nvPr>
            <p:ph idx="7" type="body"/>
          </p:nvPr>
        </p:nvSpPr>
        <p:spPr>
          <a:xfrm>
            <a:off x="4743495" y="3202131"/>
            <a:ext cx="17148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4"/>
          <p:cNvSpPr/>
          <p:nvPr/>
        </p:nvSpPr>
        <p:spPr>
          <a:xfrm>
            <a:off x="6978417" y="1545655"/>
            <a:ext cx="1372200" cy="1371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 txBox="1"/>
          <p:nvPr>
            <p:ph idx="8" type="body"/>
          </p:nvPr>
        </p:nvSpPr>
        <p:spPr>
          <a:xfrm>
            <a:off x="7155550" y="2023764"/>
            <a:ext cx="104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Char char="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4"/>
          <p:cNvSpPr txBox="1"/>
          <p:nvPr>
            <p:ph idx="9" type="body"/>
          </p:nvPr>
        </p:nvSpPr>
        <p:spPr>
          <a:xfrm>
            <a:off x="6801431" y="3202130"/>
            <a:ext cx="17148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- Aqua" showMasterSp="0">
  <p:cSld name="Big Statement - Aqua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>
            <a:off x="-1883991" y="-3879077"/>
            <a:ext cx="12380856" cy="12380856"/>
            <a:chOff x="-2511988" y="-5172103"/>
            <a:chExt cx="16507807" cy="16507807"/>
          </a:xfrm>
        </p:grpSpPr>
        <p:sp>
          <p:nvSpPr>
            <p:cNvPr id="957" name="Google Shape;957;p31"/>
            <p:cNvSpPr/>
            <p:nvPr/>
          </p:nvSpPr>
          <p:spPr>
            <a:xfrm rot="2700000">
              <a:off x="806949" y="-3656014"/>
              <a:ext cx="9869935" cy="1347563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 rot="2700000">
              <a:off x="9036280" y="3334765"/>
              <a:ext cx="971092" cy="4542662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00C1D5"/>
                </a:gs>
                <a:gs pos="24000">
                  <a:srgbClr val="00C1D5"/>
                </a:gs>
                <a:gs pos="87000">
                  <a:srgbClr val="0091DA"/>
                </a:gs>
                <a:gs pos="100000">
                  <a:srgbClr val="0091D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31"/>
          <p:cNvSpPr txBox="1"/>
          <p:nvPr>
            <p:ph idx="1" type="body"/>
          </p:nvPr>
        </p:nvSpPr>
        <p:spPr>
          <a:xfrm>
            <a:off x="456129" y="1909256"/>
            <a:ext cx="48747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b="0" i="0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0" name="Google Shape;960;p31"/>
          <p:cNvSpPr txBox="1"/>
          <p:nvPr/>
        </p:nvSpPr>
        <p:spPr>
          <a:xfrm>
            <a:off x="624575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1"/>
          <p:cNvSpPr txBox="1"/>
          <p:nvPr/>
        </p:nvSpPr>
        <p:spPr>
          <a:xfrm>
            <a:off x="308610" y="4972050"/>
            <a:ext cx="93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1"/>
          <p:cNvSpPr txBox="1"/>
          <p:nvPr/>
        </p:nvSpPr>
        <p:spPr>
          <a:xfrm>
            <a:off x="503261" y="4972050"/>
            <a:ext cx="20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Google Shape;96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500" y="4883633"/>
            <a:ext cx="1133475" cy="153604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31"/>
          <p:cNvSpPr/>
          <p:nvPr/>
        </p:nvSpPr>
        <p:spPr>
          <a:xfrm>
            <a:off x="0" y="-1"/>
            <a:ext cx="91062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31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Icon - Ocean">
  <p:cSld name="Big Statement with Icon - Ocean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2"/>
          <p:cNvSpPr txBox="1"/>
          <p:nvPr>
            <p:ph idx="1" type="body"/>
          </p:nvPr>
        </p:nvSpPr>
        <p:spPr>
          <a:xfrm>
            <a:off x="456129" y="1533004"/>
            <a:ext cx="41688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i="0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9" name="Google Shape;969;p32"/>
          <p:cNvSpPr/>
          <p:nvPr/>
        </p:nvSpPr>
        <p:spPr>
          <a:xfrm>
            <a:off x="4035841" y="-60460"/>
            <a:ext cx="5100671" cy="5109210"/>
          </a:xfrm>
          <a:custGeom>
            <a:rect b="b" l="l" r="r" t="t"/>
            <a:pathLst>
              <a:path extrusionOk="0" h="6858000" w="6846538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  <a:gs pos="100000">
                <a:srgbClr val="F4F8F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lace icon in center" id="970" name="Google Shape;970;p32"/>
          <p:cNvSpPr/>
          <p:nvPr/>
        </p:nvSpPr>
        <p:spPr>
          <a:xfrm>
            <a:off x="5456783" y="1136395"/>
            <a:ext cx="2802600" cy="280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5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2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2" name="Google Shape;9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2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Icon - Indigo">
  <p:cSld name="Big Statement with Icon - Indigo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3"/>
          <p:cNvSpPr txBox="1"/>
          <p:nvPr>
            <p:ph idx="1" type="body"/>
          </p:nvPr>
        </p:nvSpPr>
        <p:spPr>
          <a:xfrm>
            <a:off x="456129" y="1533004"/>
            <a:ext cx="39420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i="0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6" name="Google Shape;976;p33"/>
          <p:cNvSpPr/>
          <p:nvPr/>
        </p:nvSpPr>
        <p:spPr>
          <a:xfrm>
            <a:off x="4035841" y="-60460"/>
            <a:ext cx="5100671" cy="5109210"/>
          </a:xfrm>
          <a:custGeom>
            <a:rect b="b" l="l" r="r" t="t"/>
            <a:pathLst>
              <a:path extrusionOk="0" h="6858000" w="6846538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  <a:gs pos="100000">
                <a:srgbClr val="F4F8F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lace icon in center" id="977" name="Google Shape;977;p33"/>
          <p:cNvSpPr/>
          <p:nvPr/>
        </p:nvSpPr>
        <p:spPr>
          <a:xfrm rot="10800000">
            <a:off x="5456846" y="1136329"/>
            <a:ext cx="2802600" cy="280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5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3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3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Icon - Plum">
  <p:cSld name="Big Statement with Icon - Plum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4"/>
          <p:cNvSpPr txBox="1"/>
          <p:nvPr>
            <p:ph idx="1" type="body"/>
          </p:nvPr>
        </p:nvSpPr>
        <p:spPr>
          <a:xfrm>
            <a:off x="456131" y="1533004"/>
            <a:ext cx="34863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i="0" sz="27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3" name="Google Shape;983;p34"/>
          <p:cNvSpPr/>
          <p:nvPr/>
        </p:nvSpPr>
        <p:spPr>
          <a:xfrm>
            <a:off x="4035841" y="-60460"/>
            <a:ext cx="5100671" cy="5109210"/>
          </a:xfrm>
          <a:custGeom>
            <a:rect b="b" l="l" r="r" t="t"/>
            <a:pathLst>
              <a:path extrusionOk="0" h="6858000" w="6846538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  <a:gs pos="100000">
                <a:srgbClr val="F4F8F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lace icon in center" id="984" name="Google Shape;984;p34"/>
          <p:cNvSpPr/>
          <p:nvPr/>
        </p:nvSpPr>
        <p:spPr>
          <a:xfrm>
            <a:off x="5456783" y="1136395"/>
            <a:ext cx="2802600" cy="280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5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4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6" name="Google Shape;98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34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Red">
  <p:cSld name="Thank you - Red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5"/>
          <p:cNvSpPr/>
          <p:nvPr/>
        </p:nvSpPr>
        <p:spPr>
          <a:xfrm>
            <a:off x="0" y="-1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0" name="Google Shape;990;p35"/>
          <p:cNvPicPr preferRelativeResize="0"/>
          <p:nvPr/>
        </p:nvPicPr>
        <p:blipFill rotWithShape="1">
          <a:blip r:embed="rId2">
            <a:alphaModFix/>
          </a:blip>
          <a:srcRect b="-1" l="0" r="0" t="20862"/>
          <a:stretch/>
        </p:blipFill>
        <p:spPr>
          <a:xfrm>
            <a:off x="914400" y="0"/>
            <a:ext cx="8229600" cy="4884598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35"/>
          <p:cNvSpPr/>
          <p:nvPr/>
        </p:nvSpPr>
        <p:spPr>
          <a:xfrm>
            <a:off x="2381" y="0"/>
            <a:ext cx="9139238" cy="5143500"/>
          </a:xfrm>
          <a:custGeom>
            <a:rect b="b" l="l" r="r" t="t"/>
            <a:pathLst>
              <a:path extrusionOk="0" h="2160" w="3840">
                <a:moveTo>
                  <a:pt x="1442" y="374"/>
                </a:moveTo>
                <a:cubicBezTo>
                  <a:pt x="1442" y="245"/>
                  <a:pt x="1459" y="120"/>
                  <a:pt x="14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840" y="2160"/>
                  <a:pt x="3840" y="2160"/>
                  <a:pt x="3840" y="2160"/>
                </a:cubicBezTo>
                <a:cubicBezTo>
                  <a:pt x="3840" y="1515"/>
                  <a:pt x="3840" y="1515"/>
                  <a:pt x="3840" y="1515"/>
                </a:cubicBezTo>
                <a:cubicBezTo>
                  <a:pt x="3587" y="1721"/>
                  <a:pt x="3264" y="1845"/>
                  <a:pt x="2913" y="1845"/>
                </a:cubicBezTo>
                <a:cubicBezTo>
                  <a:pt x="2100" y="1845"/>
                  <a:pt x="1442" y="1186"/>
                  <a:pt x="1442" y="37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35"/>
          <p:cNvGrpSpPr/>
          <p:nvPr/>
        </p:nvGrpSpPr>
        <p:grpSpPr>
          <a:xfrm>
            <a:off x="0" y="3335967"/>
            <a:ext cx="6303241" cy="1807533"/>
            <a:chOff x="0" y="4447956"/>
            <a:chExt cx="8404321" cy="2410044"/>
          </a:xfrm>
        </p:grpSpPr>
        <p:sp>
          <p:nvSpPr>
            <p:cNvPr id="993" name="Google Shape;993;p35"/>
            <p:cNvSpPr/>
            <p:nvPr/>
          </p:nvSpPr>
          <p:spPr>
            <a:xfrm>
              <a:off x="2506552" y="5584617"/>
              <a:ext cx="210300" cy="2103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2592337" y="5060520"/>
              <a:ext cx="38872" cy="38872"/>
            </a:xfrm>
            <a:custGeom>
              <a:rect b="b" l="l" r="r" t="t"/>
              <a:pathLst>
                <a:path extrusionOk="0" h="12" w="12">
                  <a:moveTo>
                    <a:pt x="7" y="11"/>
                  </a:moveTo>
                  <a:cubicBezTo>
                    <a:pt x="10" y="11"/>
                    <a:pt x="12" y="8"/>
                    <a:pt x="12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1" y="10"/>
                    <a:pt x="4" y="12"/>
                    <a:pt x="7" y="1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4895148" y="6736023"/>
              <a:ext cx="292208" cy="121977"/>
            </a:xfrm>
            <a:custGeom>
              <a:rect b="b" l="l" r="r" t="t"/>
              <a:pathLst>
                <a:path extrusionOk="0" h="38" w="92">
                  <a:moveTo>
                    <a:pt x="0" y="38"/>
                  </a:moveTo>
                  <a:cubicBezTo>
                    <a:pt x="92" y="38"/>
                    <a:pt x="92" y="38"/>
                    <a:pt x="92" y="38"/>
                  </a:cubicBezTo>
                  <a:cubicBezTo>
                    <a:pt x="72" y="2"/>
                    <a:pt x="22" y="0"/>
                    <a:pt x="0" y="3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0" y="5265602"/>
              <a:ext cx="4895147" cy="1592398"/>
            </a:xfrm>
            <a:custGeom>
              <a:rect b="b" l="l" r="r" t="t"/>
              <a:pathLst>
                <a:path extrusionOk="0" h="499" w="1539">
                  <a:moveTo>
                    <a:pt x="1505" y="470"/>
                  </a:moveTo>
                  <a:cubicBezTo>
                    <a:pt x="1529" y="456"/>
                    <a:pt x="1538" y="438"/>
                    <a:pt x="1533" y="416"/>
                  </a:cubicBezTo>
                  <a:cubicBezTo>
                    <a:pt x="1528" y="397"/>
                    <a:pt x="1511" y="382"/>
                    <a:pt x="1491" y="382"/>
                  </a:cubicBezTo>
                  <a:cubicBezTo>
                    <a:pt x="1471" y="382"/>
                    <a:pt x="1453" y="395"/>
                    <a:pt x="1447" y="414"/>
                  </a:cubicBezTo>
                  <a:cubicBezTo>
                    <a:pt x="1444" y="423"/>
                    <a:pt x="1444" y="433"/>
                    <a:pt x="1448" y="442"/>
                  </a:cubicBezTo>
                  <a:cubicBezTo>
                    <a:pt x="1452" y="455"/>
                    <a:pt x="1462" y="464"/>
                    <a:pt x="1475" y="470"/>
                  </a:cubicBezTo>
                  <a:cubicBezTo>
                    <a:pt x="1462" y="474"/>
                    <a:pt x="1451" y="482"/>
                    <a:pt x="1444" y="493"/>
                  </a:cubicBezTo>
                  <a:cubicBezTo>
                    <a:pt x="1437" y="482"/>
                    <a:pt x="1428" y="474"/>
                    <a:pt x="1416" y="469"/>
                  </a:cubicBezTo>
                  <a:cubicBezTo>
                    <a:pt x="1426" y="463"/>
                    <a:pt x="1434" y="455"/>
                    <a:pt x="1438" y="444"/>
                  </a:cubicBezTo>
                  <a:cubicBezTo>
                    <a:pt x="1442" y="433"/>
                    <a:pt x="1442" y="421"/>
                    <a:pt x="1438" y="410"/>
                  </a:cubicBezTo>
                  <a:cubicBezTo>
                    <a:pt x="1431" y="392"/>
                    <a:pt x="1414" y="380"/>
                    <a:pt x="1395" y="380"/>
                  </a:cubicBezTo>
                  <a:cubicBezTo>
                    <a:pt x="1385" y="380"/>
                    <a:pt x="1376" y="383"/>
                    <a:pt x="1368" y="388"/>
                  </a:cubicBezTo>
                  <a:cubicBezTo>
                    <a:pt x="1357" y="396"/>
                    <a:pt x="1351" y="406"/>
                    <a:pt x="1348" y="421"/>
                  </a:cubicBezTo>
                  <a:cubicBezTo>
                    <a:pt x="1342" y="398"/>
                    <a:pt x="1330" y="383"/>
                    <a:pt x="1307" y="379"/>
                  </a:cubicBezTo>
                  <a:cubicBezTo>
                    <a:pt x="1282" y="374"/>
                    <a:pt x="1264" y="386"/>
                    <a:pt x="1252" y="409"/>
                  </a:cubicBezTo>
                  <a:cubicBezTo>
                    <a:pt x="1243" y="389"/>
                    <a:pt x="1228" y="377"/>
                    <a:pt x="1206" y="375"/>
                  </a:cubicBezTo>
                  <a:cubicBezTo>
                    <a:pt x="1185" y="374"/>
                    <a:pt x="1168" y="384"/>
                    <a:pt x="1157" y="403"/>
                  </a:cubicBezTo>
                  <a:cubicBezTo>
                    <a:pt x="1149" y="389"/>
                    <a:pt x="1138" y="379"/>
                    <a:pt x="1122" y="374"/>
                  </a:cubicBezTo>
                  <a:cubicBezTo>
                    <a:pt x="1138" y="367"/>
                    <a:pt x="1147" y="357"/>
                    <a:pt x="1151" y="342"/>
                  </a:cubicBezTo>
                  <a:cubicBezTo>
                    <a:pt x="1155" y="327"/>
                    <a:pt x="1152" y="313"/>
                    <a:pt x="1142" y="301"/>
                  </a:cubicBezTo>
                  <a:cubicBezTo>
                    <a:pt x="1125" y="281"/>
                    <a:pt x="1094" y="280"/>
                    <a:pt x="1076" y="299"/>
                  </a:cubicBezTo>
                  <a:cubicBezTo>
                    <a:pt x="1066" y="308"/>
                    <a:pt x="1062" y="319"/>
                    <a:pt x="1062" y="332"/>
                  </a:cubicBezTo>
                  <a:cubicBezTo>
                    <a:pt x="1063" y="352"/>
                    <a:pt x="1074" y="365"/>
                    <a:pt x="1091" y="373"/>
                  </a:cubicBezTo>
                  <a:cubicBezTo>
                    <a:pt x="1085" y="377"/>
                    <a:pt x="1080" y="379"/>
                    <a:pt x="1075" y="383"/>
                  </a:cubicBezTo>
                  <a:cubicBezTo>
                    <a:pt x="1070" y="387"/>
                    <a:pt x="1066" y="391"/>
                    <a:pt x="1062" y="395"/>
                  </a:cubicBezTo>
                  <a:cubicBezTo>
                    <a:pt x="1057" y="391"/>
                    <a:pt x="1054" y="386"/>
                    <a:pt x="1049" y="382"/>
                  </a:cubicBezTo>
                  <a:cubicBezTo>
                    <a:pt x="1045" y="379"/>
                    <a:pt x="1040" y="376"/>
                    <a:pt x="1035" y="373"/>
                  </a:cubicBezTo>
                  <a:cubicBezTo>
                    <a:pt x="1057" y="354"/>
                    <a:pt x="1064" y="337"/>
                    <a:pt x="1057" y="316"/>
                  </a:cubicBezTo>
                  <a:cubicBezTo>
                    <a:pt x="1051" y="297"/>
                    <a:pt x="1034" y="284"/>
                    <a:pt x="1014" y="284"/>
                  </a:cubicBezTo>
                  <a:cubicBezTo>
                    <a:pt x="1004" y="283"/>
                    <a:pt x="995" y="286"/>
                    <a:pt x="987" y="291"/>
                  </a:cubicBezTo>
                  <a:cubicBezTo>
                    <a:pt x="976" y="298"/>
                    <a:pt x="969" y="308"/>
                    <a:pt x="965" y="323"/>
                  </a:cubicBezTo>
                  <a:cubicBezTo>
                    <a:pt x="959" y="300"/>
                    <a:pt x="946" y="285"/>
                    <a:pt x="924" y="282"/>
                  </a:cubicBezTo>
                  <a:cubicBezTo>
                    <a:pt x="899" y="279"/>
                    <a:pt x="882" y="290"/>
                    <a:pt x="870" y="311"/>
                  </a:cubicBezTo>
                  <a:cubicBezTo>
                    <a:pt x="858" y="291"/>
                    <a:pt x="853" y="287"/>
                    <a:pt x="829" y="279"/>
                  </a:cubicBezTo>
                  <a:cubicBezTo>
                    <a:pt x="856" y="268"/>
                    <a:pt x="868" y="251"/>
                    <a:pt x="863" y="227"/>
                  </a:cubicBezTo>
                  <a:cubicBezTo>
                    <a:pt x="860" y="207"/>
                    <a:pt x="842" y="193"/>
                    <a:pt x="822" y="192"/>
                  </a:cubicBezTo>
                  <a:cubicBezTo>
                    <a:pt x="801" y="192"/>
                    <a:pt x="783" y="206"/>
                    <a:pt x="779" y="227"/>
                  </a:cubicBezTo>
                  <a:cubicBezTo>
                    <a:pt x="776" y="239"/>
                    <a:pt x="779" y="250"/>
                    <a:pt x="785" y="260"/>
                  </a:cubicBezTo>
                  <a:cubicBezTo>
                    <a:pt x="792" y="270"/>
                    <a:pt x="801" y="275"/>
                    <a:pt x="813" y="279"/>
                  </a:cubicBezTo>
                  <a:cubicBezTo>
                    <a:pt x="797" y="282"/>
                    <a:pt x="784" y="291"/>
                    <a:pt x="775" y="306"/>
                  </a:cubicBezTo>
                  <a:cubicBezTo>
                    <a:pt x="767" y="292"/>
                    <a:pt x="757" y="283"/>
                    <a:pt x="742" y="278"/>
                  </a:cubicBezTo>
                  <a:cubicBezTo>
                    <a:pt x="757" y="271"/>
                    <a:pt x="766" y="261"/>
                    <a:pt x="770" y="246"/>
                  </a:cubicBezTo>
                  <a:cubicBezTo>
                    <a:pt x="773" y="231"/>
                    <a:pt x="770" y="218"/>
                    <a:pt x="760" y="206"/>
                  </a:cubicBezTo>
                  <a:cubicBezTo>
                    <a:pt x="743" y="186"/>
                    <a:pt x="713" y="184"/>
                    <a:pt x="694" y="203"/>
                  </a:cubicBezTo>
                  <a:cubicBezTo>
                    <a:pt x="684" y="213"/>
                    <a:pt x="680" y="224"/>
                    <a:pt x="681" y="237"/>
                  </a:cubicBezTo>
                  <a:cubicBezTo>
                    <a:pt x="682" y="256"/>
                    <a:pt x="692" y="269"/>
                    <a:pt x="709" y="278"/>
                  </a:cubicBezTo>
                  <a:cubicBezTo>
                    <a:pt x="696" y="283"/>
                    <a:pt x="687" y="290"/>
                    <a:pt x="680" y="300"/>
                  </a:cubicBezTo>
                  <a:cubicBezTo>
                    <a:pt x="673" y="290"/>
                    <a:pt x="664" y="282"/>
                    <a:pt x="653" y="277"/>
                  </a:cubicBezTo>
                  <a:cubicBezTo>
                    <a:pt x="663" y="271"/>
                    <a:pt x="670" y="263"/>
                    <a:pt x="674" y="252"/>
                  </a:cubicBezTo>
                  <a:cubicBezTo>
                    <a:pt x="678" y="242"/>
                    <a:pt x="679" y="231"/>
                    <a:pt x="675" y="221"/>
                  </a:cubicBezTo>
                  <a:cubicBezTo>
                    <a:pt x="669" y="202"/>
                    <a:pt x="656" y="191"/>
                    <a:pt x="637" y="189"/>
                  </a:cubicBezTo>
                  <a:cubicBezTo>
                    <a:pt x="611" y="185"/>
                    <a:pt x="593" y="198"/>
                    <a:pt x="584" y="222"/>
                  </a:cubicBezTo>
                  <a:cubicBezTo>
                    <a:pt x="567" y="176"/>
                    <a:pt x="508" y="174"/>
                    <a:pt x="488" y="216"/>
                  </a:cubicBezTo>
                  <a:cubicBezTo>
                    <a:pt x="480" y="199"/>
                    <a:pt x="468" y="188"/>
                    <a:pt x="448" y="183"/>
                  </a:cubicBezTo>
                  <a:cubicBezTo>
                    <a:pt x="452" y="182"/>
                    <a:pt x="454" y="181"/>
                    <a:pt x="456" y="180"/>
                  </a:cubicBezTo>
                  <a:cubicBezTo>
                    <a:pt x="478" y="171"/>
                    <a:pt x="488" y="146"/>
                    <a:pt x="479" y="123"/>
                  </a:cubicBezTo>
                  <a:cubicBezTo>
                    <a:pt x="470" y="102"/>
                    <a:pt x="445" y="91"/>
                    <a:pt x="423" y="99"/>
                  </a:cubicBezTo>
                  <a:cubicBezTo>
                    <a:pt x="406" y="106"/>
                    <a:pt x="395" y="122"/>
                    <a:pt x="395" y="140"/>
                  </a:cubicBezTo>
                  <a:cubicBezTo>
                    <a:pt x="395" y="157"/>
                    <a:pt x="405" y="173"/>
                    <a:pt x="422" y="180"/>
                  </a:cubicBezTo>
                  <a:cubicBezTo>
                    <a:pt x="424" y="181"/>
                    <a:pt x="426" y="181"/>
                    <a:pt x="427" y="183"/>
                  </a:cubicBezTo>
                  <a:cubicBezTo>
                    <a:pt x="423" y="185"/>
                    <a:pt x="418" y="187"/>
                    <a:pt x="414" y="189"/>
                  </a:cubicBezTo>
                  <a:cubicBezTo>
                    <a:pt x="410" y="192"/>
                    <a:pt x="406" y="194"/>
                    <a:pt x="402" y="198"/>
                  </a:cubicBezTo>
                  <a:cubicBezTo>
                    <a:pt x="399" y="201"/>
                    <a:pt x="396" y="205"/>
                    <a:pt x="392" y="209"/>
                  </a:cubicBezTo>
                  <a:cubicBezTo>
                    <a:pt x="385" y="196"/>
                    <a:pt x="375" y="188"/>
                    <a:pt x="362" y="183"/>
                  </a:cubicBezTo>
                  <a:cubicBezTo>
                    <a:pt x="386" y="166"/>
                    <a:pt x="394" y="148"/>
                    <a:pt x="387" y="127"/>
                  </a:cubicBezTo>
                  <a:cubicBezTo>
                    <a:pt x="381" y="108"/>
                    <a:pt x="364" y="95"/>
                    <a:pt x="344" y="94"/>
                  </a:cubicBezTo>
                  <a:cubicBezTo>
                    <a:pt x="325" y="94"/>
                    <a:pt x="307" y="106"/>
                    <a:pt x="300" y="124"/>
                  </a:cubicBezTo>
                  <a:cubicBezTo>
                    <a:pt x="297" y="134"/>
                    <a:pt x="297" y="143"/>
                    <a:pt x="299" y="152"/>
                  </a:cubicBezTo>
                  <a:cubicBezTo>
                    <a:pt x="303" y="166"/>
                    <a:pt x="312" y="176"/>
                    <a:pt x="325" y="183"/>
                  </a:cubicBezTo>
                  <a:cubicBezTo>
                    <a:pt x="313" y="187"/>
                    <a:pt x="305" y="194"/>
                    <a:pt x="297" y="204"/>
                  </a:cubicBezTo>
                  <a:cubicBezTo>
                    <a:pt x="291" y="194"/>
                    <a:pt x="283" y="187"/>
                    <a:pt x="272" y="182"/>
                  </a:cubicBezTo>
                  <a:cubicBezTo>
                    <a:pt x="292" y="167"/>
                    <a:pt x="300" y="148"/>
                    <a:pt x="293" y="125"/>
                  </a:cubicBezTo>
                  <a:cubicBezTo>
                    <a:pt x="287" y="106"/>
                    <a:pt x="273" y="95"/>
                    <a:pt x="254" y="93"/>
                  </a:cubicBezTo>
                  <a:cubicBezTo>
                    <a:pt x="228" y="90"/>
                    <a:pt x="211" y="103"/>
                    <a:pt x="201" y="126"/>
                  </a:cubicBezTo>
                  <a:cubicBezTo>
                    <a:pt x="185" y="81"/>
                    <a:pt x="127" y="78"/>
                    <a:pt x="106" y="119"/>
                  </a:cubicBezTo>
                  <a:cubicBezTo>
                    <a:pt x="98" y="102"/>
                    <a:pt x="85" y="92"/>
                    <a:pt x="67" y="88"/>
                  </a:cubicBezTo>
                  <a:cubicBezTo>
                    <a:pt x="70" y="86"/>
                    <a:pt x="72" y="85"/>
                    <a:pt x="74" y="84"/>
                  </a:cubicBezTo>
                  <a:cubicBezTo>
                    <a:pt x="96" y="75"/>
                    <a:pt x="106" y="51"/>
                    <a:pt x="98" y="29"/>
                  </a:cubicBezTo>
                  <a:cubicBezTo>
                    <a:pt x="93" y="13"/>
                    <a:pt x="78" y="2"/>
                    <a:pt x="62" y="1"/>
                  </a:cubicBezTo>
                  <a:cubicBezTo>
                    <a:pt x="57" y="0"/>
                    <a:pt x="51" y="0"/>
                    <a:pt x="46" y="2"/>
                  </a:cubicBezTo>
                  <a:cubicBezTo>
                    <a:pt x="28" y="6"/>
                    <a:pt x="15" y="22"/>
                    <a:pt x="13" y="40"/>
                  </a:cubicBezTo>
                  <a:cubicBezTo>
                    <a:pt x="12" y="60"/>
                    <a:pt x="22" y="77"/>
                    <a:pt x="40" y="84"/>
                  </a:cubicBezTo>
                  <a:cubicBezTo>
                    <a:pt x="42" y="85"/>
                    <a:pt x="44" y="86"/>
                    <a:pt x="47" y="88"/>
                  </a:cubicBezTo>
                  <a:cubicBezTo>
                    <a:pt x="30" y="92"/>
                    <a:pt x="19" y="101"/>
                    <a:pt x="10" y="114"/>
                  </a:cubicBezTo>
                  <a:cubicBezTo>
                    <a:pt x="7" y="110"/>
                    <a:pt x="3" y="106"/>
                    <a:pt x="0" y="10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5"/>
                    <a:pt x="7" y="170"/>
                    <a:pt x="10" y="166"/>
                  </a:cubicBezTo>
                  <a:cubicBezTo>
                    <a:pt x="14" y="171"/>
                    <a:pt x="18" y="176"/>
                    <a:pt x="22" y="181"/>
                  </a:cubicBezTo>
                  <a:cubicBezTo>
                    <a:pt x="18" y="184"/>
                    <a:pt x="15" y="187"/>
                    <a:pt x="11" y="189"/>
                  </a:cubicBezTo>
                  <a:cubicBezTo>
                    <a:pt x="7" y="186"/>
                    <a:pt x="4" y="183"/>
                    <a:pt x="0" y="180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1539" y="499"/>
                    <a:pt x="1539" y="499"/>
                    <a:pt x="1539" y="499"/>
                  </a:cubicBezTo>
                  <a:cubicBezTo>
                    <a:pt x="1531" y="484"/>
                    <a:pt x="1520" y="475"/>
                    <a:pt x="1505" y="47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2550785" y="5321898"/>
              <a:ext cx="120636" cy="121977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30" y="38"/>
                    <a:pt x="38" y="2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0"/>
                    <a:pt x="9" y="38"/>
                    <a:pt x="19" y="3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2865779" y="5335302"/>
              <a:ext cx="95169" cy="95169"/>
            </a:xfrm>
            <a:custGeom>
              <a:rect b="b" l="l" r="r" t="t"/>
              <a:pathLst>
                <a:path extrusionOk="0" h="30" w="30">
                  <a:moveTo>
                    <a:pt x="15" y="30"/>
                  </a:moveTo>
                  <a:cubicBezTo>
                    <a:pt x="24" y="30"/>
                    <a:pt x="30" y="24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2782674" y="5864762"/>
              <a:ext cx="261300" cy="2586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2821547" y="5596681"/>
              <a:ext cx="187656" cy="188997"/>
            </a:xfrm>
            <a:custGeom>
              <a:rect b="b" l="l" r="r" t="t"/>
              <a:pathLst>
                <a:path extrusionOk="0" h="59" w="59">
                  <a:moveTo>
                    <a:pt x="29" y="59"/>
                  </a:move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5210143" y="6772214"/>
              <a:ext cx="270761" cy="85786"/>
            </a:xfrm>
            <a:custGeom>
              <a:rect b="b" l="l" r="r" t="t"/>
              <a:pathLst>
                <a:path extrusionOk="0" h="27" w="85">
                  <a:moveTo>
                    <a:pt x="48" y="2"/>
                  </a:moveTo>
                  <a:cubicBezTo>
                    <a:pt x="28" y="0"/>
                    <a:pt x="11" y="9"/>
                    <a:pt x="0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79" y="14"/>
                    <a:pt x="66" y="4"/>
                    <a:pt x="48" y="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6778413" y="6813766"/>
              <a:ext cx="178274" cy="44234"/>
            </a:xfrm>
            <a:custGeom>
              <a:rect b="b" l="l" r="r" t="t"/>
              <a:pathLst>
                <a:path extrusionOk="0" h="14" w="56">
                  <a:moveTo>
                    <a:pt x="28" y="0"/>
                  </a:moveTo>
                  <a:cubicBezTo>
                    <a:pt x="17" y="0"/>
                    <a:pt x="6" y="5"/>
                    <a:pt x="0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49" y="6"/>
                    <a:pt x="39" y="1"/>
                    <a:pt x="28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093407" y="6823150"/>
              <a:ext cx="152806" cy="34850"/>
            </a:xfrm>
            <a:custGeom>
              <a:rect b="b" l="l" r="r" t="t"/>
              <a:pathLst>
                <a:path extrusionOk="0" h="11" w="48">
                  <a:moveTo>
                    <a:pt x="0" y="11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2" y="4"/>
                    <a:pt x="33" y="0"/>
                    <a:pt x="24" y="1"/>
                  </a:cubicBezTo>
                  <a:cubicBezTo>
                    <a:pt x="15" y="1"/>
                    <a:pt x="6" y="4"/>
                    <a:pt x="0" y="1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6460737" y="6803043"/>
              <a:ext cx="199720" cy="54957"/>
            </a:xfrm>
            <a:custGeom>
              <a:rect b="b" l="l" r="r" t="t"/>
              <a:pathLst>
                <a:path extrusionOk="0" h="17" w="63">
                  <a:moveTo>
                    <a:pt x="32" y="1"/>
                  </a:moveTo>
                  <a:cubicBezTo>
                    <a:pt x="19" y="0"/>
                    <a:pt x="8" y="7"/>
                    <a:pt x="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6" y="7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7415104" y="6835213"/>
              <a:ext cx="120636" cy="22787"/>
            </a:xfrm>
            <a:custGeom>
              <a:rect b="b" l="l" r="r" t="t"/>
              <a:pathLst>
                <a:path extrusionOk="0" h="7" w="38">
                  <a:moveTo>
                    <a:pt x="0" y="7"/>
                  </a:moveTo>
                  <a:cubicBezTo>
                    <a:pt x="38" y="7"/>
                    <a:pt x="38" y="7"/>
                    <a:pt x="38" y="7"/>
                  </a:cubicBezTo>
                  <a:cubicBezTo>
                    <a:pt x="33" y="2"/>
                    <a:pt x="26" y="0"/>
                    <a:pt x="19" y="0"/>
                  </a:cubicBezTo>
                  <a:cubicBezTo>
                    <a:pt x="11" y="0"/>
                    <a:pt x="5" y="2"/>
                    <a:pt x="0" y="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6148424" y="6797681"/>
              <a:ext cx="219826" cy="60319"/>
            </a:xfrm>
            <a:custGeom>
              <a:rect b="b" l="l" r="r" t="t"/>
              <a:pathLst>
                <a:path extrusionOk="0" h="19" w="69">
                  <a:moveTo>
                    <a:pt x="35" y="0"/>
                  </a:moveTo>
                  <a:cubicBezTo>
                    <a:pt x="20" y="0"/>
                    <a:pt x="7" y="7"/>
                    <a:pt x="0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7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5525137" y="6781597"/>
              <a:ext cx="251996" cy="76403"/>
            </a:xfrm>
            <a:custGeom>
              <a:rect b="b" l="l" r="r" t="t"/>
              <a:pathLst>
                <a:path extrusionOk="0" h="24" w="79">
                  <a:moveTo>
                    <a:pt x="38" y="0"/>
                  </a:moveTo>
                  <a:cubicBezTo>
                    <a:pt x="22" y="1"/>
                    <a:pt x="9" y="9"/>
                    <a:pt x="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1" y="9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8073241" y="6855319"/>
              <a:ext cx="16085" cy="2681"/>
            </a:xfrm>
            <a:custGeom>
              <a:rect b="b" l="l" r="r" t="t"/>
              <a:pathLst>
                <a:path extrusionOk="0" h="1" w="5">
                  <a:moveTo>
                    <a:pt x="0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5833429" y="6777576"/>
              <a:ext cx="242613" cy="80424"/>
            </a:xfrm>
            <a:custGeom>
              <a:rect b="b" l="l" r="r" t="t"/>
              <a:pathLst>
                <a:path extrusionOk="0" h="25" w="76"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16" y="8"/>
                    <a:pt x="6" y="15"/>
                    <a:pt x="0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66" y="8"/>
                    <a:pt x="46" y="0"/>
                    <a:pt x="27" y="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7735460" y="6844596"/>
              <a:ext cx="85786" cy="13404"/>
            </a:xfrm>
            <a:custGeom>
              <a:rect b="b" l="l" r="r" t="t"/>
              <a:pathLst>
                <a:path extrusionOk="0" h="4" w="27">
                  <a:moveTo>
                    <a:pt x="0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3" y="1"/>
                    <a:pt x="18" y="0"/>
                    <a:pt x="13" y="0"/>
                  </a:cubicBezTo>
                  <a:cubicBezTo>
                    <a:pt x="8" y="0"/>
                    <a:pt x="3" y="1"/>
                    <a:pt x="0" y="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568270" y="5559150"/>
              <a:ext cx="264060" cy="264060"/>
            </a:xfrm>
            <a:custGeom>
              <a:rect b="b" l="l" r="r" t="t"/>
              <a:pathLst>
                <a:path extrusionOk="0" h="83" w="83">
                  <a:moveTo>
                    <a:pt x="42" y="82"/>
                  </a:moveTo>
                  <a:cubicBezTo>
                    <a:pt x="65" y="82"/>
                    <a:pt x="83" y="64"/>
                    <a:pt x="83" y="41"/>
                  </a:cubicBezTo>
                  <a:cubicBezTo>
                    <a:pt x="83" y="18"/>
                    <a:pt x="64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1" y="64"/>
                    <a:pt x="19" y="83"/>
                    <a:pt x="42" y="8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651375" y="5028351"/>
              <a:ext cx="101871" cy="99190"/>
            </a:xfrm>
            <a:custGeom>
              <a:rect b="b" l="l" r="r" t="t"/>
              <a:pathLst>
                <a:path extrusionOk="0" h="31" w="32">
                  <a:moveTo>
                    <a:pt x="16" y="31"/>
                  </a:moveTo>
                  <a:cubicBezTo>
                    <a:pt x="24" y="31"/>
                    <a:pt x="31" y="25"/>
                    <a:pt x="31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3097669" y="5871463"/>
              <a:ext cx="245294" cy="245294"/>
            </a:xfrm>
            <a:custGeom>
              <a:rect b="b" l="l" r="r" t="t"/>
              <a:pathLst>
                <a:path extrusionOk="0" h="77" w="77">
                  <a:moveTo>
                    <a:pt x="39" y="77"/>
                  </a:moveTo>
                  <a:cubicBezTo>
                    <a:pt x="60" y="76"/>
                    <a:pt x="77" y="59"/>
                    <a:pt x="76" y="38"/>
                  </a:cubicBezTo>
                  <a:cubicBezTo>
                    <a:pt x="76" y="16"/>
                    <a:pt x="58" y="0"/>
                    <a:pt x="37" y="0"/>
                  </a:cubicBezTo>
                  <a:cubicBezTo>
                    <a:pt x="16" y="1"/>
                    <a:pt x="0" y="18"/>
                    <a:pt x="0" y="39"/>
                  </a:cubicBezTo>
                  <a:cubicBezTo>
                    <a:pt x="1" y="60"/>
                    <a:pt x="18" y="77"/>
                    <a:pt x="39" y="7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605802" y="5287048"/>
              <a:ext cx="191678" cy="191678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cubicBezTo>
                    <a:pt x="46" y="60"/>
                    <a:pt x="60" y="46"/>
                    <a:pt x="59" y="30"/>
                  </a:cubicBezTo>
                  <a:cubicBezTo>
                    <a:pt x="59" y="14"/>
                    <a:pt x="46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377933" y="4754909"/>
              <a:ext cx="37531" cy="37531"/>
            </a:xfrm>
            <a:custGeom>
              <a:rect b="b" l="l" r="r" t="t"/>
              <a:pathLst>
                <a:path extrusionOk="0" h="12" w="12">
                  <a:moveTo>
                    <a:pt x="6" y="11"/>
                  </a:moveTo>
                  <a:cubicBezTo>
                    <a:pt x="9" y="12"/>
                    <a:pt x="12" y="9"/>
                    <a:pt x="11" y="6"/>
                  </a:cubicBezTo>
                  <a:cubicBezTo>
                    <a:pt x="11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288127" y="5277665"/>
              <a:ext cx="213124" cy="210444"/>
            </a:xfrm>
            <a:custGeom>
              <a:rect b="b" l="l" r="r" t="t"/>
              <a:pathLst>
                <a:path extrusionOk="0" h="66" w="67">
                  <a:moveTo>
                    <a:pt x="34" y="66"/>
                  </a:moveTo>
                  <a:cubicBezTo>
                    <a:pt x="52" y="66"/>
                    <a:pt x="67" y="51"/>
                    <a:pt x="67" y="33"/>
                  </a:cubicBezTo>
                  <a:cubicBezTo>
                    <a:pt x="67" y="14"/>
                    <a:pt x="52" y="0"/>
                    <a:pt x="34" y="0"/>
                  </a:cubicBezTo>
                  <a:cubicBezTo>
                    <a:pt x="15" y="0"/>
                    <a:pt x="0" y="15"/>
                    <a:pt x="1" y="33"/>
                  </a:cubicBezTo>
                  <a:cubicBezTo>
                    <a:pt x="1" y="51"/>
                    <a:pt x="16" y="66"/>
                    <a:pt x="34" y="6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062939" y="4741505"/>
              <a:ext cx="60319" cy="60319"/>
            </a:xfrm>
            <a:custGeom>
              <a:rect b="b" l="l" r="r" t="t"/>
              <a:pathLst>
                <a:path extrusionOk="0" h="19" w="19">
                  <a:moveTo>
                    <a:pt x="11" y="18"/>
                  </a:moveTo>
                  <a:cubicBezTo>
                    <a:pt x="15" y="18"/>
                    <a:pt x="19" y="14"/>
                    <a:pt x="18" y="9"/>
                  </a:cubicBezTo>
                  <a:cubicBezTo>
                    <a:pt x="18" y="4"/>
                    <a:pt x="13" y="0"/>
                    <a:pt x="9" y="1"/>
                  </a:cubicBezTo>
                  <a:cubicBezTo>
                    <a:pt x="4" y="1"/>
                    <a:pt x="0" y="6"/>
                    <a:pt x="1" y="11"/>
                  </a:cubicBezTo>
                  <a:cubicBezTo>
                    <a:pt x="1" y="16"/>
                    <a:pt x="6" y="19"/>
                    <a:pt x="11" y="1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332360" y="5016287"/>
              <a:ext cx="124658" cy="12465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2194238" y="5573894"/>
              <a:ext cx="229209" cy="230549"/>
            </a:xfrm>
            <a:custGeom>
              <a:rect b="b" l="l" r="r" t="t"/>
              <a:pathLst>
                <a:path extrusionOk="0" h="72" w="72">
                  <a:moveTo>
                    <a:pt x="36" y="72"/>
                  </a:moveTo>
                  <a:cubicBezTo>
                    <a:pt x="55" y="72"/>
                    <a:pt x="72" y="55"/>
                    <a:pt x="72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883265" y="5568532"/>
              <a:ext cx="241272" cy="245294"/>
            </a:xfrm>
            <a:custGeom>
              <a:rect b="b" l="l" r="r" t="t"/>
              <a:pathLst>
                <a:path extrusionOk="0" h="77" w="76">
                  <a:moveTo>
                    <a:pt x="38" y="77"/>
                  </a:moveTo>
                  <a:cubicBezTo>
                    <a:pt x="59" y="77"/>
                    <a:pt x="76" y="59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9"/>
                    <a:pt x="16" y="76"/>
                    <a:pt x="38" y="7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2233110" y="5309835"/>
              <a:ext cx="146104" cy="146104"/>
            </a:xfrm>
            <a:custGeom>
              <a:rect b="b" l="l" r="r" t="t"/>
              <a:pathLst>
                <a:path extrusionOk="0" h="46" w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1" y="46"/>
                    <a:pt x="23" y="4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962348" y="5041755"/>
              <a:ext cx="80424" cy="76403"/>
            </a:xfrm>
            <a:custGeom>
              <a:rect b="b" l="l" r="r" t="t"/>
              <a:pathLst>
                <a:path extrusionOk="0" h="24" w="25">
                  <a:moveTo>
                    <a:pt x="13" y="24"/>
                  </a:moveTo>
                  <a:cubicBezTo>
                    <a:pt x="19" y="24"/>
                    <a:pt x="25" y="18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ubicBezTo>
                    <a:pt x="6" y="0"/>
                    <a:pt x="1" y="5"/>
                    <a:pt x="1" y="11"/>
                  </a:cubicBezTo>
                  <a:cubicBezTo>
                    <a:pt x="0" y="18"/>
                    <a:pt x="6" y="24"/>
                    <a:pt x="13" y="2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918116" y="5296431"/>
              <a:ext cx="171571" cy="172912"/>
            </a:xfrm>
            <a:custGeom>
              <a:rect b="b" l="l" r="r" t="t"/>
              <a:pathLst>
                <a:path extrusionOk="0" h="54" w="54">
                  <a:moveTo>
                    <a:pt x="27" y="54"/>
                  </a:moveTo>
                  <a:cubicBezTo>
                    <a:pt x="42" y="54"/>
                    <a:pt x="54" y="41"/>
                    <a:pt x="53" y="27"/>
                  </a:cubicBezTo>
                  <a:cubicBezTo>
                    <a:pt x="53" y="12"/>
                    <a:pt x="41" y="0"/>
                    <a:pt x="27" y="1"/>
                  </a:cubicBezTo>
                  <a:cubicBezTo>
                    <a:pt x="12" y="1"/>
                    <a:pt x="0" y="13"/>
                    <a:pt x="0" y="27"/>
                  </a:cubicBezTo>
                  <a:cubicBezTo>
                    <a:pt x="1" y="42"/>
                    <a:pt x="13" y="54"/>
                    <a:pt x="27" y="5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76403" y="4970713"/>
              <a:ext cx="213124" cy="214464"/>
            </a:xfrm>
            <a:custGeom>
              <a:rect b="b" l="l" r="r" t="t"/>
              <a:pathLst>
                <a:path extrusionOk="0" h="67" w="67">
                  <a:moveTo>
                    <a:pt x="33" y="67"/>
                  </a:moveTo>
                  <a:cubicBezTo>
                    <a:pt x="52" y="67"/>
                    <a:pt x="67" y="52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017365" y="5002883"/>
              <a:ext cx="150125" cy="150125"/>
            </a:xfrm>
            <a:custGeom>
              <a:rect b="b" l="l" r="r" t="t"/>
              <a:pathLst>
                <a:path extrusionOk="0" h="47" w="47">
                  <a:moveTo>
                    <a:pt x="23" y="47"/>
                  </a:move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3" y="4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59508" y="4447956"/>
              <a:ext cx="41553" cy="41553"/>
            </a:xfrm>
            <a:custGeom>
              <a:rect b="b" l="l" r="r" t="t"/>
              <a:pathLst>
                <a:path extrusionOk="0" h="13" w="13">
                  <a:moveTo>
                    <a:pt x="6" y="13"/>
                  </a:moveTo>
                  <a:cubicBezTo>
                    <a:pt x="10" y="13"/>
                    <a:pt x="13" y="10"/>
                    <a:pt x="13" y="7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8717" y="4981436"/>
              <a:ext cx="193018" cy="194359"/>
            </a:xfrm>
            <a:custGeom>
              <a:rect b="b" l="l" r="r" t="t"/>
              <a:pathLst>
                <a:path extrusionOk="0" h="61" w="61">
                  <a:moveTo>
                    <a:pt x="30" y="61"/>
                  </a:moveTo>
                  <a:cubicBezTo>
                    <a:pt x="47" y="61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432950" y="4722739"/>
              <a:ext cx="104551" cy="104551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26" y="33"/>
                    <a:pt x="33" y="25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3"/>
                    <a:pt x="17" y="3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13935" y="4709335"/>
              <a:ext cx="131359" cy="131359"/>
            </a:xfrm>
            <a:custGeom>
              <a:rect b="b" l="l" r="r" t="t"/>
              <a:pathLst>
                <a:path extrusionOk="0" h="41" w="41">
                  <a:moveTo>
                    <a:pt x="20" y="41"/>
                  </a:moveTo>
                  <a:cubicBezTo>
                    <a:pt x="32" y="41"/>
                    <a:pt x="41" y="31"/>
                    <a:pt x="41" y="20"/>
                  </a:cubicBezTo>
                  <a:cubicBezTo>
                    <a:pt x="41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277343" y="5051137"/>
              <a:ext cx="57638" cy="57638"/>
            </a:xfrm>
            <a:custGeom>
              <a:rect b="b" l="l" r="r" t="t"/>
              <a:pathLst>
                <a:path extrusionOk="0" h="18" w="18">
                  <a:moveTo>
                    <a:pt x="10" y="17"/>
                  </a:moveTo>
                  <a:cubicBezTo>
                    <a:pt x="15" y="17"/>
                    <a:pt x="18" y="13"/>
                    <a:pt x="18" y="8"/>
                  </a:cubicBezTo>
                  <a:cubicBezTo>
                    <a:pt x="18" y="3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10" y="1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52526" y="5249517"/>
              <a:ext cx="264000" cy="2682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747944" y="4732121"/>
              <a:ext cx="79084" cy="79084"/>
            </a:xfrm>
            <a:custGeom>
              <a:rect b="b" l="l" r="r" t="t"/>
              <a:pathLst>
                <a:path extrusionOk="0" h="25" w="25">
                  <a:moveTo>
                    <a:pt x="13" y="25"/>
                  </a:move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977153" y="5268282"/>
              <a:ext cx="231890" cy="229209"/>
            </a:xfrm>
            <a:custGeom>
              <a:rect b="b" l="l" r="r" t="t"/>
              <a:pathLst>
                <a:path extrusionOk="0" h="72" w="73">
                  <a:moveTo>
                    <a:pt x="36" y="72"/>
                  </a:moveTo>
                  <a:cubicBezTo>
                    <a:pt x="56" y="72"/>
                    <a:pt x="72" y="56"/>
                    <a:pt x="73" y="36"/>
                  </a:cubicBezTo>
                  <a:cubicBezTo>
                    <a:pt x="73" y="16"/>
                    <a:pt x="57" y="0"/>
                    <a:pt x="37" y="0"/>
                  </a:cubicBezTo>
                  <a:cubicBezTo>
                    <a:pt x="17" y="0"/>
                    <a:pt x="1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99690" y="4993500"/>
              <a:ext cx="175593" cy="172912"/>
            </a:xfrm>
            <a:custGeom>
              <a:rect b="b" l="l" r="r" t="t"/>
              <a:pathLst>
                <a:path extrusionOk="0" h="54" w="55">
                  <a:moveTo>
                    <a:pt x="28" y="54"/>
                  </a:moveTo>
                  <a:cubicBezTo>
                    <a:pt x="43" y="54"/>
                    <a:pt x="55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1" y="42"/>
                    <a:pt x="13" y="54"/>
                    <a:pt x="28" y="5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64839" y="5258900"/>
              <a:ext cx="247975" cy="247975"/>
            </a:xfrm>
            <a:custGeom>
              <a:rect b="b" l="l" r="r" t="t"/>
              <a:pathLst>
                <a:path extrusionOk="0" h="78" w="78">
                  <a:moveTo>
                    <a:pt x="39" y="78"/>
                  </a:moveTo>
                  <a:cubicBezTo>
                    <a:pt x="60" y="78"/>
                    <a:pt x="78" y="60"/>
                    <a:pt x="77" y="39"/>
                  </a:cubicBez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1"/>
                    <a:pt x="17" y="78"/>
                    <a:pt x="39" y="7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474502" y="4454658"/>
              <a:ext cx="21446" cy="25468"/>
            </a:xfrm>
            <a:custGeom>
              <a:rect b="b" l="l" r="r" t="t"/>
              <a:pathLst>
                <a:path extrusionOk="0" h="8" w="7">
                  <a:moveTo>
                    <a:pt x="3" y="7"/>
                  </a:moveTo>
                  <a:cubicBezTo>
                    <a:pt x="5" y="8"/>
                    <a:pt x="7" y="6"/>
                    <a:pt x="6" y="4"/>
                  </a:cubicBezTo>
                  <a:cubicBezTo>
                    <a:pt x="6" y="3"/>
                    <a:pt x="5" y="2"/>
                    <a:pt x="3" y="0"/>
                  </a:cubicBezTo>
                  <a:cubicBezTo>
                    <a:pt x="2" y="2"/>
                    <a:pt x="0" y="3"/>
                    <a:pt x="0" y="4"/>
                  </a:cubicBezTo>
                  <a:cubicBezTo>
                    <a:pt x="1" y="5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0" y="5312516"/>
              <a:ext cx="28149" cy="143423"/>
            </a:xfrm>
            <a:custGeom>
              <a:rect b="b" l="l" r="r" t="t"/>
              <a:pathLst>
                <a:path extrusionOk="0" h="45" w="9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8" y="30"/>
                    <a:pt x="9" y="15"/>
                    <a:pt x="0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4399199" y="5654318"/>
              <a:ext cx="69701" cy="67020"/>
            </a:xfrm>
            <a:custGeom>
              <a:rect b="b" l="l" r="r" t="t"/>
              <a:pathLst>
                <a:path extrusionOk="0" h="21" w="22">
                  <a:moveTo>
                    <a:pt x="11" y="21"/>
                  </a:moveTo>
                  <a:cubicBezTo>
                    <a:pt x="17" y="21"/>
                    <a:pt x="22" y="16"/>
                    <a:pt x="22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6" y="21"/>
                    <a:pt x="11" y="2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4354966" y="5913016"/>
              <a:ext cx="162189" cy="162189"/>
            </a:xfrm>
            <a:custGeom>
              <a:rect b="b" l="l" r="r" t="t"/>
              <a:pathLst>
                <a:path extrusionOk="0" h="51" w="51">
                  <a:moveTo>
                    <a:pt x="25" y="51"/>
                  </a:moveTo>
                  <a:cubicBezTo>
                    <a:pt x="39" y="51"/>
                    <a:pt x="51" y="40"/>
                    <a:pt x="51" y="25"/>
                  </a:cubicBezTo>
                  <a:cubicBezTo>
                    <a:pt x="51" y="12"/>
                    <a:pt x="39" y="0"/>
                    <a:pt x="25" y="0"/>
                  </a:cubicBezTo>
                  <a:cubicBezTo>
                    <a:pt x="12" y="0"/>
                    <a:pt x="1" y="11"/>
                    <a:pt x="0" y="25"/>
                  </a:cubicBezTo>
                  <a:cubicBezTo>
                    <a:pt x="0" y="39"/>
                    <a:pt x="11" y="50"/>
                    <a:pt x="25" y="5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4669960" y="5925079"/>
              <a:ext cx="139402" cy="138062"/>
            </a:xfrm>
            <a:custGeom>
              <a:rect b="b" l="l" r="r" t="t"/>
              <a:pathLst>
                <a:path extrusionOk="0" h="43" w="44">
                  <a:moveTo>
                    <a:pt x="22" y="43"/>
                  </a:moveTo>
                  <a:cubicBezTo>
                    <a:pt x="33" y="43"/>
                    <a:pt x="43" y="33"/>
                    <a:pt x="43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33"/>
                    <a:pt x="10" y="43"/>
                    <a:pt x="22" y="4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4628408" y="6187798"/>
              <a:ext cx="219826" cy="222507"/>
            </a:xfrm>
            <a:custGeom>
              <a:rect b="b" l="l" r="r" t="t"/>
              <a:pathLst>
                <a:path extrusionOk="0" h="70" w="69">
                  <a:moveTo>
                    <a:pt x="34" y="69"/>
                  </a:move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4" y="6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4714194" y="5663701"/>
              <a:ext cx="48254" cy="48254"/>
            </a:xfrm>
            <a:custGeom>
              <a:rect b="b" l="l" r="r" t="t"/>
              <a:pathLst>
                <a:path extrusionOk="0" h="15" w="15">
                  <a:moveTo>
                    <a:pt x="7" y="15"/>
                  </a:moveTo>
                  <a:cubicBezTo>
                    <a:pt x="12" y="15"/>
                    <a:pt x="15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7" y="1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4316094" y="6177075"/>
              <a:ext cx="238592" cy="239932"/>
            </a:xfrm>
            <a:custGeom>
              <a:rect b="b" l="l" r="r" t="t"/>
              <a:pathLst>
                <a:path extrusionOk="0" h="75" w="75">
                  <a:moveTo>
                    <a:pt x="38" y="75"/>
                  </a:moveTo>
                  <a:cubicBezTo>
                    <a:pt x="58" y="75"/>
                    <a:pt x="75" y="59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4084205" y="5640914"/>
              <a:ext cx="92488" cy="92488"/>
            </a:xfrm>
            <a:custGeom>
              <a:rect b="b" l="l" r="r" t="t"/>
              <a:pathLst>
                <a:path extrusionOk="0" h="29" w="29">
                  <a:moveTo>
                    <a:pt x="14" y="29"/>
                  </a:moveTo>
                  <a:cubicBezTo>
                    <a:pt x="22" y="29"/>
                    <a:pt x="29" y="23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3769210" y="5628851"/>
              <a:ext cx="117900" cy="1179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3813444" y="5367472"/>
              <a:ext cx="29489" cy="30830"/>
            </a:xfrm>
            <a:custGeom>
              <a:rect b="b" l="l" r="r" t="t"/>
              <a:pathLst>
                <a:path extrusionOk="0" h="10" w="9">
                  <a:moveTo>
                    <a:pt x="4" y="10"/>
                  </a:moveTo>
                  <a:cubicBezTo>
                    <a:pt x="7" y="10"/>
                    <a:pt x="9" y="8"/>
                    <a:pt x="9" y="6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4039971" y="5903633"/>
              <a:ext cx="183635" cy="180955"/>
            </a:xfrm>
            <a:custGeom>
              <a:rect b="b" l="l" r="r" t="t"/>
              <a:pathLst>
                <a:path extrusionOk="0" h="57" w="58">
                  <a:moveTo>
                    <a:pt x="28" y="57"/>
                  </a:moveTo>
                  <a:cubicBezTo>
                    <a:pt x="44" y="57"/>
                    <a:pt x="58" y="44"/>
                    <a:pt x="57" y="28"/>
                  </a:cubicBezTo>
                  <a:cubicBezTo>
                    <a:pt x="57" y="12"/>
                    <a:pt x="44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4001100" y="6167692"/>
              <a:ext cx="258698" cy="258698"/>
            </a:xfrm>
            <a:custGeom>
              <a:rect b="b" l="l" r="r" t="t"/>
              <a:pathLst>
                <a:path extrusionOk="0" h="81" w="81">
                  <a:moveTo>
                    <a:pt x="41" y="81"/>
                  </a:moveTo>
                  <a:cubicBezTo>
                    <a:pt x="63" y="81"/>
                    <a:pt x="81" y="63"/>
                    <a:pt x="81" y="41"/>
                  </a:cubicBezTo>
                  <a:cubicBezTo>
                    <a:pt x="81" y="18"/>
                    <a:pt x="63" y="0"/>
                    <a:pt x="40" y="1"/>
                  </a:cubicBezTo>
                  <a:cubicBezTo>
                    <a:pt x="18" y="1"/>
                    <a:pt x="1" y="19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5302630" y="5947866"/>
              <a:ext cx="88467" cy="89807"/>
            </a:xfrm>
            <a:custGeom>
              <a:rect b="b" l="l" r="r" t="t"/>
              <a:pathLst>
                <a:path extrusionOk="0" h="28" w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7"/>
                    <a:pt x="21" y="0"/>
                    <a:pt x="14" y="1"/>
                  </a:cubicBezTo>
                  <a:cubicBezTo>
                    <a:pt x="6" y="1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4908552" y="6467943"/>
              <a:ext cx="266740" cy="274783"/>
            </a:xfrm>
            <a:custGeom>
              <a:rect b="b" l="l" r="r" t="t"/>
              <a:pathLst>
                <a:path extrusionOk="0" h="86" w="84">
                  <a:moveTo>
                    <a:pt x="42" y="85"/>
                  </a:moveTo>
                  <a:cubicBezTo>
                    <a:pt x="68" y="85"/>
                    <a:pt x="84" y="65"/>
                    <a:pt x="84" y="43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2" y="8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724977" y="5890229"/>
              <a:ext cx="203741" cy="205082"/>
            </a:xfrm>
            <a:custGeom>
              <a:rect b="b" l="l" r="r" t="t"/>
              <a:pathLst>
                <a:path extrusionOk="0" h="64" w="64">
                  <a:moveTo>
                    <a:pt x="33" y="64"/>
                  </a:moveTo>
                  <a:cubicBezTo>
                    <a:pt x="50" y="64"/>
                    <a:pt x="64" y="50"/>
                    <a:pt x="64" y="33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0"/>
                    <a:pt x="15" y="64"/>
                    <a:pt x="33" y="6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219525" y="6474644"/>
              <a:ext cx="254676" cy="254676"/>
            </a:xfrm>
            <a:custGeom>
              <a:rect b="b" l="l" r="r" t="t"/>
              <a:pathLst>
                <a:path extrusionOk="0" h="80" w="80">
                  <a:moveTo>
                    <a:pt x="40" y="80"/>
                  </a:moveTo>
                  <a:cubicBezTo>
                    <a:pt x="62" y="80"/>
                    <a:pt x="80" y="62"/>
                    <a:pt x="80" y="40"/>
                  </a:cubicBez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569370" y="6218628"/>
              <a:ext cx="159600" cy="1596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531839" y="6481347"/>
              <a:ext cx="238592" cy="238592"/>
            </a:xfrm>
            <a:custGeom>
              <a:rect b="b" l="l" r="r" t="t"/>
              <a:pathLst>
                <a:path extrusionOk="0" h="75" w="75">
                  <a:moveTo>
                    <a:pt x="38" y="75"/>
                  </a:moveTo>
                  <a:cubicBezTo>
                    <a:pt x="58" y="75"/>
                    <a:pt x="75" y="58"/>
                    <a:pt x="74" y="37"/>
                  </a:cubicBezTo>
                  <a:cubicBezTo>
                    <a:pt x="74" y="17"/>
                    <a:pt x="57" y="0"/>
                    <a:pt x="36" y="1"/>
                  </a:cubicBezTo>
                  <a:cubicBezTo>
                    <a:pt x="16" y="1"/>
                    <a:pt x="0" y="18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258397" y="6206564"/>
              <a:ext cx="178274" cy="182295"/>
            </a:xfrm>
            <a:custGeom>
              <a:rect b="b" l="l" r="r" t="t"/>
              <a:pathLst>
                <a:path extrusionOk="0" h="57" w="56">
                  <a:moveTo>
                    <a:pt x="28" y="57"/>
                  </a:moveTo>
                  <a:cubicBezTo>
                    <a:pt x="44" y="57"/>
                    <a:pt x="56" y="44"/>
                    <a:pt x="56" y="28"/>
                  </a:cubicBezTo>
                  <a:cubicBezTo>
                    <a:pt x="56" y="13"/>
                    <a:pt x="43" y="1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846833" y="6493410"/>
              <a:ext cx="215805" cy="217145"/>
            </a:xfrm>
            <a:custGeom>
              <a:rect b="b" l="l" r="r" t="t"/>
              <a:pathLst>
                <a:path extrusionOk="0" h="68" w="68">
                  <a:moveTo>
                    <a:pt x="34" y="68"/>
                  </a:moveTo>
                  <a:cubicBezTo>
                    <a:pt x="52" y="68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939382" y="6197181"/>
              <a:ext cx="203741" cy="203741"/>
            </a:xfrm>
            <a:custGeom>
              <a:rect b="b" l="l" r="r" t="t"/>
              <a:pathLst>
                <a:path extrusionOk="0" h="64" w="64">
                  <a:moveTo>
                    <a:pt x="32" y="63"/>
                  </a:moveTo>
                  <a:cubicBezTo>
                    <a:pt x="50" y="63"/>
                    <a:pt x="64" y="49"/>
                    <a:pt x="63" y="32"/>
                  </a:cubicBezTo>
                  <a:cubicBezTo>
                    <a:pt x="63" y="14"/>
                    <a:pt x="49" y="0"/>
                    <a:pt x="31" y="0"/>
                  </a:cubicBezTo>
                  <a:cubicBezTo>
                    <a:pt x="14" y="1"/>
                    <a:pt x="0" y="15"/>
                    <a:pt x="1" y="32"/>
                  </a:cubicBezTo>
                  <a:cubicBezTo>
                    <a:pt x="1" y="50"/>
                    <a:pt x="15" y="64"/>
                    <a:pt x="32" y="6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025167" y="5673084"/>
              <a:ext cx="32170" cy="29489"/>
            </a:xfrm>
            <a:custGeom>
              <a:rect b="b" l="l" r="r" t="t"/>
              <a:pathLst>
                <a:path extrusionOk="0" h="9" w="10">
                  <a:moveTo>
                    <a:pt x="5" y="9"/>
                  </a:moveTo>
                  <a:cubicBezTo>
                    <a:pt x="7" y="9"/>
                    <a:pt x="10" y="7"/>
                    <a:pt x="10" y="4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1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984955" y="5938483"/>
              <a:ext cx="113935" cy="115275"/>
            </a:xfrm>
            <a:custGeom>
              <a:rect b="b" l="l" r="r" t="t"/>
              <a:pathLst>
                <a:path extrusionOk="0" h="36" w="36">
                  <a:moveTo>
                    <a:pt x="18" y="35"/>
                  </a:moveTo>
                  <a:cubicBezTo>
                    <a:pt x="28" y="36"/>
                    <a:pt x="36" y="28"/>
                    <a:pt x="36" y="18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206061" y="6244095"/>
              <a:ext cx="104551" cy="105892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26" y="33"/>
                    <a:pt x="33" y="2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1" y="26"/>
                    <a:pt x="8" y="33"/>
                    <a:pt x="17" y="3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6476822" y="6516197"/>
              <a:ext cx="171571" cy="171571"/>
            </a:xfrm>
            <a:custGeom>
              <a:rect b="b" l="l" r="r" t="t"/>
              <a:pathLst>
                <a:path extrusionOk="0" h="54" w="54">
                  <a:moveTo>
                    <a:pt x="27" y="54"/>
                  </a:move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3" y="54"/>
                    <a:pt x="27" y="5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105471" y="6537643"/>
              <a:ext cx="127339" cy="128679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39" y="9"/>
                    <a:pt x="31" y="1"/>
                    <a:pt x="20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21056" y="6254818"/>
              <a:ext cx="83105" cy="81765"/>
            </a:xfrm>
            <a:custGeom>
              <a:rect b="b" l="l" r="r" t="t"/>
              <a:pathLst>
                <a:path extrusionOk="0" h="26" w="26">
                  <a:moveTo>
                    <a:pt x="13" y="26"/>
                  </a:moveTo>
                  <a:cubicBezTo>
                    <a:pt x="20" y="26"/>
                    <a:pt x="25" y="20"/>
                    <a:pt x="25" y="13"/>
                  </a:cubicBezTo>
                  <a:cubicBezTo>
                    <a:pt x="26" y="6"/>
                    <a:pt x="19" y="0"/>
                    <a:pt x="12" y="1"/>
                  </a:cubicBezTo>
                  <a:cubicBezTo>
                    <a:pt x="6" y="1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791817" y="6528260"/>
              <a:ext cx="148785" cy="150125"/>
            </a:xfrm>
            <a:custGeom>
              <a:rect b="b" l="l" r="r" t="t"/>
              <a:pathLst>
                <a:path extrusionOk="0" h="47" w="47">
                  <a:moveTo>
                    <a:pt x="24" y="47"/>
                  </a:moveTo>
                  <a:cubicBezTo>
                    <a:pt x="37" y="47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1" y="36"/>
                    <a:pt x="11" y="46"/>
                    <a:pt x="24" y="4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3690127" y="6162331"/>
              <a:ext cx="273442" cy="273442"/>
            </a:xfrm>
            <a:custGeom>
              <a:rect b="b" l="l" r="r" t="t"/>
              <a:pathLst>
                <a:path extrusionOk="0" h="86" w="86">
                  <a:moveTo>
                    <a:pt x="43" y="86"/>
                  </a:moveTo>
                  <a:cubicBezTo>
                    <a:pt x="66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1" y="19"/>
                    <a:pt x="1" y="42"/>
                  </a:cubicBezTo>
                  <a:cubicBezTo>
                    <a:pt x="0" y="66"/>
                    <a:pt x="19" y="86"/>
                    <a:pt x="43" y="8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8050454" y="6800362"/>
              <a:ext cx="57638" cy="57638"/>
            </a:xfrm>
            <a:custGeom>
              <a:rect b="b" l="l" r="r" t="t"/>
              <a:pathLst>
                <a:path extrusionOk="0" h="18" w="18">
                  <a:moveTo>
                    <a:pt x="9" y="0"/>
                  </a:moveTo>
                  <a:cubicBezTo>
                    <a:pt x="5" y="0"/>
                    <a:pt x="0" y="5"/>
                    <a:pt x="0" y="9"/>
                  </a:cubicBezTo>
                  <a:cubicBezTo>
                    <a:pt x="1" y="14"/>
                    <a:pt x="5" y="18"/>
                    <a:pt x="10" y="18"/>
                  </a:cubicBezTo>
                  <a:cubicBezTo>
                    <a:pt x="15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8365449" y="6820469"/>
              <a:ext cx="38872" cy="37531"/>
            </a:xfrm>
            <a:custGeom>
              <a:rect b="b" l="l" r="r" t="t"/>
              <a:pathLst>
                <a:path extrusionOk="0" h="12" w="12">
                  <a:moveTo>
                    <a:pt x="5" y="1"/>
                  </a:moveTo>
                  <a:cubicBezTo>
                    <a:pt x="2" y="1"/>
                    <a:pt x="0" y="4"/>
                    <a:pt x="1" y="7"/>
                  </a:cubicBezTo>
                  <a:cubicBezTo>
                    <a:pt x="1" y="10"/>
                    <a:pt x="4" y="12"/>
                    <a:pt x="7" y="12"/>
                  </a:cubicBezTo>
                  <a:cubicBezTo>
                    <a:pt x="10" y="11"/>
                    <a:pt x="12" y="9"/>
                    <a:pt x="12" y="6"/>
                  </a:cubicBezTo>
                  <a:cubicBezTo>
                    <a:pt x="12" y="2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739481" y="6781597"/>
              <a:ext cx="76403" cy="76403"/>
            </a:xfrm>
            <a:custGeom>
              <a:rect b="b" l="l" r="r" t="t"/>
              <a:pathLst>
                <a:path extrusionOk="0" h="24" w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424487" y="6756129"/>
              <a:ext cx="101871" cy="101871"/>
            </a:xfrm>
            <a:custGeom>
              <a:rect b="b" l="l" r="r" t="t"/>
              <a:pathLst>
                <a:path extrusionOk="0" h="32" w="32">
                  <a:moveTo>
                    <a:pt x="16" y="32"/>
                  </a:moveTo>
                  <a:cubicBezTo>
                    <a:pt x="25" y="32"/>
                    <a:pt x="31" y="25"/>
                    <a:pt x="32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3409983" y="5880846"/>
              <a:ext cx="225188" cy="226528"/>
            </a:xfrm>
            <a:custGeom>
              <a:rect b="b" l="l" r="r" t="t"/>
              <a:pathLst>
                <a:path extrusionOk="0" h="71" w="71">
                  <a:moveTo>
                    <a:pt x="36" y="71"/>
                  </a:move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183455" y="5344685"/>
              <a:ext cx="73723" cy="76403"/>
            </a:xfrm>
            <a:custGeom>
              <a:rect b="b" l="l" r="r" t="t"/>
              <a:pathLst>
                <a:path extrusionOk="0" h="24" w="23">
                  <a:moveTo>
                    <a:pt x="11" y="24"/>
                  </a:moveTo>
                  <a:cubicBezTo>
                    <a:pt x="17" y="24"/>
                    <a:pt x="23" y="18"/>
                    <a:pt x="23" y="12"/>
                  </a:cubicBezTo>
                  <a:cubicBezTo>
                    <a:pt x="23" y="6"/>
                    <a:pt x="18" y="1"/>
                    <a:pt x="11" y="1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4" y="24"/>
                    <a:pt x="11" y="2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3136541" y="5603383"/>
              <a:ext cx="164870" cy="168891"/>
            </a:xfrm>
            <a:custGeom>
              <a:rect b="b" l="l" r="r" t="t"/>
              <a:pathLst>
                <a:path extrusionOk="0" h="53" w="52">
                  <a:moveTo>
                    <a:pt x="26" y="52"/>
                  </a:moveTo>
                  <a:cubicBezTo>
                    <a:pt x="40" y="53"/>
                    <a:pt x="52" y="41"/>
                    <a:pt x="52" y="27"/>
                  </a:cubicBezTo>
                  <a:cubicBezTo>
                    <a:pt x="52" y="12"/>
                    <a:pt x="41" y="1"/>
                    <a:pt x="27" y="1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495768" y="5358090"/>
              <a:ext cx="53616" cy="50935"/>
            </a:xfrm>
            <a:custGeom>
              <a:rect b="b" l="l" r="r" t="t"/>
              <a:pathLst>
                <a:path extrusionOk="0" h="16" w="17">
                  <a:moveTo>
                    <a:pt x="9" y="16"/>
                  </a:moveTo>
                  <a:cubicBezTo>
                    <a:pt x="13" y="16"/>
                    <a:pt x="17" y="12"/>
                    <a:pt x="17" y="8"/>
                  </a:cubicBezTo>
                  <a:cubicBezTo>
                    <a:pt x="17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1" y="13"/>
                    <a:pt x="4" y="16"/>
                    <a:pt x="9" y="1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3451535" y="5615447"/>
              <a:ext cx="143423" cy="144763"/>
            </a:xfrm>
            <a:custGeom>
              <a:rect b="b" l="l" r="r" t="t"/>
              <a:pathLst>
                <a:path extrusionOk="0" h="45" w="45">
                  <a:moveTo>
                    <a:pt x="22" y="44"/>
                  </a:moveTo>
                  <a:cubicBezTo>
                    <a:pt x="34" y="45"/>
                    <a:pt x="44" y="35"/>
                    <a:pt x="44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4"/>
                    <a:pt x="22" y="4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5617625" y="5961271"/>
              <a:ext cx="62999" cy="67020"/>
            </a:xfrm>
            <a:custGeom>
              <a:rect b="b" l="l" r="r" t="t"/>
              <a:pathLst>
                <a:path extrusionOk="0" h="21" w="20">
                  <a:moveTo>
                    <a:pt x="10" y="20"/>
                  </a:moveTo>
                  <a:cubicBezTo>
                    <a:pt x="15" y="21"/>
                    <a:pt x="20" y="17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5888386" y="6232032"/>
              <a:ext cx="132700" cy="134040"/>
            </a:xfrm>
            <a:custGeom>
              <a:rect b="b" l="l" r="r" t="t"/>
              <a:pathLst>
                <a:path extrusionOk="0" h="42" w="42">
                  <a:moveTo>
                    <a:pt x="21" y="42"/>
                  </a:move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6161828" y="6502793"/>
              <a:ext cx="193018" cy="195699"/>
            </a:xfrm>
            <a:custGeom>
              <a:rect b="b" l="l" r="r" t="t"/>
              <a:pathLst>
                <a:path extrusionOk="0" h="61" w="61">
                  <a:moveTo>
                    <a:pt x="31" y="61"/>
                  </a:move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7" y="0"/>
                    <a:pt x="30" y="1"/>
                  </a:cubicBezTo>
                  <a:cubicBezTo>
                    <a:pt x="14" y="1"/>
                    <a:pt x="0" y="15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932619" y="5973334"/>
              <a:ext cx="44234" cy="41553"/>
            </a:xfrm>
            <a:custGeom>
              <a:rect b="b" l="l" r="r" t="t"/>
              <a:pathLst>
                <a:path extrusionOk="0" h="13" w="14">
                  <a:moveTo>
                    <a:pt x="7" y="13"/>
                  </a:moveTo>
                  <a:cubicBezTo>
                    <a:pt x="11" y="13"/>
                    <a:pt x="14" y="9"/>
                    <a:pt x="14" y="6"/>
                  </a:cubicBezTo>
                  <a:cubicBezTo>
                    <a:pt x="13" y="2"/>
                    <a:pt x="10" y="0"/>
                    <a:pt x="7" y="0"/>
                  </a:cubicBezTo>
                  <a:cubicBezTo>
                    <a:pt x="3" y="0"/>
                    <a:pt x="0" y="3"/>
                    <a:pt x="1" y="7"/>
                  </a:cubicBezTo>
                  <a:cubicBezTo>
                    <a:pt x="1" y="11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4895148" y="68580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5187356" y="6835213"/>
              <a:ext cx="22787" cy="22787"/>
            </a:xfrm>
            <a:custGeom>
              <a:rect b="b" l="l" r="r" t="t"/>
              <a:pathLst>
                <a:path extrusionOk="0" h="7" w="7">
                  <a:moveTo>
                    <a:pt x="3" y="7"/>
                  </a:moveTo>
                  <a:cubicBezTo>
                    <a:pt x="4" y="6"/>
                    <a:pt x="5" y="5"/>
                    <a:pt x="5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35"/>
          <p:cNvGrpSpPr/>
          <p:nvPr/>
        </p:nvGrpSpPr>
        <p:grpSpPr>
          <a:xfrm>
            <a:off x="3098023" y="-22465"/>
            <a:ext cx="6105551" cy="5141179"/>
            <a:chOff x="4051321" y="3"/>
            <a:chExt cx="8140735" cy="6854906"/>
          </a:xfrm>
        </p:grpSpPr>
        <p:sp>
          <p:nvSpPr>
            <p:cNvPr id="1082" name="Google Shape;1082;p35"/>
            <p:cNvSpPr/>
            <p:nvPr/>
          </p:nvSpPr>
          <p:spPr>
            <a:xfrm>
              <a:off x="4719661" y="1250968"/>
              <a:ext cx="4410094" cy="4411714"/>
            </a:xfrm>
            <a:custGeom>
              <a:rect b="b" l="l" r="r" t="t"/>
              <a:pathLst>
                <a:path extrusionOk="0" h="1339" w="1339">
                  <a:moveTo>
                    <a:pt x="15" y="35"/>
                  </a:moveTo>
                  <a:cubicBezTo>
                    <a:pt x="16" y="75"/>
                    <a:pt x="19" y="115"/>
                    <a:pt x="23" y="155"/>
                  </a:cubicBezTo>
                  <a:cubicBezTo>
                    <a:pt x="54" y="418"/>
                    <a:pt x="162" y="664"/>
                    <a:pt x="336" y="865"/>
                  </a:cubicBezTo>
                  <a:cubicBezTo>
                    <a:pt x="481" y="1034"/>
                    <a:pt x="664" y="1162"/>
                    <a:pt x="870" y="1239"/>
                  </a:cubicBezTo>
                  <a:cubicBezTo>
                    <a:pt x="869" y="1243"/>
                    <a:pt x="868" y="1247"/>
                    <a:pt x="868" y="1251"/>
                  </a:cubicBezTo>
                  <a:cubicBezTo>
                    <a:pt x="868" y="1275"/>
                    <a:pt x="888" y="1295"/>
                    <a:pt x="912" y="1295"/>
                  </a:cubicBezTo>
                  <a:cubicBezTo>
                    <a:pt x="931" y="1295"/>
                    <a:pt x="947" y="1284"/>
                    <a:pt x="953" y="1268"/>
                  </a:cubicBezTo>
                  <a:cubicBezTo>
                    <a:pt x="964" y="1271"/>
                    <a:pt x="974" y="1274"/>
                    <a:pt x="984" y="1277"/>
                  </a:cubicBezTo>
                  <a:cubicBezTo>
                    <a:pt x="1088" y="1306"/>
                    <a:pt x="1196" y="1322"/>
                    <a:pt x="1305" y="1324"/>
                  </a:cubicBezTo>
                  <a:cubicBezTo>
                    <a:pt x="1306" y="1333"/>
                    <a:pt x="1313" y="1339"/>
                    <a:pt x="1321" y="1339"/>
                  </a:cubicBezTo>
                  <a:cubicBezTo>
                    <a:pt x="1331" y="1339"/>
                    <a:pt x="1339" y="1332"/>
                    <a:pt x="1339" y="1322"/>
                  </a:cubicBezTo>
                  <a:cubicBezTo>
                    <a:pt x="1339" y="1313"/>
                    <a:pt x="1332" y="1305"/>
                    <a:pt x="1322" y="1305"/>
                  </a:cubicBezTo>
                  <a:cubicBezTo>
                    <a:pt x="1313" y="1304"/>
                    <a:pt x="1306" y="1311"/>
                    <a:pt x="1305" y="1319"/>
                  </a:cubicBezTo>
                  <a:cubicBezTo>
                    <a:pt x="1196" y="1316"/>
                    <a:pt x="1089" y="1300"/>
                    <a:pt x="986" y="1272"/>
                  </a:cubicBezTo>
                  <a:cubicBezTo>
                    <a:pt x="975" y="1269"/>
                    <a:pt x="965" y="1266"/>
                    <a:pt x="955" y="1263"/>
                  </a:cubicBezTo>
                  <a:cubicBezTo>
                    <a:pt x="956" y="1259"/>
                    <a:pt x="957" y="1255"/>
                    <a:pt x="957" y="1251"/>
                  </a:cubicBezTo>
                  <a:cubicBezTo>
                    <a:pt x="957" y="1227"/>
                    <a:pt x="937" y="1207"/>
                    <a:pt x="912" y="1207"/>
                  </a:cubicBezTo>
                  <a:cubicBezTo>
                    <a:pt x="894" y="1207"/>
                    <a:pt x="878" y="1218"/>
                    <a:pt x="871" y="1234"/>
                  </a:cubicBezTo>
                  <a:cubicBezTo>
                    <a:pt x="412" y="1061"/>
                    <a:pt x="86" y="649"/>
                    <a:pt x="29" y="154"/>
                  </a:cubicBezTo>
                  <a:cubicBezTo>
                    <a:pt x="24" y="115"/>
                    <a:pt x="21" y="75"/>
                    <a:pt x="20" y="35"/>
                  </a:cubicBezTo>
                  <a:cubicBezTo>
                    <a:pt x="29" y="33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3"/>
                    <a:pt x="15" y="35"/>
                  </a:cubicBezTo>
                  <a:close/>
                  <a:moveTo>
                    <a:pt x="912" y="1210"/>
                  </a:moveTo>
                  <a:cubicBezTo>
                    <a:pt x="935" y="1210"/>
                    <a:pt x="953" y="1228"/>
                    <a:pt x="953" y="1251"/>
                  </a:cubicBezTo>
                  <a:cubicBezTo>
                    <a:pt x="953" y="1255"/>
                    <a:pt x="953" y="1258"/>
                    <a:pt x="952" y="1262"/>
                  </a:cubicBezTo>
                  <a:cubicBezTo>
                    <a:pt x="926" y="1254"/>
                    <a:pt x="900" y="1245"/>
                    <a:pt x="874" y="1236"/>
                  </a:cubicBezTo>
                  <a:cubicBezTo>
                    <a:pt x="880" y="1221"/>
                    <a:pt x="895" y="1210"/>
                    <a:pt x="912" y="1210"/>
                  </a:cubicBezTo>
                  <a:close/>
                  <a:moveTo>
                    <a:pt x="873" y="1240"/>
                  </a:moveTo>
                  <a:cubicBezTo>
                    <a:pt x="898" y="1250"/>
                    <a:pt x="924" y="1259"/>
                    <a:pt x="950" y="1267"/>
                  </a:cubicBezTo>
                  <a:cubicBezTo>
                    <a:pt x="944" y="1282"/>
                    <a:pt x="929" y="1292"/>
                    <a:pt x="912" y="1292"/>
                  </a:cubicBezTo>
                  <a:cubicBezTo>
                    <a:pt x="890" y="1292"/>
                    <a:pt x="871" y="1274"/>
                    <a:pt x="871" y="1251"/>
                  </a:cubicBezTo>
                  <a:cubicBezTo>
                    <a:pt x="871" y="1247"/>
                    <a:pt x="872" y="1244"/>
                    <a:pt x="873" y="1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3" name="Google Shape;1083;p35"/>
            <p:cNvGrpSpPr/>
            <p:nvPr/>
          </p:nvGrpSpPr>
          <p:grpSpPr>
            <a:xfrm>
              <a:off x="4051321" y="3"/>
              <a:ext cx="8140735" cy="6854906"/>
              <a:chOff x="4051321" y="3"/>
              <a:chExt cx="8140735" cy="6854906"/>
            </a:xfrm>
          </p:grpSpPr>
          <p:sp>
            <p:nvSpPr>
              <p:cNvPr id="1084" name="Google Shape;1084;p35"/>
              <p:cNvSpPr/>
              <p:nvPr/>
            </p:nvSpPr>
            <p:spPr>
              <a:xfrm>
                <a:off x="4370410" y="3014701"/>
                <a:ext cx="55563" cy="49213"/>
              </a:xfrm>
              <a:custGeom>
                <a:rect b="b" l="l" r="r" t="t"/>
                <a:pathLst>
                  <a:path extrusionOk="0" h="15" w="17">
                    <a:moveTo>
                      <a:pt x="2" y="11"/>
                    </a:moveTo>
                    <a:cubicBezTo>
                      <a:pt x="3" y="13"/>
                      <a:pt x="6" y="15"/>
                      <a:pt x="9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7" y="9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3"/>
                      <a:pt x="0" y="7"/>
                      <a:pt x="2" y="1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9359944" y="627864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1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9853658" y="6229427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5" y="7"/>
                    </a:cubicBezTo>
                    <a:cubicBezTo>
                      <a:pt x="15" y="3"/>
                      <a:pt x="11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2" y="12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9607595" y="6258002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9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1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1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9485357" y="6272290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8" y="14"/>
                    </a:cubicBezTo>
                    <a:cubicBezTo>
                      <a:pt x="12" y="14"/>
                      <a:pt x="14" y="11"/>
                      <a:pt x="14" y="7"/>
                    </a:cubicBezTo>
                    <a:cubicBezTo>
                      <a:pt x="14" y="3"/>
                      <a:pt x="10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6818345" y="5737296"/>
                <a:ext cx="52388" cy="50801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6" y="8"/>
                      <a:pt x="15" y="3"/>
                      <a:pt x="11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9234531" y="6284990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4"/>
                      <a:pt x="15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4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8859879" y="627864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2"/>
                      <a:pt x="15" y="8"/>
                    </a:cubicBezTo>
                    <a:cubicBezTo>
                      <a:pt x="15" y="4"/>
                      <a:pt x="12" y="1"/>
                      <a:pt x="8" y="1"/>
                    </a:cubicBezTo>
                    <a:cubicBezTo>
                      <a:pt x="4" y="0"/>
                      <a:pt x="1" y="3"/>
                      <a:pt x="1" y="7"/>
                    </a:cubicBezTo>
                    <a:cubicBezTo>
                      <a:pt x="0" y="11"/>
                      <a:pt x="3" y="15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9109118" y="628499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11" y="15"/>
                      <a:pt x="15" y="11"/>
                      <a:pt x="14" y="7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11"/>
                      <a:pt x="4" y="15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8985292" y="6284990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8734466" y="627229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4"/>
                    </a:moveTo>
                    <a:cubicBezTo>
                      <a:pt x="7" y="14"/>
                      <a:pt x="8" y="15"/>
                      <a:pt x="8" y="15"/>
                    </a:cubicBezTo>
                    <a:cubicBezTo>
                      <a:pt x="11" y="15"/>
                      <a:pt x="15" y="12"/>
                      <a:pt x="15" y="8"/>
                    </a:cubicBezTo>
                    <a:cubicBezTo>
                      <a:pt x="15" y="4"/>
                      <a:pt x="12" y="1"/>
                      <a:pt x="8" y="0"/>
                    </a:cubicBezTo>
                    <a:cubicBezTo>
                      <a:pt x="4" y="0"/>
                      <a:pt x="1" y="3"/>
                      <a:pt x="1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10466436" y="6097663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5" y="10"/>
                      <a:pt x="14" y="6"/>
                    </a:cubicBezTo>
                    <a:cubicBezTo>
                      <a:pt x="13" y="2"/>
                      <a:pt x="9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1" y="13"/>
                      <a:pt x="4" y="15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10585499" y="606432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9" y="15"/>
                      <a:pt x="10" y="14"/>
                    </a:cubicBezTo>
                    <a:cubicBezTo>
                      <a:pt x="14" y="13"/>
                      <a:pt x="16" y="9"/>
                      <a:pt x="15" y="5"/>
                    </a:cubicBezTo>
                    <a:cubicBezTo>
                      <a:pt x="13" y="2"/>
                      <a:pt x="10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10702975" y="6024637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9" y="15"/>
                      <a:pt x="10" y="15"/>
                    </a:cubicBezTo>
                    <a:cubicBezTo>
                      <a:pt x="14" y="13"/>
                      <a:pt x="16" y="9"/>
                      <a:pt x="15" y="6"/>
                    </a:cubicBezTo>
                    <a:cubicBezTo>
                      <a:pt x="13" y="2"/>
                      <a:pt x="9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10101310" y="618656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2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9979071" y="6208789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9" y="15"/>
                    </a:cubicBezTo>
                    <a:cubicBezTo>
                      <a:pt x="13" y="14"/>
                      <a:pt x="15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1"/>
                      <a:pt x="0" y="5"/>
                      <a:pt x="1" y="9"/>
                    </a:cubicBezTo>
                    <a:cubicBezTo>
                      <a:pt x="1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10223548" y="615957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3" y="2"/>
                      <a:pt x="0" y="5"/>
                      <a:pt x="1" y="9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10344198" y="612941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10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8486815" y="6248477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6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1" y="2"/>
                      <a:pt x="0" y="6"/>
                    </a:cubicBezTo>
                    <a:cubicBezTo>
                      <a:pt x="0" y="10"/>
                      <a:pt x="2" y="14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7394610" y="598494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0" y="15"/>
                      <a:pt x="13" y="14"/>
                      <a:pt x="14" y="11"/>
                    </a:cubicBezTo>
                    <a:cubicBezTo>
                      <a:pt x="16" y="7"/>
                      <a:pt x="14" y="3"/>
                      <a:pt x="10" y="2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1" y="14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7275547" y="594208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3"/>
                      <a:pt x="15" y="11"/>
                    </a:cubicBezTo>
                    <a:cubicBezTo>
                      <a:pt x="16" y="7"/>
                      <a:pt x="14" y="3"/>
                      <a:pt x="11" y="1"/>
                    </a:cubicBezTo>
                    <a:cubicBezTo>
                      <a:pt x="7" y="0"/>
                      <a:pt x="3" y="2"/>
                      <a:pt x="1" y="5"/>
                    </a:cubicBezTo>
                    <a:cubicBezTo>
                      <a:pt x="0" y="9"/>
                      <a:pt x="2" y="13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7631149" y="606432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10"/>
                    </a:cubicBezTo>
                    <a:cubicBezTo>
                      <a:pt x="16" y="7"/>
                      <a:pt x="14" y="3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7512086" y="6027812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3"/>
                      <a:pt x="14" y="10"/>
                    </a:cubicBezTo>
                    <a:cubicBezTo>
                      <a:pt x="16" y="6"/>
                      <a:pt x="14" y="2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9"/>
                      <a:pt x="2" y="13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8612228" y="6261177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6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4" y="4"/>
                      <a:pt x="12" y="1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2" y="14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6929471" y="579444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3"/>
                      <a:pt x="15" y="11"/>
                    </a:cubicBezTo>
                    <a:cubicBezTo>
                      <a:pt x="16" y="7"/>
                      <a:pt x="15" y="3"/>
                      <a:pt x="11" y="1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2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7045359" y="584683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10" y="15"/>
                      <a:pt x="13" y="13"/>
                      <a:pt x="14" y="11"/>
                    </a:cubicBezTo>
                    <a:cubicBezTo>
                      <a:pt x="16" y="7"/>
                      <a:pt x="14" y="3"/>
                      <a:pt x="11" y="1"/>
                    </a:cubicBezTo>
                    <a:cubicBezTo>
                      <a:pt x="7" y="0"/>
                      <a:pt x="3" y="1"/>
                      <a:pt x="1" y="5"/>
                    </a:cubicBezTo>
                    <a:cubicBezTo>
                      <a:pt x="0" y="8"/>
                      <a:pt x="1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7159659" y="5896048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0" y="15"/>
                      <a:pt x="13" y="13"/>
                      <a:pt x="14" y="11"/>
                    </a:cubicBezTo>
                    <a:cubicBezTo>
                      <a:pt x="16" y="7"/>
                      <a:pt x="14" y="3"/>
                      <a:pt x="10" y="1"/>
                    </a:cubicBezTo>
                    <a:cubicBezTo>
                      <a:pt x="7" y="0"/>
                      <a:pt x="3" y="1"/>
                      <a:pt x="1" y="5"/>
                    </a:cubicBezTo>
                    <a:cubicBezTo>
                      <a:pt x="0" y="9"/>
                      <a:pt x="1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8240752" y="6208789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6" y="15"/>
                    </a:moveTo>
                    <a:cubicBezTo>
                      <a:pt x="6" y="15"/>
                      <a:pt x="7" y="15"/>
                      <a:pt x="7" y="15"/>
                    </a:cubicBezTo>
                    <a:cubicBezTo>
                      <a:pt x="11" y="15"/>
                      <a:pt x="14" y="13"/>
                      <a:pt x="14" y="9"/>
                    </a:cubicBezTo>
                    <a:cubicBezTo>
                      <a:pt x="15" y="5"/>
                      <a:pt x="12" y="2"/>
                      <a:pt x="8" y="1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11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7750212" y="6100838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5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11" y="15"/>
                      <a:pt x="14" y="13"/>
                      <a:pt x="15" y="10"/>
                    </a:cubicBezTo>
                    <a:cubicBezTo>
                      <a:pt x="16" y="6"/>
                      <a:pt x="14" y="2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3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5"/>
              <p:cNvSpPr/>
              <p:nvPr/>
            </p:nvSpPr>
            <p:spPr>
              <a:xfrm>
                <a:off x="10822038" y="598494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9" y="14"/>
                      <a:pt x="10" y="14"/>
                    </a:cubicBezTo>
                    <a:cubicBezTo>
                      <a:pt x="14" y="13"/>
                      <a:pt x="16" y="9"/>
                      <a:pt x="15" y="5"/>
                    </a:cubicBezTo>
                    <a:cubicBezTo>
                      <a:pt x="13" y="1"/>
                      <a:pt x="9" y="0"/>
                      <a:pt x="5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5"/>
              <p:cNvSpPr/>
              <p:nvPr/>
            </p:nvSpPr>
            <p:spPr>
              <a:xfrm>
                <a:off x="8361402" y="6229427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5" y="5"/>
                      <a:pt x="13" y="2"/>
                      <a:pt x="9" y="1"/>
                    </a:cubicBezTo>
                    <a:cubicBezTo>
                      <a:pt x="5" y="0"/>
                      <a:pt x="1" y="3"/>
                      <a:pt x="1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5"/>
              <p:cNvSpPr/>
              <p:nvPr/>
            </p:nvSpPr>
            <p:spPr>
              <a:xfrm>
                <a:off x="7870862" y="6132588"/>
                <a:ext cx="53975" cy="50801"/>
              </a:xfrm>
              <a:custGeom>
                <a:rect b="b" l="l" r="r" t="t"/>
                <a:pathLst>
                  <a:path extrusionOk="0" h="15" w="16">
                    <a:moveTo>
                      <a:pt x="6" y="14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6" y="5"/>
                      <a:pt x="13" y="2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3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5"/>
              <p:cNvSpPr/>
              <p:nvPr/>
            </p:nvSpPr>
            <p:spPr>
              <a:xfrm>
                <a:off x="7993100" y="615957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10"/>
                    </a:cubicBezTo>
                    <a:cubicBezTo>
                      <a:pt x="16" y="6"/>
                      <a:pt x="13" y="2"/>
                      <a:pt x="9" y="1"/>
                    </a:cubicBezTo>
                    <a:cubicBezTo>
                      <a:pt x="6" y="0"/>
                      <a:pt x="2" y="3"/>
                      <a:pt x="1" y="7"/>
                    </a:cubicBezTo>
                    <a:cubicBezTo>
                      <a:pt x="0" y="11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5"/>
              <p:cNvSpPr/>
              <p:nvPr/>
            </p:nvSpPr>
            <p:spPr>
              <a:xfrm>
                <a:off x="8115338" y="618656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6" y="6"/>
                      <a:pt x="13" y="2"/>
                      <a:pt x="9" y="1"/>
                    </a:cubicBezTo>
                    <a:cubicBezTo>
                      <a:pt x="5" y="0"/>
                      <a:pt x="2" y="3"/>
                      <a:pt x="1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5"/>
              <p:cNvSpPr/>
              <p:nvPr/>
            </p:nvSpPr>
            <p:spPr>
              <a:xfrm>
                <a:off x="9731420" y="6245302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1"/>
                      <a:pt x="15" y="7"/>
                    </a:cubicBezTo>
                    <a:cubicBezTo>
                      <a:pt x="14" y="3"/>
                      <a:pt x="11" y="0"/>
                      <a:pt x="7" y="1"/>
                    </a:cubicBezTo>
                    <a:cubicBezTo>
                      <a:pt x="3" y="1"/>
                      <a:pt x="0" y="5"/>
                      <a:pt x="0" y="9"/>
                    </a:cubicBezTo>
                    <a:cubicBezTo>
                      <a:pt x="1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5"/>
              <p:cNvSpPr/>
              <p:nvPr/>
            </p:nvSpPr>
            <p:spPr>
              <a:xfrm>
                <a:off x="11928530" y="5418205"/>
                <a:ext cx="52388" cy="52388"/>
              </a:xfrm>
              <a:custGeom>
                <a:rect b="b" l="l" r="r" t="t"/>
                <a:pathLst>
                  <a:path extrusionOk="0" h="16" w="16">
                    <a:moveTo>
                      <a:pt x="2" y="12"/>
                    </a:moveTo>
                    <a:cubicBezTo>
                      <a:pt x="4" y="14"/>
                      <a:pt x="6" y="16"/>
                      <a:pt x="8" y="16"/>
                    </a:cubicBezTo>
                    <a:cubicBezTo>
                      <a:pt x="10" y="16"/>
                      <a:pt x="11" y="15"/>
                      <a:pt x="12" y="14"/>
                    </a:cubicBezTo>
                    <a:cubicBezTo>
                      <a:pt x="15" y="12"/>
                      <a:pt x="16" y="8"/>
                      <a:pt x="14" y="4"/>
                    </a:cubicBezTo>
                    <a:cubicBezTo>
                      <a:pt x="12" y="1"/>
                      <a:pt x="7" y="0"/>
                      <a:pt x="4" y="3"/>
                    </a:cubicBezTo>
                    <a:cubicBezTo>
                      <a:pt x="1" y="5"/>
                      <a:pt x="0" y="9"/>
                      <a:pt x="2" y="1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5"/>
              <p:cNvSpPr/>
              <p:nvPr/>
            </p:nvSpPr>
            <p:spPr>
              <a:xfrm>
                <a:off x="12030130" y="5349941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5"/>
                      <a:pt x="12" y="14"/>
                    </a:cubicBezTo>
                    <a:cubicBezTo>
                      <a:pt x="16" y="11"/>
                      <a:pt x="16" y="7"/>
                      <a:pt x="14" y="4"/>
                    </a:cubicBezTo>
                    <a:cubicBezTo>
                      <a:pt x="12" y="1"/>
                      <a:pt x="7" y="0"/>
                      <a:pt x="4" y="2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5"/>
              <p:cNvSpPr/>
              <p:nvPr/>
            </p:nvSpPr>
            <p:spPr>
              <a:xfrm>
                <a:off x="12133318" y="5273740"/>
                <a:ext cx="52388" cy="52388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9" y="16"/>
                      <a:pt x="11" y="15"/>
                      <a:pt x="12" y="14"/>
                    </a:cubicBezTo>
                    <a:cubicBezTo>
                      <a:pt x="15" y="12"/>
                      <a:pt x="16" y="7"/>
                      <a:pt x="14" y="4"/>
                    </a:cubicBezTo>
                    <a:cubicBezTo>
                      <a:pt x="11" y="1"/>
                      <a:pt x="7" y="0"/>
                      <a:pt x="4" y="3"/>
                    </a:cubicBezTo>
                    <a:cubicBezTo>
                      <a:pt x="0" y="5"/>
                      <a:pt x="0" y="10"/>
                      <a:pt x="2" y="13"/>
                    </a:cubicBezTo>
                    <a:cubicBezTo>
                      <a:pt x="4" y="15"/>
                      <a:pt x="6" y="16"/>
                      <a:pt x="8" y="16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5"/>
              <p:cNvSpPr/>
              <p:nvPr/>
            </p:nvSpPr>
            <p:spPr>
              <a:xfrm>
                <a:off x="11823754" y="5488055"/>
                <a:ext cx="55563" cy="49213"/>
              </a:xfrm>
              <a:custGeom>
                <a:rect b="b" l="l" r="r" t="t"/>
                <a:pathLst>
                  <a:path extrusionOk="0" h="15" w="17">
                    <a:moveTo>
                      <a:pt x="5" y="2"/>
                    </a:moveTo>
                    <a:cubicBezTo>
                      <a:pt x="1" y="4"/>
                      <a:pt x="0" y="9"/>
                      <a:pt x="3" y="12"/>
                    </a:cubicBezTo>
                    <a:cubicBezTo>
                      <a:pt x="4" y="14"/>
                      <a:pt x="6" y="15"/>
                      <a:pt x="9" y="15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6" y="12"/>
                      <a:pt x="17" y="8"/>
                      <a:pt x="15" y="4"/>
                    </a:cubicBezTo>
                    <a:cubicBezTo>
                      <a:pt x="12" y="1"/>
                      <a:pt x="8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5"/>
              <p:cNvSpPr/>
              <p:nvPr/>
            </p:nvSpPr>
            <p:spPr>
              <a:xfrm>
                <a:off x="11717391" y="5553144"/>
                <a:ext cx="57150" cy="49213"/>
              </a:xfrm>
              <a:custGeom>
                <a:rect b="b" l="l" r="r" t="t"/>
                <a:pathLst>
                  <a:path extrusionOk="0" h="15" w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4"/>
                      <a:pt x="6" y="15"/>
                      <a:pt x="8" y="15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5" y="12"/>
                      <a:pt x="17" y="8"/>
                      <a:pt x="14" y="5"/>
                    </a:cubicBezTo>
                    <a:cubicBezTo>
                      <a:pt x="12" y="1"/>
                      <a:pt x="8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5"/>
              <p:cNvSpPr/>
              <p:nvPr/>
            </p:nvSpPr>
            <p:spPr>
              <a:xfrm>
                <a:off x="11503078" y="5678558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4" y="2"/>
                    </a:moveTo>
                    <a:cubicBezTo>
                      <a:pt x="1" y="3"/>
                      <a:pt x="0" y="8"/>
                      <a:pt x="1" y="11"/>
                    </a:cubicBezTo>
                    <a:cubicBezTo>
                      <a:pt x="3" y="14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1" y="14"/>
                    </a:cubicBezTo>
                    <a:cubicBezTo>
                      <a:pt x="15" y="12"/>
                      <a:pt x="16" y="8"/>
                      <a:pt x="14" y="4"/>
                    </a:cubicBezTo>
                    <a:cubicBezTo>
                      <a:pt x="12" y="1"/>
                      <a:pt x="8" y="0"/>
                      <a:pt x="4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5"/>
              <p:cNvSpPr/>
              <p:nvPr/>
            </p:nvSpPr>
            <p:spPr>
              <a:xfrm>
                <a:off x="11052226" y="589287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"/>
                    </a:moveTo>
                    <a:cubicBezTo>
                      <a:pt x="2" y="3"/>
                      <a:pt x="0" y="7"/>
                      <a:pt x="2" y="11"/>
                    </a:cubicBezTo>
                    <a:cubicBezTo>
                      <a:pt x="3" y="13"/>
                      <a:pt x="6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6" y="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5"/>
              <p:cNvSpPr/>
              <p:nvPr/>
            </p:nvSpPr>
            <p:spPr>
              <a:xfrm>
                <a:off x="11168114" y="5843660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2"/>
                    </a:moveTo>
                    <a:cubicBezTo>
                      <a:pt x="2" y="3"/>
                      <a:pt x="0" y="7"/>
                      <a:pt x="2" y="11"/>
                    </a:cubicBezTo>
                    <a:cubicBezTo>
                      <a:pt x="3" y="14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5"/>
              <p:cNvSpPr/>
              <p:nvPr/>
            </p:nvSpPr>
            <p:spPr>
              <a:xfrm>
                <a:off x="10937926" y="5938911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2"/>
                    </a:moveTo>
                    <a:cubicBezTo>
                      <a:pt x="2" y="3"/>
                      <a:pt x="0" y="7"/>
                      <a:pt x="2" y="11"/>
                    </a:cubicBezTo>
                    <a:cubicBezTo>
                      <a:pt x="3" y="14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6"/>
                    </a:cubicBezTo>
                    <a:cubicBezTo>
                      <a:pt x="13" y="2"/>
                      <a:pt x="9" y="0"/>
                      <a:pt x="6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5"/>
              <p:cNvSpPr/>
              <p:nvPr/>
            </p:nvSpPr>
            <p:spPr>
              <a:xfrm>
                <a:off x="11391953" y="5734121"/>
                <a:ext cx="52388" cy="53976"/>
              </a:xfrm>
              <a:custGeom>
                <a:rect b="b" l="l" r="r" t="t"/>
                <a:pathLst>
                  <a:path extrusionOk="0" h="16" w="16">
                    <a:moveTo>
                      <a:pt x="5" y="2"/>
                    </a:moveTo>
                    <a:cubicBezTo>
                      <a:pt x="2" y="4"/>
                      <a:pt x="0" y="8"/>
                      <a:pt x="2" y="12"/>
                    </a:cubicBezTo>
                    <a:cubicBezTo>
                      <a:pt x="3" y="14"/>
                      <a:pt x="6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5"/>
              <p:cNvSpPr/>
              <p:nvPr/>
            </p:nvSpPr>
            <p:spPr>
              <a:xfrm>
                <a:off x="11279240" y="5791271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5" y="2"/>
                    </a:moveTo>
                    <a:cubicBezTo>
                      <a:pt x="2" y="3"/>
                      <a:pt x="0" y="8"/>
                      <a:pt x="2" y="11"/>
                    </a:cubicBezTo>
                    <a:cubicBezTo>
                      <a:pt x="3" y="14"/>
                      <a:pt x="6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5"/>
              <p:cNvSpPr/>
              <p:nvPr/>
            </p:nvSpPr>
            <p:spPr>
              <a:xfrm>
                <a:off x="11612616" y="5616644"/>
                <a:ext cx="52388" cy="52388"/>
              </a:xfrm>
              <a:custGeom>
                <a:rect b="b" l="l" r="r" t="t"/>
                <a:pathLst>
                  <a:path extrusionOk="0" h="16" w="16">
                    <a:moveTo>
                      <a:pt x="4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3" y="14"/>
                      <a:pt x="5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5" y="13"/>
                      <a:pt x="16" y="8"/>
                      <a:pt x="14" y="5"/>
                    </a:cubicBezTo>
                    <a:cubicBezTo>
                      <a:pt x="12" y="1"/>
                      <a:pt x="8" y="0"/>
                      <a:pt x="4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5"/>
              <p:cNvSpPr/>
              <p:nvPr/>
            </p:nvSpPr>
            <p:spPr>
              <a:xfrm>
                <a:off x="6383369" y="5491230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4" y="14"/>
                    </a:moveTo>
                    <a:cubicBezTo>
                      <a:pt x="6" y="14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6" y="8"/>
                      <a:pt x="15" y="4"/>
                      <a:pt x="12" y="2"/>
                    </a:cubicBezTo>
                    <a:cubicBezTo>
                      <a:pt x="9" y="0"/>
                      <a:pt x="4" y="1"/>
                      <a:pt x="2" y="4"/>
                    </a:cubicBezTo>
                    <a:cubicBezTo>
                      <a:pt x="0" y="7"/>
                      <a:pt x="1" y="12"/>
                      <a:pt x="4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5"/>
              <p:cNvSpPr/>
              <p:nvPr/>
            </p:nvSpPr>
            <p:spPr>
              <a:xfrm>
                <a:off x="4057671" y="931877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5"/>
              <p:cNvSpPr/>
              <p:nvPr/>
            </p:nvSpPr>
            <p:spPr>
              <a:xfrm>
                <a:off x="4051321" y="1057290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8" y="14"/>
                      <a:pt x="8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1" y="3"/>
                      <a:pt x="1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5"/>
              <p:cNvSpPr/>
              <p:nvPr/>
            </p:nvSpPr>
            <p:spPr>
              <a:xfrm>
                <a:off x="4051321" y="1182704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5"/>
              <p:cNvSpPr/>
              <p:nvPr/>
            </p:nvSpPr>
            <p:spPr>
              <a:xfrm>
                <a:off x="4078309" y="682636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2"/>
                      <a:pt x="15" y="8"/>
                    </a:cubicBezTo>
                    <a:cubicBezTo>
                      <a:pt x="15" y="5"/>
                      <a:pt x="12" y="1"/>
                      <a:pt x="8" y="1"/>
                    </a:cubicBezTo>
                    <a:cubicBezTo>
                      <a:pt x="4" y="0"/>
                      <a:pt x="1" y="3"/>
                      <a:pt x="0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>
                <a:off x="4291035" y="2779748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1" y="10"/>
                    </a:moveTo>
                    <a:cubicBezTo>
                      <a:pt x="2" y="13"/>
                      <a:pt x="4" y="15"/>
                      <a:pt x="7" y="15"/>
                    </a:cubicBezTo>
                    <a:cubicBezTo>
                      <a:pt x="8" y="15"/>
                      <a:pt x="9" y="14"/>
                      <a:pt x="10" y="14"/>
                    </a:cubicBezTo>
                    <a:cubicBezTo>
                      <a:pt x="13" y="13"/>
                      <a:pt x="15" y="9"/>
                      <a:pt x="14" y="5"/>
                    </a:cubicBezTo>
                    <a:cubicBezTo>
                      <a:pt x="13" y="2"/>
                      <a:pt x="9" y="0"/>
                      <a:pt x="5" y="1"/>
                    </a:cubicBezTo>
                    <a:cubicBezTo>
                      <a:pt x="2" y="2"/>
                      <a:pt x="0" y="6"/>
                      <a:pt x="1" y="10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5"/>
              <p:cNvSpPr/>
              <p:nvPr/>
            </p:nvSpPr>
            <p:spPr>
              <a:xfrm>
                <a:off x="4067196" y="1679598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12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1"/>
                    </a:cubicBezTo>
                    <a:cubicBezTo>
                      <a:pt x="3" y="1"/>
                      <a:pt x="0" y="4"/>
                      <a:pt x="1" y="8"/>
                    </a:cubicBezTo>
                    <a:cubicBezTo>
                      <a:pt x="1" y="12"/>
                      <a:pt x="4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5"/>
              <p:cNvSpPr/>
              <p:nvPr/>
            </p:nvSpPr>
            <p:spPr>
              <a:xfrm>
                <a:off x="4252934" y="2657509"/>
                <a:ext cx="52388" cy="50801"/>
              </a:xfrm>
              <a:custGeom>
                <a:rect b="b" l="l" r="r" t="t"/>
                <a:pathLst>
                  <a:path extrusionOk="0" h="15" w="16">
                    <a:moveTo>
                      <a:pt x="1" y="10"/>
                    </a:move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4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3" y="3"/>
                      <a:pt x="0" y="7"/>
                      <a:pt x="1" y="10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5"/>
              <p:cNvSpPr/>
              <p:nvPr/>
            </p:nvSpPr>
            <p:spPr>
              <a:xfrm>
                <a:off x="6705632" y="5678558"/>
                <a:ext cx="55563" cy="52388"/>
              </a:xfrm>
              <a:custGeom>
                <a:rect b="b" l="l" r="r" t="t"/>
                <a:pathLst>
                  <a:path extrusionOk="0" h="16" w="17">
                    <a:moveTo>
                      <a:pt x="5" y="15"/>
                    </a:moveTo>
                    <a:cubicBezTo>
                      <a:pt x="6" y="15"/>
                      <a:pt x="7" y="16"/>
                      <a:pt x="8" y="16"/>
                    </a:cubicBezTo>
                    <a:cubicBezTo>
                      <a:pt x="11" y="16"/>
                      <a:pt x="13" y="14"/>
                      <a:pt x="15" y="12"/>
                    </a:cubicBezTo>
                    <a:cubicBezTo>
                      <a:pt x="17" y="8"/>
                      <a:pt x="15" y="4"/>
                      <a:pt x="12" y="2"/>
                    </a:cubicBezTo>
                    <a:cubicBezTo>
                      <a:pt x="8" y="0"/>
                      <a:pt x="4" y="2"/>
                      <a:pt x="2" y="5"/>
                    </a:cubicBezTo>
                    <a:cubicBezTo>
                      <a:pt x="0" y="8"/>
                      <a:pt x="2" y="13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5"/>
              <p:cNvSpPr/>
              <p:nvPr/>
            </p:nvSpPr>
            <p:spPr>
              <a:xfrm>
                <a:off x="4060846" y="1557359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11" y="14"/>
                      <a:pt x="14" y="10"/>
                      <a:pt x="14" y="6"/>
                    </a:cubicBezTo>
                    <a:cubicBezTo>
                      <a:pt x="14" y="2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5"/>
              <p:cNvSpPr/>
              <p:nvPr/>
            </p:nvSpPr>
            <p:spPr>
              <a:xfrm>
                <a:off x="4051321" y="1308118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5"/>
              <p:cNvSpPr/>
              <p:nvPr/>
            </p:nvSpPr>
            <p:spPr>
              <a:xfrm>
                <a:off x="4054496" y="1433532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5"/>
              <p:cNvSpPr/>
              <p:nvPr/>
            </p:nvSpPr>
            <p:spPr>
              <a:xfrm>
                <a:off x="4110059" y="434983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6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2"/>
                      <a:pt x="15" y="9"/>
                    </a:cubicBezTo>
                    <a:cubicBezTo>
                      <a:pt x="15" y="5"/>
                      <a:pt x="12" y="1"/>
                      <a:pt x="9" y="0"/>
                    </a:cubicBezTo>
                    <a:cubicBezTo>
                      <a:pt x="5" y="0"/>
                      <a:pt x="1" y="3"/>
                      <a:pt x="0" y="6"/>
                    </a:cubicBezTo>
                    <a:cubicBezTo>
                      <a:pt x="0" y="10"/>
                      <a:pt x="3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5"/>
              <p:cNvSpPr/>
              <p:nvPr/>
            </p:nvSpPr>
            <p:spPr>
              <a:xfrm>
                <a:off x="4094184" y="560397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6" y="14"/>
                    </a:moveTo>
                    <a:cubicBezTo>
                      <a:pt x="6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4"/>
                      <a:pt x="12" y="1"/>
                      <a:pt x="8" y="0"/>
                    </a:cubicBezTo>
                    <a:cubicBezTo>
                      <a:pt x="4" y="0"/>
                      <a:pt x="1" y="2"/>
                      <a:pt x="0" y="6"/>
                    </a:cubicBezTo>
                    <a:cubicBezTo>
                      <a:pt x="0" y="10"/>
                      <a:pt x="2" y="14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5"/>
              <p:cNvSpPr/>
              <p:nvPr/>
            </p:nvSpPr>
            <p:spPr>
              <a:xfrm>
                <a:off x="4130696" y="30956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6" y="6"/>
                      <a:pt x="13" y="2"/>
                      <a:pt x="9" y="1"/>
                    </a:cubicBezTo>
                    <a:cubicBezTo>
                      <a:pt x="5" y="0"/>
                      <a:pt x="2" y="3"/>
                      <a:pt x="1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5"/>
              <p:cNvSpPr/>
              <p:nvPr/>
            </p:nvSpPr>
            <p:spPr>
              <a:xfrm>
                <a:off x="4183084" y="65091"/>
                <a:ext cx="49213" cy="50801"/>
              </a:xfrm>
              <a:custGeom>
                <a:rect b="b" l="l" r="r" t="t"/>
                <a:pathLst>
                  <a:path extrusionOk="0" h="15" w="15">
                    <a:moveTo>
                      <a:pt x="6" y="15"/>
                    </a:moveTo>
                    <a:cubicBezTo>
                      <a:pt x="6" y="15"/>
                      <a:pt x="7" y="15"/>
                      <a:pt x="7" y="15"/>
                    </a:cubicBezTo>
                    <a:cubicBezTo>
                      <a:pt x="11" y="15"/>
                      <a:pt x="14" y="13"/>
                      <a:pt x="14" y="9"/>
                    </a:cubicBezTo>
                    <a:cubicBezTo>
                      <a:pt x="15" y="6"/>
                      <a:pt x="13" y="2"/>
                      <a:pt x="9" y="1"/>
                    </a:cubicBezTo>
                    <a:cubicBezTo>
                      <a:pt x="5" y="0"/>
                      <a:pt x="1" y="2"/>
                      <a:pt x="0" y="6"/>
                    </a:cubicBezTo>
                    <a:cubicBezTo>
                      <a:pt x="0" y="10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5"/>
              <p:cNvSpPr/>
              <p:nvPr/>
            </p:nvSpPr>
            <p:spPr>
              <a:xfrm>
                <a:off x="4152921" y="187330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7" y="15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5"/>
                      <a:pt x="13" y="2"/>
                      <a:pt x="10" y="1"/>
                    </a:cubicBezTo>
                    <a:cubicBezTo>
                      <a:pt x="6" y="0"/>
                      <a:pt x="2" y="3"/>
                      <a:pt x="1" y="6"/>
                    </a:cubicBezTo>
                    <a:cubicBezTo>
                      <a:pt x="0" y="10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5"/>
              <p:cNvSpPr/>
              <p:nvPr/>
            </p:nvSpPr>
            <p:spPr>
              <a:xfrm>
                <a:off x="4081484" y="1805012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4"/>
                    </a:moveTo>
                    <a:cubicBezTo>
                      <a:pt x="12" y="14"/>
                      <a:pt x="15" y="10"/>
                      <a:pt x="15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1"/>
                      <a:pt x="0" y="4"/>
                      <a:pt x="1" y="8"/>
                    </a:cubicBezTo>
                    <a:cubicBezTo>
                      <a:pt x="1" y="12"/>
                      <a:pt x="4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5"/>
              <p:cNvSpPr/>
              <p:nvPr/>
            </p:nvSpPr>
            <p:spPr>
              <a:xfrm>
                <a:off x="4189434" y="2417794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6" y="1"/>
                    </a:move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4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5" y="10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3"/>
                      <a:pt x="10" y="0"/>
                      <a:pt x="6" y="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4159271" y="2295555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15" y="7"/>
                    </a:moveTo>
                    <a:cubicBezTo>
                      <a:pt x="14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4" y="14"/>
                      <a:pt x="16" y="10"/>
                      <a:pt x="15" y="7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4097359" y="1927251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12" y="15"/>
                      <a:pt x="15" y="11"/>
                      <a:pt x="14" y="7"/>
                    </a:cubicBezTo>
                    <a:cubicBezTo>
                      <a:pt x="14" y="3"/>
                      <a:pt x="10" y="0"/>
                      <a:pt x="6" y="1"/>
                    </a:cubicBezTo>
                    <a:cubicBezTo>
                      <a:pt x="3" y="2"/>
                      <a:pt x="0" y="5"/>
                      <a:pt x="0" y="9"/>
                    </a:cubicBezTo>
                    <a:cubicBezTo>
                      <a:pt x="1" y="13"/>
                      <a:pt x="4" y="15"/>
                      <a:pt x="7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5"/>
              <p:cNvSpPr/>
              <p:nvPr/>
            </p:nvSpPr>
            <p:spPr>
              <a:xfrm>
                <a:off x="4219597" y="254003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1" y="10"/>
                    </a:move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4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5"/>
              <p:cNvSpPr/>
              <p:nvPr/>
            </p:nvSpPr>
            <p:spPr>
              <a:xfrm>
                <a:off x="4137046" y="2173316"/>
                <a:ext cx="49213" cy="50801"/>
              </a:xfrm>
              <a:custGeom>
                <a:rect b="b" l="l" r="r" t="t"/>
                <a:pathLst>
                  <a:path extrusionOk="0" h="15" w="15">
                    <a:moveTo>
                      <a:pt x="15" y="7"/>
                    </a:moveTo>
                    <a:cubicBezTo>
                      <a:pt x="14" y="3"/>
                      <a:pt x="10" y="0"/>
                      <a:pt x="6" y="1"/>
                    </a:cubicBezTo>
                    <a:cubicBezTo>
                      <a:pt x="2" y="2"/>
                      <a:pt x="0" y="5"/>
                      <a:pt x="1" y="9"/>
                    </a:cubicBezTo>
                    <a:cubicBezTo>
                      <a:pt x="1" y="13"/>
                      <a:pt x="4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5" y="10"/>
                      <a:pt x="15" y="7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5"/>
              <p:cNvSpPr/>
              <p:nvPr/>
            </p:nvSpPr>
            <p:spPr>
              <a:xfrm>
                <a:off x="4113234" y="2052665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9" y="15"/>
                    </a:move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1" y="0"/>
                      <a:pt x="7" y="0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2" y="12"/>
                      <a:pt x="5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>
                <a:off x="4949850" y="4114852"/>
                <a:ext cx="57150" cy="49213"/>
              </a:xfrm>
              <a:custGeom>
                <a:rect b="b" l="l" r="r" t="t"/>
                <a:pathLst>
                  <a:path extrusionOk="0" h="15" w="17">
                    <a:moveTo>
                      <a:pt x="9" y="15"/>
                    </a:moveTo>
                    <a:cubicBezTo>
                      <a:pt x="10" y="15"/>
                      <a:pt x="11" y="15"/>
                      <a:pt x="13" y="14"/>
                    </a:cubicBezTo>
                    <a:cubicBezTo>
                      <a:pt x="16" y="11"/>
                      <a:pt x="17" y="7"/>
                      <a:pt x="14" y="4"/>
                    </a:cubicBezTo>
                    <a:cubicBezTo>
                      <a:pt x="12" y="1"/>
                      <a:pt x="8" y="0"/>
                      <a:pt x="5" y="2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4" y="14"/>
                      <a:pt x="6" y="15"/>
                      <a:pt x="9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5691216" y="495782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3" y="13"/>
                    </a:cubicBezTo>
                    <a:cubicBezTo>
                      <a:pt x="16" y="10"/>
                      <a:pt x="16" y="5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ubicBezTo>
                      <a:pt x="0" y="6"/>
                      <a:pt x="0" y="11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5338789" y="4602220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5"/>
                      <a:pt x="13" y="14"/>
                    </a:cubicBezTo>
                    <a:cubicBezTo>
                      <a:pt x="16" y="11"/>
                      <a:pt x="16" y="7"/>
                      <a:pt x="13" y="4"/>
                    </a:cubicBezTo>
                    <a:cubicBezTo>
                      <a:pt x="11" y="1"/>
                      <a:pt x="6" y="0"/>
                      <a:pt x="3" y="3"/>
                    </a:cubicBezTo>
                    <a:cubicBezTo>
                      <a:pt x="1" y="6"/>
                      <a:pt x="0" y="10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5"/>
              <p:cNvSpPr/>
              <p:nvPr/>
            </p:nvSpPr>
            <p:spPr>
              <a:xfrm>
                <a:off x="5878541" y="5121339"/>
                <a:ext cx="53975" cy="50801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4" y="12"/>
                    </a:cubicBezTo>
                    <a:cubicBezTo>
                      <a:pt x="16" y="9"/>
                      <a:pt x="16" y="5"/>
                      <a:pt x="13" y="2"/>
                    </a:cubicBezTo>
                    <a:cubicBezTo>
                      <a:pt x="10" y="0"/>
                      <a:pt x="5" y="0"/>
                      <a:pt x="3" y="3"/>
                    </a:cubicBezTo>
                    <a:cubicBezTo>
                      <a:pt x="0" y="6"/>
                      <a:pt x="1" y="11"/>
                      <a:pt x="4" y="13"/>
                    </a:cubicBezTo>
                    <a:cubicBezTo>
                      <a:pt x="5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5"/>
              <p:cNvSpPr/>
              <p:nvPr/>
            </p:nvSpPr>
            <p:spPr>
              <a:xfrm>
                <a:off x="5783291" y="504037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5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1"/>
                      <a:pt x="3" y="4"/>
                    </a:cubicBezTo>
                    <a:cubicBezTo>
                      <a:pt x="0" y="7"/>
                      <a:pt x="1" y="11"/>
                      <a:pt x="3" y="14"/>
                    </a:cubicBezTo>
                    <a:cubicBezTo>
                      <a:pt x="5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5"/>
              <p:cNvSpPr/>
              <p:nvPr/>
            </p:nvSpPr>
            <p:spPr>
              <a:xfrm>
                <a:off x="5424514" y="469429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5"/>
                      <a:pt x="13" y="13"/>
                    </a:cubicBezTo>
                    <a:cubicBezTo>
                      <a:pt x="16" y="11"/>
                      <a:pt x="16" y="6"/>
                      <a:pt x="13" y="3"/>
                    </a:cubicBezTo>
                    <a:cubicBezTo>
                      <a:pt x="10" y="0"/>
                      <a:pt x="6" y="0"/>
                      <a:pt x="3" y="3"/>
                    </a:cubicBezTo>
                    <a:cubicBezTo>
                      <a:pt x="0" y="6"/>
                      <a:pt x="0" y="10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5"/>
              <p:cNvSpPr/>
              <p:nvPr/>
            </p:nvSpPr>
            <p:spPr>
              <a:xfrm>
                <a:off x="5510240" y="4786372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3" y="13"/>
                    </a:cubicBezTo>
                    <a:cubicBezTo>
                      <a:pt x="16" y="10"/>
                      <a:pt x="16" y="5"/>
                      <a:pt x="13" y="2"/>
                    </a:cubicBezTo>
                    <a:cubicBezTo>
                      <a:pt x="10" y="0"/>
                      <a:pt x="6" y="0"/>
                      <a:pt x="3" y="2"/>
                    </a:cubicBezTo>
                    <a:cubicBezTo>
                      <a:pt x="0" y="5"/>
                      <a:pt x="0" y="10"/>
                      <a:pt x="3" y="12"/>
                    </a:cubicBezTo>
                    <a:cubicBezTo>
                      <a:pt x="5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5599140" y="4872098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6" y="0"/>
                      <a:pt x="3" y="3"/>
                    </a:cubicBezTo>
                    <a:cubicBezTo>
                      <a:pt x="0" y="6"/>
                      <a:pt x="0" y="11"/>
                      <a:pt x="3" y="13"/>
                    </a:cubicBezTo>
                    <a:cubicBezTo>
                      <a:pt x="5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5978554" y="520071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3" y="13"/>
                    </a:moveTo>
                    <a:cubicBezTo>
                      <a:pt x="4" y="14"/>
                      <a:pt x="6" y="15"/>
                      <a:pt x="8" y="15"/>
                    </a:cubicBezTo>
                    <a:cubicBezTo>
                      <a:pt x="10" y="15"/>
                      <a:pt x="12" y="14"/>
                      <a:pt x="13" y="12"/>
                    </a:cubicBezTo>
                    <a:cubicBezTo>
                      <a:pt x="16" y="9"/>
                      <a:pt x="15" y="5"/>
                      <a:pt x="12" y="2"/>
                    </a:cubicBezTo>
                    <a:cubicBezTo>
                      <a:pt x="9" y="0"/>
                      <a:pt x="4" y="0"/>
                      <a:pt x="2" y="3"/>
                    </a:cubicBezTo>
                    <a:cubicBezTo>
                      <a:pt x="0" y="6"/>
                      <a:pt x="0" y="11"/>
                      <a:pt x="3" y="13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5"/>
              <p:cNvSpPr/>
              <p:nvPr/>
            </p:nvSpPr>
            <p:spPr>
              <a:xfrm>
                <a:off x="6488144" y="5556319"/>
                <a:ext cx="55563" cy="49213"/>
              </a:xfrm>
              <a:custGeom>
                <a:rect b="b" l="l" r="r" t="t"/>
                <a:pathLst>
                  <a:path extrusionOk="0" h="15" w="17">
                    <a:moveTo>
                      <a:pt x="5" y="14"/>
                    </a:moveTo>
                    <a:cubicBezTo>
                      <a:pt x="6" y="15"/>
                      <a:pt x="7" y="15"/>
                      <a:pt x="9" y="15"/>
                    </a:cubicBezTo>
                    <a:cubicBezTo>
                      <a:pt x="11" y="15"/>
                      <a:pt x="13" y="14"/>
                      <a:pt x="15" y="11"/>
                    </a:cubicBezTo>
                    <a:cubicBezTo>
                      <a:pt x="17" y="8"/>
                      <a:pt x="16" y="4"/>
                      <a:pt x="12" y="2"/>
                    </a:cubicBezTo>
                    <a:cubicBezTo>
                      <a:pt x="9" y="0"/>
                      <a:pt x="4" y="1"/>
                      <a:pt x="2" y="4"/>
                    </a:cubicBezTo>
                    <a:cubicBezTo>
                      <a:pt x="0" y="7"/>
                      <a:pt x="1" y="12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5"/>
              <p:cNvSpPr/>
              <p:nvPr/>
            </p:nvSpPr>
            <p:spPr>
              <a:xfrm>
                <a:off x="4416448" y="3129002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2" y="11"/>
                    </a:moveTo>
                    <a:cubicBezTo>
                      <a:pt x="3" y="14"/>
                      <a:pt x="6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6"/>
                    </a:cubicBezTo>
                    <a:cubicBezTo>
                      <a:pt x="13" y="2"/>
                      <a:pt x="9" y="0"/>
                      <a:pt x="6" y="2"/>
                    </a:cubicBezTo>
                    <a:cubicBezTo>
                      <a:pt x="2" y="3"/>
                      <a:pt x="0" y="7"/>
                      <a:pt x="2" y="1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5"/>
              <p:cNvSpPr/>
              <p:nvPr/>
            </p:nvSpPr>
            <p:spPr>
              <a:xfrm>
                <a:off x="6076980" y="527691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3" y="14"/>
                    </a:moveTo>
                    <a:cubicBezTo>
                      <a:pt x="5" y="15"/>
                      <a:pt x="6" y="15"/>
                      <a:pt x="8" y="15"/>
                    </a:cubicBezTo>
                    <a:cubicBezTo>
                      <a:pt x="10" y="15"/>
                      <a:pt x="12" y="14"/>
                      <a:pt x="13" y="12"/>
                    </a:cubicBezTo>
                    <a:cubicBezTo>
                      <a:pt x="16" y="9"/>
                      <a:pt x="15" y="5"/>
                      <a:pt x="12" y="2"/>
                    </a:cubicBezTo>
                    <a:cubicBezTo>
                      <a:pt x="9" y="0"/>
                      <a:pt x="4" y="0"/>
                      <a:pt x="2" y="4"/>
                    </a:cubicBezTo>
                    <a:cubicBezTo>
                      <a:pt x="0" y="7"/>
                      <a:pt x="0" y="11"/>
                      <a:pt x="3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4465660" y="3244891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1" y="15"/>
                    </a:cubicBezTo>
                    <a:cubicBezTo>
                      <a:pt x="14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ubicBezTo>
                      <a:pt x="2" y="3"/>
                      <a:pt x="0" y="7"/>
                      <a:pt x="2" y="11"/>
                    </a:cubicBezTo>
                    <a:cubicBezTo>
                      <a:pt x="3" y="14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5"/>
              <p:cNvSpPr/>
              <p:nvPr/>
            </p:nvSpPr>
            <p:spPr>
              <a:xfrm>
                <a:off x="6277006" y="5421380"/>
                <a:ext cx="57150" cy="49213"/>
              </a:xfrm>
              <a:custGeom>
                <a:rect b="b" l="l" r="r" t="t"/>
                <a:pathLst>
                  <a:path extrusionOk="0" h="15" w="17">
                    <a:moveTo>
                      <a:pt x="5" y="14"/>
                    </a:moveTo>
                    <a:cubicBezTo>
                      <a:pt x="6" y="15"/>
                      <a:pt x="7" y="15"/>
                      <a:pt x="9" y="15"/>
                    </a:cubicBezTo>
                    <a:cubicBezTo>
                      <a:pt x="11" y="15"/>
                      <a:pt x="13" y="14"/>
                      <a:pt x="14" y="12"/>
                    </a:cubicBezTo>
                    <a:cubicBezTo>
                      <a:pt x="17" y="9"/>
                      <a:pt x="16" y="4"/>
                      <a:pt x="13" y="2"/>
                    </a:cubicBezTo>
                    <a:cubicBezTo>
                      <a:pt x="9" y="0"/>
                      <a:pt x="5" y="1"/>
                      <a:pt x="3" y="4"/>
                    </a:cubicBezTo>
                    <a:cubicBezTo>
                      <a:pt x="0" y="7"/>
                      <a:pt x="1" y="12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5"/>
              <p:cNvSpPr/>
              <p:nvPr/>
            </p:nvSpPr>
            <p:spPr>
              <a:xfrm>
                <a:off x="6175405" y="5349941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4" y="14"/>
                    </a:moveTo>
                    <a:cubicBezTo>
                      <a:pt x="5" y="15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2"/>
                    </a:cubicBezTo>
                    <a:cubicBezTo>
                      <a:pt x="16" y="9"/>
                      <a:pt x="16" y="5"/>
                      <a:pt x="12" y="2"/>
                    </a:cubicBezTo>
                    <a:cubicBezTo>
                      <a:pt x="9" y="0"/>
                      <a:pt x="5" y="1"/>
                      <a:pt x="3" y="4"/>
                    </a:cubicBezTo>
                    <a:cubicBezTo>
                      <a:pt x="0" y="7"/>
                      <a:pt x="1" y="12"/>
                      <a:pt x="4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5"/>
              <p:cNvSpPr/>
              <p:nvPr/>
            </p:nvSpPr>
            <p:spPr>
              <a:xfrm>
                <a:off x="6597682" y="561981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2"/>
                    </a:cubicBezTo>
                    <a:cubicBezTo>
                      <a:pt x="16" y="8"/>
                      <a:pt x="15" y="4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5"/>
              <p:cNvSpPr/>
              <p:nvPr/>
            </p:nvSpPr>
            <p:spPr>
              <a:xfrm>
                <a:off x="4814912" y="3906887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2" y="14"/>
                    </a:cubicBezTo>
                    <a:cubicBezTo>
                      <a:pt x="15" y="12"/>
                      <a:pt x="16" y="7"/>
                      <a:pt x="14" y="4"/>
                    </a:cubicBezTo>
                    <a:cubicBezTo>
                      <a:pt x="12" y="1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2"/>
                    </a:cubicBezTo>
                    <a:cubicBezTo>
                      <a:pt x="3" y="14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5256239" y="451014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4"/>
                      <a:pt x="13" y="13"/>
                    </a:cubicBezTo>
                    <a:cubicBezTo>
                      <a:pt x="16" y="11"/>
                      <a:pt x="16" y="6"/>
                      <a:pt x="14" y="3"/>
                    </a:cubicBezTo>
                    <a:cubicBezTo>
                      <a:pt x="11" y="0"/>
                      <a:pt x="7" y="0"/>
                      <a:pt x="4" y="2"/>
                    </a:cubicBezTo>
                    <a:cubicBezTo>
                      <a:pt x="1" y="5"/>
                      <a:pt x="0" y="9"/>
                      <a:pt x="3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4749824" y="3797348"/>
                <a:ext cx="52388" cy="53976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9" y="16"/>
                      <a:pt x="11" y="15"/>
                      <a:pt x="12" y="15"/>
                    </a:cubicBezTo>
                    <a:cubicBezTo>
                      <a:pt x="15" y="13"/>
                      <a:pt x="16" y="8"/>
                      <a:pt x="14" y="5"/>
                    </a:cubicBezTo>
                    <a:cubicBezTo>
                      <a:pt x="12" y="1"/>
                      <a:pt x="8" y="0"/>
                      <a:pt x="5" y="2"/>
                    </a:cubicBezTo>
                    <a:cubicBezTo>
                      <a:pt x="1" y="4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6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4627586" y="3579858"/>
                <a:ext cx="52388" cy="53976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9" y="16"/>
                      <a:pt x="10" y="15"/>
                      <a:pt x="12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ubicBezTo>
                      <a:pt x="1" y="4"/>
                      <a:pt x="0" y="8"/>
                      <a:pt x="2" y="12"/>
                    </a:cubicBezTo>
                    <a:cubicBezTo>
                      <a:pt x="3" y="14"/>
                      <a:pt x="6" y="16"/>
                      <a:pt x="8" y="16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4519636" y="3359193"/>
                <a:ext cx="52388" cy="50801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1" y="14"/>
                    </a:cubicBezTo>
                    <a:cubicBezTo>
                      <a:pt x="14" y="12"/>
                      <a:pt x="16" y="8"/>
                      <a:pt x="14" y="5"/>
                    </a:cubicBezTo>
                    <a:cubicBezTo>
                      <a:pt x="12" y="1"/>
                      <a:pt x="8" y="0"/>
                      <a:pt x="5" y="1"/>
                    </a:cubicBezTo>
                    <a:cubicBezTo>
                      <a:pt x="1" y="3"/>
                      <a:pt x="0" y="7"/>
                      <a:pt x="1" y="11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4572023" y="3471907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1" y="14"/>
                    </a:cubicBezTo>
                    <a:cubicBezTo>
                      <a:pt x="15" y="12"/>
                      <a:pt x="16" y="8"/>
                      <a:pt x="14" y="5"/>
                    </a:cubicBezTo>
                    <a:cubicBezTo>
                      <a:pt x="13" y="1"/>
                      <a:pt x="8" y="0"/>
                      <a:pt x="5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4686324" y="3692572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1" y="14"/>
                      <a:pt x="12" y="14"/>
                    </a:cubicBezTo>
                    <a:cubicBezTo>
                      <a:pt x="15" y="12"/>
                      <a:pt x="16" y="8"/>
                      <a:pt x="14" y="4"/>
                    </a:cubicBezTo>
                    <a:cubicBezTo>
                      <a:pt x="13" y="1"/>
                      <a:pt x="8" y="0"/>
                      <a:pt x="5" y="1"/>
                    </a:cubicBezTo>
                    <a:cubicBezTo>
                      <a:pt x="1" y="3"/>
                      <a:pt x="0" y="8"/>
                      <a:pt x="2" y="11"/>
                    </a:cubicBezTo>
                    <a:cubicBezTo>
                      <a:pt x="3" y="13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4330722" y="2895637"/>
                <a:ext cx="53975" cy="52388"/>
              </a:xfrm>
              <a:custGeom>
                <a:rect b="b" l="l" r="r" t="t"/>
                <a:pathLst>
                  <a:path extrusionOk="0" h="16" w="16">
                    <a:moveTo>
                      <a:pt x="1" y="11"/>
                    </a:moveTo>
                    <a:cubicBezTo>
                      <a:pt x="2" y="14"/>
                      <a:pt x="5" y="16"/>
                      <a:pt x="8" y="16"/>
                    </a:cubicBezTo>
                    <a:cubicBezTo>
                      <a:pt x="8" y="16"/>
                      <a:pt x="9" y="15"/>
                      <a:pt x="10" y="15"/>
                    </a:cubicBezTo>
                    <a:cubicBezTo>
                      <a:pt x="14" y="14"/>
                      <a:pt x="16" y="10"/>
                      <a:pt x="14" y="6"/>
                    </a:cubicBezTo>
                    <a:cubicBezTo>
                      <a:pt x="13" y="2"/>
                      <a:pt x="9" y="0"/>
                      <a:pt x="5" y="2"/>
                    </a:cubicBezTo>
                    <a:cubicBezTo>
                      <a:pt x="1" y="3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5176863" y="4413305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4"/>
                      <a:pt x="12" y="13"/>
                    </a:cubicBezTo>
                    <a:cubicBezTo>
                      <a:pt x="15" y="11"/>
                      <a:pt x="16" y="6"/>
                      <a:pt x="13" y="3"/>
                    </a:cubicBezTo>
                    <a:cubicBezTo>
                      <a:pt x="11" y="0"/>
                      <a:pt x="6" y="0"/>
                      <a:pt x="3" y="2"/>
                    </a:cubicBezTo>
                    <a:cubicBezTo>
                      <a:pt x="0" y="5"/>
                      <a:pt x="0" y="9"/>
                      <a:pt x="2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5099076" y="431487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5"/>
                      <a:pt x="13" y="14"/>
                    </a:cubicBezTo>
                    <a:cubicBezTo>
                      <a:pt x="16" y="11"/>
                      <a:pt x="16" y="7"/>
                      <a:pt x="14" y="4"/>
                    </a:cubicBezTo>
                    <a:cubicBezTo>
                      <a:pt x="12" y="1"/>
                      <a:pt x="7" y="0"/>
                      <a:pt x="4" y="2"/>
                    </a:cubicBezTo>
                    <a:cubicBezTo>
                      <a:pt x="1" y="5"/>
                      <a:pt x="0" y="9"/>
                      <a:pt x="3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5026050" y="421645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1" y="14"/>
                      <a:pt x="12" y="13"/>
                    </a:cubicBezTo>
                    <a:cubicBezTo>
                      <a:pt x="15" y="11"/>
                      <a:pt x="16" y="7"/>
                      <a:pt x="13" y="4"/>
                    </a:cubicBezTo>
                    <a:cubicBezTo>
                      <a:pt x="11" y="0"/>
                      <a:pt x="7" y="0"/>
                      <a:pt x="3" y="2"/>
                    </a:cubicBezTo>
                    <a:cubicBezTo>
                      <a:pt x="0" y="4"/>
                      <a:pt x="0" y="9"/>
                      <a:pt x="2" y="12"/>
                    </a:cubicBezTo>
                    <a:cubicBezTo>
                      <a:pt x="3" y="14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4881587" y="401166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4"/>
                      <a:pt x="12" y="14"/>
                    </a:cubicBezTo>
                    <a:cubicBezTo>
                      <a:pt x="16" y="11"/>
                      <a:pt x="16" y="7"/>
                      <a:pt x="14" y="4"/>
                    </a:cubicBezTo>
                    <a:cubicBezTo>
                      <a:pt x="12" y="0"/>
                      <a:pt x="8" y="0"/>
                      <a:pt x="4" y="2"/>
                    </a:cubicBezTo>
                    <a:cubicBezTo>
                      <a:pt x="1" y="4"/>
                      <a:pt x="0" y="8"/>
                      <a:pt x="2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4067196" y="806463"/>
                <a:ext cx="46038" cy="49213"/>
              </a:xfrm>
              <a:custGeom>
                <a:rect b="b" l="l" r="r" t="t"/>
                <a:pathLst>
                  <a:path extrusionOk="0" h="15" w="14">
                    <a:moveTo>
                      <a:pt x="6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11" y="15"/>
                      <a:pt x="14" y="12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2" y="1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4275159" y="3"/>
                <a:ext cx="1060455" cy="4262488"/>
              </a:xfrm>
              <a:custGeom>
                <a:rect b="b" l="l" r="r" t="t"/>
                <a:pathLst>
                  <a:path extrusionOk="0" h="1294" w="322">
                    <a:moveTo>
                      <a:pt x="317" y="1294"/>
                    </a:moveTo>
                    <a:cubicBezTo>
                      <a:pt x="319" y="1292"/>
                      <a:pt x="320" y="1291"/>
                      <a:pt x="322" y="1290"/>
                    </a:cubicBezTo>
                    <a:cubicBezTo>
                      <a:pt x="124" y="1040"/>
                      <a:pt x="5" y="723"/>
                      <a:pt x="5" y="380"/>
                    </a:cubicBezTo>
                    <a:cubicBezTo>
                      <a:pt x="5" y="250"/>
                      <a:pt x="22" y="122"/>
                      <a:pt x="5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17" y="123"/>
                      <a:pt x="0" y="250"/>
                      <a:pt x="0" y="380"/>
                    </a:cubicBezTo>
                    <a:cubicBezTo>
                      <a:pt x="0" y="716"/>
                      <a:pt x="112" y="1034"/>
                      <a:pt x="317" y="129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5" name="Google Shape;1185;p35"/>
              <p:cNvGrpSpPr/>
              <p:nvPr/>
            </p:nvGrpSpPr>
            <p:grpSpPr>
              <a:xfrm>
                <a:off x="4075134" y="2859124"/>
                <a:ext cx="8116922" cy="3995785"/>
                <a:chOff x="4075134" y="2859124"/>
                <a:chExt cx="8116922" cy="3995785"/>
              </a:xfrm>
            </p:grpSpPr>
            <p:sp>
              <p:nvSpPr>
                <p:cNvPr id="1186" name="Google Shape;1186;p35"/>
                <p:cNvSpPr/>
                <p:nvPr/>
              </p:nvSpPr>
              <p:spPr>
                <a:xfrm>
                  <a:off x="11276065" y="6462792"/>
                  <a:ext cx="915991" cy="392117"/>
                </a:xfrm>
                <a:custGeom>
                  <a:rect b="b" l="l" r="r" t="t"/>
                  <a:pathLst>
                    <a:path extrusionOk="0" h="119" w="278">
                      <a:moveTo>
                        <a:pt x="0" y="3"/>
                      </a:moveTo>
                      <a:cubicBezTo>
                        <a:pt x="78" y="68"/>
                        <a:pt x="174" y="109"/>
                        <a:pt x="278" y="119"/>
                      </a:cubicBezTo>
                      <a:cubicBezTo>
                        <a:pt x="278" y="115"/>
                        <a:pt x="278" y="115"/>
                        <a:pt x="278" y="115"/>
                      </a:cubicBezTo>
                      <a:cubicBezTo>
                        <a:pt x="176" y="104"/>
                        <a:pt x="81" y="64"/>
                        <a:pt x="4" y="0"/>
                      </a:cubicBezTo>
                      <a:cubicBezTo>
                        <a:pt x="3" y="1"/>
                        <a:pt x="1" y="3"/>
                        <a:pt x="0" y="3"/>
                      </a:cubicBez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87" name="Google Shape;1187;p35"/>
                <p:cNvGrpSpPr/>
                <p:nvPr/>
              </p:nvGrpSpPr>
              <p:grpSpPr>
                <a:xfrm>
                  <a:off x="4075134" y="2859124"/>
                  <a:ext cx="8116920" cy="3668757"/>
                  <a:chOff x="4075134" y="2859124"/>
                  <a:chExt cx="8116920" cy="3668757"/>
                </a:xfrm>
              </p:grpSpPr>
              <p:sp>
                <p:nvSpPr>
                  <p:cNvPr id="1188" name="Google Shape;1188;p35"/>
                  <p:cNvSpPr/>
                  <p:nvPr/>
                </p:nvSpPr>
                <p:spPr>
                  <a:xfrm>
                    <a:off x="4075134" y="2859124"/>
                    <a:ext cx="144463" cy="290516"/>
                  </a:xfrm>
                  <a:custGeom>
                    <a:rect b="b" l="l" r="r" t="t"/>
                    <a:pathLst>
                      <a:path extrusionOk="0" h="88" w="44">
                        <a:moveTo>
                          <a:pt x="24" y="31"/>
                        </a:moveTo>
                        <a:cubicBezTo>
                          <a:pt x="31" y="28"/>
                          <a:pt x="35" y="20"/>
                          <a:pt x="32" y="12"/>
                        </a:cubicBezTo>
                        <a:cubicBezTo>
                          <a:pt x="29" y="4"/>
                          <a:pt x="21" y="0"/>
                          <a:pt x="12" y="2"/>
                        </a:cubicBezTo>
                        <a:cubicBezTo>
                          <a:pt x="4" y="5"/>
                          <a:pt x="0" y="14"/>
                          <a:pt x="3" y="22"/>
                        </a:cubicBezTo>
                        <a:cubicBezTo>
                          <a:pt x="5" y="30"/>
                          <a:pt x="13" y="34"/>
                          <a:pt x="20" y="33"/>
                        </a:cubicBezTo>
                        <a:cubicBezTo>
                          <a:pt x="26" y="51"/>
                          <a:pt x="33" y="70"/>
                          <a:pt x="40" y="88"/>
                        </a:cubicBezTo>
                        <a:cubicBezTo>
                          <a:pt x="41" y="87"/>
                          <a:pt x="43" y="86"/>
                          <a:pt x="44" y="86"/>
                        </a:cubicBezTo>
                        <a:cubicBezTo>
                          <a:pt x="37" y="68"/>
                          <a:pt x="31" y="49"/>
                          <a:pt x="24" y="31"/>
                        </a:cubicBezTo>
                        <a:close/>
                      </a:path>
                    </a:pathLst>
                  </a:custGeom>
                  <a:solidFill>
                    <a:srgbClr val="BBBCBC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9" name="Google Shape;1189;p35"/>
                  <p:cNvSpPr/>
                  <p:nvPr/>
                </p:nvSpPr>
                <p:spPr>
                  <a:xfrm>
                    <a:off x="4400573" y="3579858"/>
                    <a:ext cx="7791481" cy="2948023"/>
                  </a:xfrm>
                  <a:custGeom>
                    <a:rect b="b" l="l" r="r" t="t"/>
                    <a:pathLst>
                      <a:path extrusionOk="0" h="895" w="2366">
                        <a:moveTo>
                          <a:pt x="2005" y="784"/>
                        </a:moveTo>
                        <a:cubicBezTo>
                          <a:pt x="1981" y="751"/>
                          <a:pt x="1961" y="715"/>
                          <a:pt x="1944" y="677"/>
                        </a:cubicBezTo>
                        <a:cubicBezTo>
                          <a:pt x="2065" y="632"/>
                          <a:pt x="2181" y="572"/>
                          <a:pt x="2288" y="496"/>
                        </a:cubicBezTo>
                        <a:cubicBezTo>
                          <a:pt x="2315" y="477"/>
                          <a:pt x="2341" y="457"/>
                          <a:pt x="2366" y="436"/>
                        </a:cubicBezTo>
                        <a:cubicBezTo>
                          <a:pt x="2366" y="429"/>
                          <a:pt x="2366" y="429"/>
                          <a:pt x="2366" y="429"/>
                        </a:cubicBezTo>
                        <a:cubicBezTo>
                          <a:pt x="2109" y="639"/>
                          <a:pt x="1782" y="762"/>
                          <a:pt x="1436" y="762"/>
                        </a:cubicBezTo>
                        <a:cubicBezTo>
                          <a:pt x="985" y="762"/>
                          <a:pt x="580" y="557"/>
                          <a:pt x="310" y="236"/>
                        </a:cubicBezTo>
                        <a:cubicBezTo>
                          <a:pt x="309" y="237"/>
                          <a:pt x="308" y="238"/>
                          <a:pt x="306" y="239"/>
                        </a:cubicBezTo>
                        <a:cubicBezTo>
                          <a:pt x="334" y="272"/>
                          <a:pt x="363" y="304"/>
                          <a:pt x="394" y="335"/>
                        </a:cubicBezTo>
                        <a:cubicBezTo>
                          <a:pt x="672" y="614"/>
                          <a:pt x="1042" y="767"/>
                          <a:pt x="1436" y="767"/>
                        </a:cubicBezTo>
                        <a:cubicBezTo>
                          <a:pt x="1610" y="767"/>
                          <a:pt x="1780" y="737"/>
                          <a:pt x="1940" y="679"/>
                        </a:cubicBezTo>
                        <a:cubicBezTo>
                          <a:pt x="1956" y="717"/>
                          <a:pt x="1977" y="753"/>
                          <a:pt x="2000" y="786"/>
                        </a:cubicBezTo>
                        <a:cubicBezTo>
                          <a:pt x="1824" y="853"/>
                          <a:pt x="1634" y="890"/>
                          <a:pt x="1436" y="890"/>
                        </a:cubicBezTo>
                        <a:cubicBezTo>
                          <a:pt x="824" y="890"/>
                          <a:pt x="275" y="549"/>
                          <a:pt x="4" y="0"/>
                        </a:cubicBezTo>
                        <a:cubicBezTo>
                          <a:pt x="2" y="1"/>
                          <a:pt x="1" y="2"/>
                          <a:pt x="0" y="2"/>
                        </a:cubicBezTo>
                        <a:cubicBezTo>
                          <a:pt x="130" y="265"/>
                          <a:pt x="330" y="488"/>
                          <a:pt x="578" y="646"/>
                        </a:cubicBezTo>
                        <a:cubicBezTo>
                          <a:pt x="834" y="809"/>
                          <a:pt x="1131" y="895"/>
                          <a:pt x="1436" y="895"/>
                        </a:cubicBezTo>
                        <a:cubicBezTo>
                          <a:pt x="1633" y="895"/>
                          <a:pt x="1825" y="859"/>
                          <a:pt x="2005" y="791"/>
                        </a:cubicBezTo>
                        <a:cubicBezTo>
                          <a:pt x="2023" y="816"/>
                          <a:pt x="2044" y="839"/>
                          <a:pt x="2066" y="860"/>
                        </a:cubicBezTo>
                        <a:cubicBezTo>
                          <a:pt x="2067" y="858"/>
                          <a:pt x="2068" y="857"/>
                          <a:pt x="2069" y="856"/>
                        </a:cubicBezTo>
                        <a:cubicBezTo>
                          <a:pt x="2047" y="835"/>
                          <a:pt x="2027" y="813"/>
                          <a:pt x="2009" y="789"/>
                        </a:cubicBezTo>
                        <a:cubicBezTo>
                          <a:pt x="2135" y="741"/>
                          <a:pt x="2255" y="677"/>
                          <a:pt x="2366" y="598"/>
                        </a:cubicBezTo>
                        <a:cubicBezTo>
                          <a:pt x="2366" y="587"/>
                          <a:pt x="2366" y="587"/>
                          <a:pt x="2366" y="587"/>
                        </a:cubicBezTo>
                        <a:cubicBezTo>
                          <a:pt x="2255" y="668"/>
                          <a:pt x="2134" y="734"/>
                          <a:pt x="2005" y="784"/>
                        </a:cubicBezTo>
                        <a:close/>
                      </a:path>
                    </a:pathLst>
                  </a:custGeom>
                  <a:solidFill>
                    <a:srgbClr val="BBBCBC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90" name="Google Shape;1190;p35"/>
                  <p:cNvGrpSpPr/>
                  <p:nvPr/>
                </p:nvGrpSpPr>
                <p:grpSpPr>
                  <a:xfrm>
                    <a:off x="4302147" y="3373480"/>
                    <a:ext cx="111125" cy="214316"/>
                    <a:chOff x="4302147" y="3373480"/>
                    <a:chExt cx="111125" cy="214316"/>
                  </a:xfrm>
                </p:grpSpPr>
                <p:sp>
                  <p:nvSpPr>
                    <p:cNvPr id="1191" name="Google Shape;1191;p35"/>
                    <p:cNvSpPr/>
                    <p:nvPr/>
                  </p:nvSpPr>
                  <p:spPr>
                    <a:xfrm>
                      <a:off x="4305322" y="3379830"/>
                      <a:ext cx="28575" cy="36513"/>
                    </a:xfrm>
                    <a:custGeom>
                      <a:rect b="b" l="l" r="r" t="t"/>
                      <a:pathLst>
                        <a:path extrusionOk="0" h="11" w="9">
                          <a:moveTo>
                            <a:pt x="4" y="11"/>
                          </a:moveTo>
                          <a:cubicBezTo>
                            <a:pt x="5" y="11"/>
                            <a:pt x="7" y="10"/>
                            <a:pt x="9" y="10"/>
                          </a:cubicBezTo>
                          <a:cubicBezTo>
                            <a:pt x="7" y="6"/>
                            <a:pt x="6" y="3"/>
                            <a:pt x="4" y="0"/>
                          </a:cubicBezTo>
                          <a:cubicBezTo>
                            <a:pt x="3" y="0"/>
                            <a:pt x="1" y="1"/>
                            <a:pt x="0" y="1"/>
                          </a:cubicBezTo>
                          <a:cubicBezTo>
                            <a:pt x="1" y="5"/>
                            <a:pt x="3" y="8"/>
                            <a:pt x="4" y="11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92" name="Google Shape;1192;p35"/>
                    <p:cNvSpPr/>
                    <p:nvPr/>
                  </p:nvSpPr>
                  <p:spPr>
                    <a:xfrm>
                      <a:off x="4379935" y="3540170"/>
                      <a:ext cx="30163" cy="39688"/>
                    </a:xfrm>
                    <a:custGeom>
                      <a:rect b="b" l="l" r="r" t="t"/>
                      <a:pathLst>
                        <a:path extrusionOk="0" h="12" w="9">
                          <a:moveTo>
                            <a:pt x="4" y="0"/>
                          </a:moveTo>
                          <a:cubicBezTo>
                            <a:pt x="3" y="1"/>
                            <a:pt x="1" y="2"/>
                            <a:pt x="0" y="3"/>
                          </a:cubicBezTo>
                          <a:cubicBezTo>
                            <a:pt x="1" y="5"/>
                            <a:pt x="2" y="8"/>
                            <a:pt x="4" y="10"/>
                          </a:cubicBezTo>
                          <a:cubicBezTo>
                            <a:pt x="4" y="11"/>
                            <a:pt x="4" y="12"/>
                            <a:pt x="5" y="12"/>
                          </a:cubicBezTo>
                          <a:cubicBezTo>
                            <a:pt x="6" y="12"/>
                            <a:pt x="8" y="11"/>
                            <a:pt x="9" y="10"/>
                          </a:cubicBezTo>
                          <a:cubicBezTo>
                            <a:pt x="9" y="10"/>
                            <a:pt x="8" y="9"/>
                            <a:pt x="8" y="8"/>
                          </a:cubicBezTo>
                          <a:cubicBezTo>
                            <a:pt x="7" y="6"/>
                            <a:pt x="5" y="3"/>
                            <a:pt x="4" y="0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93" name="Google Shape;1193;p35"/>
                    <p:cNvSpPr/>
                    <p:nvPr/>
                  </p:nvSpPr>
                  <p:spPr>
                    <a:xfrm>
                      <a:off x="4397397" y="3573508"/>
                      <a:ext cx="15875" cy="14288"/>
                    </a:xfrm>
                    <a:custGeom>
                      <a:rect b="b" l="l" r="r" t="t"/>
                      <a:pathLst>
                        <a:path extrusionOk="0" h="4" w="5">
                          <a:moveTo>
                            <a:pt x="0" y="2"/>
                          </a:moveTo>
                          <a:cubicBezTo>
                            <a:pt x="0" y="3"/>
                            <a:pt x="0" y="4"/>
                            <a:pt x="1" y="4"/>
                          </a:cubicBezTo>
                          <a:cubicBezTo>
                            <a:pt x="2" y="4"/>
                            <a:pt x="3" y="3"/>
                            <a:pt x="5" y="2"/>
                          </a:cubicBezTo>
                          <a:cubicBezTo>
                            <a:pt x="4" y="1"/>
                            <a:pt x="4" y="1"/>
                            <a:pt x="4" y="0"/>
                          </a:cubicBezTo>
                          <a:cubicBezTo>
                            <a:pt x="3" y="1"/>
                            <a:pt x="1" y="2"/>
                            <a:pt x="0" y="2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94" name="Google Shape;1194;p35"/>
                    <p:cNvSpPr/>
                    <p:nvPr/>
                  </p:nvSpPr>
                  <p:spPr>
                    <a:xfrm>
                      <a:off x="4302147" y="3373480"/>
                      <a:ext cx="15875" cy="9525"/>
                    </a:xfrm>
                    <a:custGeom>
                      <a:rect b="b" l="l" r="r" t="t"/>
                      <a:pathLst>
                        <a:path extrusionOk="0" h="3" w="5">
                          <a:moveTo>
                            <a:pt x="5" y="2"/>
                          </a:moveTo>
                          <a:cubicBezTo>
                            <a:pt x="5" y="1"/>
                            <a:pt x="5" y="0"/>
                            <a:pt x="4" y="0"/>
                          </a:cubicBezTo>
                          <a:cubicBezTo>
                            <a:pt x="3" y="0"/>
                            <a:pt x="1" y="1"/>
                            <a:pt x="0" y="2"/>
                          </a:cubicBezTo>
                          <a:cubicBezTo>
                            <a:pt x="0" y="2"/>
                            <a:pt x="0" y="3"/>
                            <a:pt x="1" y="3"/>
                          </a:cubicBezTo>
                          <a:cubicBezTo>
                            <a:pt x="2" y="3"/>
                            <a:pt x="4" y="2"/>
                            <a:pt x="5" y="2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95" name="Google Shape;1195;p35"/>
                    <p:cNvSpPr/>
                    <p:nvPr/>
                  </p:nvSpPr>
                  <p:spPr>
                    <a:xfrm>
                      <a:off x="4318022" y="3413168"/>
                      <a:ext cx="76200" cy="138114"/>
                    </a:xfrm>
                    <a:custGeom>
                      <a:rect b="b" l="l" r="r" t="t"/>
                      <a:pathLst>
                        <a:path extrusionOk="0" h="42" w="23">
                          <a:moveTo>
                            <a:pt x="23" y="39"/>
                          </a:moveTo>
                          <a:cubicBezTo>
                            <a:pt x="17" y="26"/>
                            <a:pt x="11" y="13"/>
                            <a:pt x="5" y="0"/>
                          </a:cubicBezTo>
                          <a:cubicBezTo>
                            <a:pt x="3" y="0"/>
                            <a:pt x="1" y="1"/>
                            <a:pt x="0" y="1"/>
                          </a:cubicBezTo>
                          <a:cubicBezTo>
                            <a:pt x="6" y="15"/>
                            <a:pt x="12" y="28"/>
                            <a:pt x="19" y="42"/>
                          </a:cubicBezTo>
                          <a:cubicBezTo>
                            <a:pt x="20" y="41"/>
                            <a:pt x="22" y="40"/>
                            <a:pt x="23" y="39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4206896" y="3141703"/>
                    <a:ext cx="107950" cy="238127"/>
                  </a:xfrm>
                  <a:custGeom>
                    <a:rect b="b" l="l" r="r" t="t"/>
                    <a:pathLst>
                      <a:path extrusionOk="0" h="238127" w="107950">
                        <a:moveTo>
                          <a:pt x="13124" y="0"/>
                        </a:moveTo>
                        <a:cubicBezTo>
                          <a:pt x="26247" y="30054"/>
                          <a:pt x="39371" y="60107"/>
                          <a:pt x="49213" y="93500"/>
                        </a:cubicBezTo>
                        <a:lnTo>
                          <a:pt x="48239" y="93748"/>
                        </a:lnTo>
                        <a:lnTo>
                          <a:pt x="107950" y="231561"/>
                        </a:lnTo>
                        <a:cubicBezTo>
                          <a:pt x="104631" y="231561"/>
                          <a:pt x="97992" y="234844"/>
                          <a:pt x="94673" y="238127"/>
                        </a:cubicBezTo>
                        <a:cubicBezTo>
                          <a:pt x="74757" y="192161"/>
                          <a:pt x="54841" y="142912"/>
                          <a:pt x="34925" y="96946"/>
                        </a:cubicBezTo>
                        <a:lnTo>
                          <a:pt x="36024" y="96675"/>
                        </a:lnTo>
                        <a:lnTo>
                          <a:pt x="0" y="6679"/>
                        </a:lnTo>
                        <a:cubicBezTo>
                          <a:pt x="3281" y="3339"/>
                          <a:pt x="9843" y="0"/>
                          <a:pt x="13124" y="0"/>
                        </a:cubicBezTo>
                        <a:close/>
                      </a:path>
                    </a:pathLst>
                  </a:custGeom>
                  <a:solidFill>
                    <a:srgbClr val="BBBCBC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97" name="Google Shape;1197;p35"/>
                <p:cNvSpPr/>
                <p:nvPr/>
              </p:nvSpPr>
              <p:spPr>
                <a:xfrm>
                  <a:off x="11204627" y="6399291"/>
                  <a:ext cx="85725" cy="73026"/>
                </a:xfrm>
                <a:custGeom>
                  <a:rect b="b" l="l" r="r" t="t"/>
                  <a:pathLst>
                    <a:path extrusionOk="0" h="22" w="26">
                      <a:moveTo>
                        <a:pt x="26" y="19"/>
                      </a:moveTo>
                      <a:cubicBezTo>
                        <a:pt x="18" y="13"/>
                        <a:pt x="10" y="6"/>
                        <a:pt x="3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7" y="10"/>
                        <a:pt x="15" y="16"/>
                        <a:pt x="22" y="22"/>
                      </a:cubicBezTo>
                      <a:cubicBezTo>
                        <a:pt x="23" y="22"/>
                        <a:pt x="25" y="20"/>
                        <a:pt x="26" y="19"/>
                      </a:cubicBez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8" name="Google Shape;1198;p35"/>
            <p:cNvGrpSpPr/>
            <p:nvPr/>
          </p:nvGrpSpPr>
          <p:grpSpPr>
            <a:xfrm>
              <a:off x="4186259" y="3137957"/>
              <a:ext cx="7631032" cy="3640751"/>
              <a:chOff x="4186259" y="3137957"/>
              <a:chExt cx="7631032" cy="3640751"/>
            </a:xfrm>
          </p:grpSpPr>
          <p:grpSp>
            <p:nvGrpSpPr>
              <p:cNvPr id="1199" name="Google Shape;1199;p35"/>
              <p:cNvGrpSpPr/>
              <p:nvPr/>
            </p:nvGrpSpPr>
            <p:grpSpPr>
              <a:xfrm>
                <a:off x="4572023" y="4308529"/>
                <a:ext cx="4603770" cy="2470179"/>
                <a:chOff x="4572023" y="4308529"/>
                <a:chExt cx="4603770" cy="2470179"/>
              </a:xfrm>
            </p:grpSpPr>
            <p:sp>
              <p:nvSpPr>
                <p:cNvPr id="1200" name="Google Shape;1200;p35"/>
                <p:cNvSpPr/>
                <p:nvPr/>
              </p:nvSpPr>
              <p:spPr>
                <a:xfrm>
                  <a:off x="9083718" y="6683457"/>
                  <a:ext cx="92075" cy="95251"/>
                </a:xfrm>
                <a:custGeom>
                  <a:rect b="b" l="l" r="r" t="t"/>
                  <a:pathLst>
                    <a:path extrusionOk="0" h="29" w="28">
                      <a:moveTo>
                        <a:pt x="22" y="3"/>
                      </a:moveTo>
                      <a:cubicBezTo>
                        <a:pt x="21" y="2"/>
                        <a:pt x="20" y="2"/>
                        <a:pt x="19" y="1"/>
                      </a:cubicBezTo>
                      <a:cubicBezTo>
                        <a:pt x="19" y="1"/>
                        <a:pt x="18" y="1"/>
                        <a:pt x="17" y="0"/>
                      </a:cubicBezTo>
                      <a:cubicBezTo>
                        <a:pt x="12" y="0"/>
                        <a:pt x="7" y="1"/>
                        <a:pt x="4" y="4"/>
                      </a:cubicBezTo>
                      <a:cubicBezTo>
                        <a:pt x="1" y="7"/>
                        <a:pt x="0" y="11"/>
                        <a:pt x="0" y="14"/>
                      </a:cubicBezTo>
                      <a:cubicBezTo>
                        <a:pt x="0" y="18"/>
                        <a:pt x="1" y="22"/>
                        <a:pt x="4" y="24"/>
                      </a:cubicBezTo>
                      <a:cubicBezTo>
                        <a:pt x="7" y="27"/>
                        <a:pt x="10" y="29"/>
                        <a:pt x="14" y="29"/>
                      </a:cubicBezTo>
                      <a:cubicBezTo>
                        <a:pt x="18" y="29"/>
                        <a:pt x="21" y="27"/>
                        <a:pt x="24" y="24"/>
                      </a:cubicBezTo>
                      <a:cubicBezTo>
                        <a:pt x="27" y="22"/>
                        <a:pt x="28" y="18"/>
                        <a:pt x="28" y="14"/>
                      </a:cubicBezTo>
                      <a:cubicBezTo>
                        <a:pt x="28" y="11"/>
                        <a:pt x="27" y="7"/>
                        <a:pt x="24" y="4"/>
                      </a:cubicBezTo>
                      <a:cubicBezTo>
                        <a:pt x="23" y="4"/>
                        <a:pt x="23" y="3"/>
                        <a:pt x="22" y="3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5"/>
                <p:cNvSpPr/>
                <p:nvPr/>
              </p:nvSpPr>
              <p:spPr>
                <a:xfrm>
                  <a:off x="4872062" y="4706996"/>
                  <a:ext cx="104775" cy="101601"/>
                </a:xfrm>
                <a:custGeom>
                  <a:rect b="b" l="l" r="r" t="t"/>
                  <a:pathLst>
                    <a:path extrusionOk="0" h="31" w="32">
                      <a:moveTo>
                        <a:pt x="7" y="5"/>
                      </a:moveTo>
                      <a:cubicBezTo>
                        <a:pt x="1" y="10"/>
                        <a:pt x="0" y="19"/>
                        <a:pt x="5" y="25"/>
                      </a:cubicBezTo>
                      <a:cubicBezTo>
                        <a:pt x="8" y="29"/>
                        <a:pt x="12" y="31"/>
                        <a:pt x="16" y="31"/>
                      </a:cubicBezTo>
                      <a:cubicBezTo>
                        <a:pt x="19" y="31"/>
                        <a:pt x="22" y="29"/>
                        <a:pt x="25" y="27"/>
                      </a:cubicBezTo>
                      <a:cubicBezTo>
                        <a:pt x="31" y="22"/>
                        <a:pt x="32" y="13"/>
                        <a:pt x="27" y="7"/>
                      </a:cubicBezTo>
                      <a:cubicBezTo>
                        <a:pt x="22" y="1"/>
                        <a:pt x="13" y="0"/>
                        <a:pt x="7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35"/>
                <p:cNvSpPr/>
                <p:nvPr/>
              </p:nvSpPr>
              <p:spPr>
                <a:xfrm>
                  <a:off x="4713311" y="4510144"/>
                  <a:ext cx="104775" cy="101601"/>
                </a:xfrm>
                <a:custGeom>
                  <a:rect b="b" l="l" r="r" t="t"/>
                  <a:pathLst>
                    <a:path extrusionOk="0" h="31" w="32">
                      <a:moveTo>
                        <a:pt x="7" y="5"/>
                      </a:moveTo>
                      <a:cubicBezTo>
                        <a:pt x="1" y="10"/>
                        <a:pt x="0" y="19"/>
                        <a:pt x="5" y="25"/>
                      </a:cubicBezTo>
                      <a:cubicBezTo>
                        <a:pt x="8" y="29"/>
                        <a:pt x="12" y="31"/>
                        <a:pt x="16" y="31"/>
                      </a:cubicBezTo>
                      <a:cubicBezTo>
                        <a:pt x="19" y="31"/>
                        <a:pt x="22" y="30"/>
                        <a:pt x="25" y="28"/>
                      </a:cubicBezTo>
                      <a:cubicBezTo>
                        <a:pt x="31" y="23"/>
                        <a:pt x="32" y="14"/>
                        <a:pt x="27" y="8"/>
                      </a:cubicBezTo>
                      <a:cubicBezTo>
                        <a:pt x="23" y="1"/>
                        <a:pt x="14" y="0"/>
                        <a:pt x="7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35"/>
                <p:cNvSpPr/>
                <p:nvPr/>
              </p:nvSpPr>
              <p:spPr>
                <a:xfrm>
                  <a:off x="5035575" y="4897498"/>
                  <a:ext cx="106363" cy="100014"/>
                </a:xfrm>
                <a:custGeom>
                  <a:rect b="b" l="l" r="r" t="t"/>
                  <a:pathLst>
                    <a:path extrusionOk="0" h="30" w="32">
                      <a:moveTo>
                        <a:pt x="7" y="5"/>
                      </a:moveTo>
                      <a:cubicBezTo>
                        <a:pt x="1" y="11"/>
                        <a:pt x="0" y="20"/>
                        <a:pt x="6" y="26"/>
                      </a:cubicBezTo>
                      <a:cubicBezTo>
                        <a:pt x="9" y="29"/>
                        <a:pt x="12" y="30"/>
                        <a:pt x="16" y="30"/>
                      </a:cubicBezTo>
                      <a:cubicBezTo>
                        <a:pt x="20" y="30"/>
                        <a:pt x="23" y="29"/>
                        <a:pt x="26" y="26"/>
                      </a:cubicBezTo>
                      <a:cubicBezTo>
                        <a:pt x="32" y="21"/>
                        <a:pt x="32" y="12"/>
                        <a:pt x="27" y="6"/>
                      </a:cubicBezTo>
                      <a:cubicBezTo>
                        <a:pt x="21" y="1"/>
                        <a:pt x="12" y="0"/>
                        <a:pt x="7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35"/>
                <p:cNvSpPr/>
                <p:nvPr/>
              </p:nvSpPr>
              <p:spPr>
                <a:xfrm>
                  <a:off x="6415119" y="5988124"/>
                  <a:ext cx="109538" cy="101601"/>
                </a:xfrm>
                <a:custGeom>
                  <a:rect b="b" l="l" r="r" t="t"/>
                  <a:pathLst>
                    <a:path extrusionOk="0" h="31" w="33">
                      <a:moveTo>
                        <a:pt x="23" y="4"/>
                      </a:moveTo>
                      <a:cubicBezTo>
                        <a:pt x="16" y="0"/>
                        <a:pt x="8" y="3"/>
                        <a:pt x="4" y="9"/>
                      </a:cubicBezTo>
                      <a:cubicBezTo>
                        <a:pt x="0" y="16"/>
                        <a:pt x="3" y="25"/>
                        <a:pt x="9" y="29"/>
                      </a:cubicBezTo>
                      <a:cubicBezTo>
                        <a:pt x="12" y="30"/>
                        <a:pt x="14" y="31"/>
                        <a:pt x="16" y="31"/>
                      </a:cubicBezTo>
                      <a:cubicBezTo>
                        <a:pt x="21" y="31"/>
                        <a:pt x="26" y="28"/>
                        <a:pt x="29" y="23"/>
                      </a:cubicBezTo>
                      <a:cubicBezTo>
                        <a:pt x="33" y="16"/>
                        <a:pt x="30" y="8"/>
                        <a:pt x="23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35"/>
                <p:cNvSpPr/>
                <p:nvPr/>
              </p:nvSpPr>
              <p:spPr>
                <a:xfrm>
                  <a:off x="7340635" y="6396116"/>
                  <a:ext cx="103188" cy="100014"/>
                </a:xfrm>
                <a:custGeom>
                  <a:rect b="b" l="l" r="r" t="t"/>
                  <a:pathLst>
                    <a:path extrusionOk="0" h="30" w="31">
                      <a:moveTo>
                        <a:pt x="20" y="2"/>
                      </a:move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3" y="0"/>
                        <a:pt x="4" y="4"/>
                        <a:pt x="2" y="11"/>
                      </a:cubicBezTo>
                      <a:cubicBezTo>
                        <a:pt x="0" y="19"/>
                        <a:pt x="4" y="27"/>
                        <a:pt x="11" y="29"/>
                      </a:cubicBezTo>
                      <a:cubicBezTo>
                        <a:pt x="12" y="30"/>
                        <a:pt x="14" y="30"/>
                        <a:pt x="15" y="30"/>
                      </a:cubicBezTo>
                      <a:cubicBezTo>
                        <a:pt x="21" y="30"/>
                        <a:pt x="27" y="26"/>
                        <a:pt x="29" y="20"/>
                      </a:cubicBezTo>
                      <a:cubicBezTo>
                        <a:pt x="31" y="13"/>
                        <a:pt x="27" y="5"/>
                        <a:pt x="20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35"/>
                <p:cNvSpPr/>
                <p:nvPr/>
              </p:nvSpPr>
              <p:spPr>
                <a:xfrm>
                  <a:off x="7824825" y="6535818"/>
                  <a:ext cx="106363" cy="98426"/>
                </a:xfrm>
                <a:custGeom>
                  <a:rect b="b" l="l" r="r" t="t"/>
                  <a:pathLst>
                    <a:path extrusionOk="0" h="30" w="32">
                      <a:moveTo>
                        <a:pt x="19" y="2"/>
                      </a:moveTo>
                      <a:cubicBezTo>
                        <a:pt x="12" y="0"/>
                        <a:pt x="4" y="5"/>
                        <a:pt x="2" y="13"/>
                      </a:cubicBezTo>
                      <a:cubicBezTo>
                        <a:pt x="0" y="20"/>
                        <a:pt x="5" y="28"/>
                        <a:pt x="13" y="30"/>
                      </a:cubicBezTo>
                      <a:cubicBezTo>
                        <a:pt x="14" y="30"/>
                        <a:pt x="15" y="30"/>
                        <a:pt x="16" y="30"/>
                      </a:cubicBezTo>
                      <a:cubicBezTo>
                        <a:pt x="22" y="30"/>
                        <a:pt x="28" y="26"/>
                        <a:pt x="30" y="19"/>
                      </a:cubicBezTo>
                      <a:cubicBezTo>
                        <a:pt x="32" y="11"/>
                        <a:pt x="27" y="4"/>
                        <a:pt x="19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35"/>
                <p:cNvSpPr/>
                <p:nvPr/>
              </p:nvSpPr>
              <p:spPr>
                <a:xfrm>
                  <a:off x="7581936" y="6472317"/>
                  <a:ext cx="104775" cy="98426"/>
                </a:xfrm>
                <a:custGeom>
                  <a:rect b="b" l="l" r="r" t="t"/>
                  <a:pathLst>
                    <a:path extrusionOk="0" h="30" w="32">
                      <a:moveTo>
                        <a:pt x="20" y="2"/>
                      </a:moveTo>
                      <a:cubicBezTo>
                        <a:pt x="12" y="0"/>
                        <a:pt x="4" y="4"/>
                        <a:pt x="2" y="12"/>
                      </a:cubicBezTo>
                      <a:cubicBezTo>
                        <a:pt x="0" y="19"/>
                        <a:pt x="4" y="27"/>
                        <a:pt x="12" y="29"/>
                      </a:cubicBezTo>
                      <a:cubicBezTo>
                        <a:pt x="13" y="30"/>
                        <a:pt x="15" y="30"/>
                        <a:pt x="16" y="30"/>
                      </a:cubicBezTo>
                      <a:cubicBezTo>
                        <a:pt x="22" y="30"/>
                        <a:pt x="28" y="26"/>
                        <a:pt x="29" y="19"/>
                      </a:cubicBezTo>
                      <a:cubicBezTo>
                        <a:pt x="32" y="12"/>
                        <a:pt x="27" y="4"/>
                        <a:pt x="20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35"/>
                <p:cNvSpPr/>
                <p:nvPr/>
              </p:nvSpPr>
              <p:spPr>
                <a:xfrm>
                  <a:off x="7100922" y="6310390"/>
                  <a:ext cx="104775" cy="100014"/>
                </a:xfrm>
                <a:custGeom>
                  <a:rect b="b" l="l" r="r" t="t"/>
                  <a:pathLst>
                    <a:path extrusionOk="0" h="30" w="32">
                      <a:moveTo>
                        <a:pt x="21" y="3"/>
                      </a:moveTo>
                      <a:cubicBezTo>
                        <a:pt x="14" y="0"/>
                        <a:pt x="6" y="4"/>
                        <a:pt x="3" y="11"/>
                      </a:cubicBezTo>
                      <a:cubicBezTo>
                        <a:pt x="0" y="18"/>
                        <a:pt x="4" y="26"/>
                        <a:pt x="11" y="29"/>
                      </a:cubicBezTo>
                      <a:cubicBezTo>
                        <a:pt x="13" y="30"/>
                        <a:pt x="15" y="30"/>
                        <a:pt x="16" y="30"/>
                      </a:cubicBezTo>
                      <a:cubicBezTo>
                        <a:pt x="22" y="30"/>
                        <a:pt x="27" y="27"/>
                        <a:pt x="30" y="21"/>
                      </a:cubicBezTo>
                      <a:cubicBezTo>
                        <a:pt x="32" y="14"/>
                        <a:pt x="29" y="6"/>
                        <a:pt x="21" y="3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35"/>
                <p:cNvSpPr/>
                <p:nvPr/>
              </p:nvSpPr>
              <p:spPr>
                <a:xfrm>
                  <a:off x="8075651" y="6588206"/>
                  <a:ext cx="98425" cy="98426"/>
                </a:xfrm>
                <a:custGeom>
                  <a:rect b="b" l="l" r="r" t="t"/>
                  <a:pathLst>
                    <a:path extrusionOk="0" h="30" w="30">
                      <a:moveTo>
                        <a:pt x="18" y="2"/>
                      </a:moveTo>
                      <a:cubicBezTo>
                        <a:pt x="10" y="0"/>
                        <a:pt x="3" y="5"/>
                        <a:pt x="1" y="13"/>
                      </a:cubicBezTo>
                      <a:cubicBezTo>
                        <a:pt x="0" y="21"/>
                        <a:pt x="5" y="28"/>
                        <a:pt x="12" y="29"/>
                      </a:cubicBezTo>
                      <a:cubicBezTo>
                        <a:pt x="13" y="30"/>
                        <a:pt x="14" y="30"/>
                        <a:pt x="15" y="30"/>
                      </a:cubicBezTo>
                      <a:cubicBezTo>
                        <a:pt x="22" y="30"/>
                        <a:pt x="28" y="25"/>
                        <a:pt x="29" y="18"/>
                      </a:cubicBezTo>
                      <a:cubicBezTo>
                        <a:pt x="30" y="10"/>
                        <a:pt x="25" y="3"/>
                        <a:pt x="18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35"/>
                <p:cNvSpPr/>
                <p:nvPr/>
              </p:nvSpPr>
              <p:spPr>
                <a:xfrm>
                  <a:off x="8575715" y="6659644"/>
                  <a:ext cx="100013" cy="96839"/>
                </a:xfrm>
                <a:custGeom>
                  <a:rect b="b" l="l" r="r" t="t"/>
                  <a:pathLst>
                    <a:path extrusionOk="0" h="29" w="30">
                      <a:moveTo>
                        <a:pt x="16" y="0"/>
                      </a:moveTo>
                      <a:cubicBezTo>
                        <a:pt x="8" y="0"/>
                        <a:pt x="2" y="5"/>
                        <a:pt x="1" y="13"/>
                      </a:cubicBezTo>
                      <a:cubicBezTo>
                        <a:pt x="0" y="21"/>
                        <a:pt x="6" y="28"/>
                        <a:pt x="14" y="29"/>
                      </a:cubicBezTo>
                      <a:cubicBezTo>
                        <a:pt x="14" y="29"/>
                        <a:pt x="15" y="29"/>
                        <a:pt x="15" y="29"/>
                      </a:cubicBezTo>
                      <a:cubicBezTo>
                        <a:pt x="22" y="29"/>
                        <a:pt x="28" y="23"/>
                        <a:pt x="29" y="16"/>
                      </a:cubicBezTo>
                      <a:cubicBezTo>
                        <a:pt x="30" y="8"/>
                        <a:pt x="24" y="1"/>
                        <a:pt x="16" y="0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35"/>
                <p:cNvSpPr/>
                <p:nvPr/>
              </p:nvSpPr>
              <p:spPr>
                <a:xfrm>
                  <a:off x="6867558" y="6211964"/>
                  <a:ext cx="107950" cy="103189"/>
                </a:xfrm>
                <a:custGeom>
                  <a:rect b="b" l="l" r="r" t="t"/>
                  <a:pathLst>
                    <a:path extrusionOk="0" h="31" w="33">
                      <a:moveTo>
                        <a:pt x="22" y="4"/>
                      </a:moveTo>
                      <a:cubicBezTo>
                        <a:pt x="15" y="0"/>
                        <a:pt x="7" y="4"/>
                        <a:pt x="4" y="11"/>
                      </a:cubicBezTo>
                      <a:cubicBezTo>
                        <a:pt x="0" y="18"/>
                        <a:pt x="4" y="26"/>
                        <a:pt x="11" y="30"/>
                      </a:cubicBezTo>
                      <a:cubicBezTo>
                        <a:pt x="13" y="30"/>
                        <a:pt x="15" y="31"/>
                        <a:pt x="17" y="31"/>
                      </a:cubicBezTo>
                      <a:cubicBezTo>
                        <a:pt x="22" y="31"/>
                        <a:pt x="27" y="28"/>
                        <a:pt x="30" y="22"/>
                      </a:cubicBezTo>
                      <a:cubicBezTo>
                        <a:pt x="33" y="15"/>
                        <a:pt x="29" y="7"/>
                        <a:pt x="22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35"/>
                <p:cNvSpPr/>
                <p:nvPr/>
              </p:nvSpPr>
              <p:spPr>
                <a:xfrm>
                  <a:off x="8829717" y="6677107"/>
                  <a:ext cx="95250" cy="95251"/>
                </a:xfrm>
                <a:custGeom>
                  <a:rect b="b" l="l" r="r" t="t"/>
                  <a:pathLst>
                    <a:path extrusionOk="0" h="29" w="29">
                      <a:moveTo>
                        <a:pt x="15" y="0"/>
                      </a:moveTo>
                      <a:cubicBezTo>
                        <a:pt x="7" y="0"/>
                        <a:pt x="1" y="6"/>
                        <a:pt x="0" y="14"/>
                      </a:cubicBezTo>
                      <a:cubicBezTo>
                        <a:pt x="0" y="22"/>
                        <a:pt x="6" y="29"/>
                        <a:pt x="14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2" y="29"/>
                        <a:pt x="28" y="23"/>
                        <a:pt x="29" y="15"/>
                      </a:cubicBezTo>
                      <a:cubicBezTo>
                        <a:pt x="29" y="7"/>
                        <a:pt x="23" y="1"/>
                        <a:pt x="15" y="0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35"/>
                <p:cNvSpPr/>
                <p:nvPr/>
              </p:nvSpPr>
              <p:spPr>
                <a:xfrm>
                  <a:off x="8326477" y="6631069"/>
                  <a:ext cx="98425" cy="95251"/>
                </a:xfrm>
                <a:custGeom>
                  <a:rect b="b" l="l" r="r" t="t"/>
                  <a:pathLst>
                    <a:path extrusionOk="0" h="29" w="30">
                      <a:moveTo>
                        <a:pt x="17" y="1"/>
                      </a:moveTo>
                      <a:cubicBezTo>
                        <a:pt x="9" y="0"/>
                        <a:pt x="2" y="5"/>
                        <a:pt x="1" y="13"/>
                      </a:cubicBezTo>
                      <a:cubicBezTo>
                        <a:pt x="0" y="21"/>
                        <a:pt x="5" y="28"/>
                        <a:pt x="13" y="29"/>
                      </a:cubicBezTo>
                      <a:cubicBezTo>
                        <a:pt x="14" y="29"/>
                        <a:pt x="14" y="29"/>
                        <a:pt x="15" y="29"/>
                      </a:cubicBezTo>
                      <a:cubicBezTo>
                        <a:pt x="22" y="29"/>
                        <a:pt x="28" y="24"/>
                        <a:pt x="29" y="17"/>
                      </a:cubicBezTo>
                      <a:cubicBezTo>
                        <a:pt x="30" y="9"/>
                        <a:pt x="25" y="2"/>
                        <a:pt x="17" y="1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35"/>
                <p:cNvSpPr/>
                <p:nvPr/>
              </p:nvSpPr>
              <p:spPr>
                <a:xfrm>
                  <a:off x="5988079" y="5724596"/>
                  <a:ext cx="104775" cy="98426"/>
                </a:xfrm>
                <a:custGeom>
                  <a:rect b="b" l="l" r="r" t="t"/>
                  <a:pathLst>
                    <a:path extrusionOk="0" h="30" w="32">
                      <a:moveTo>
                        <a:pt x="24" y="4"/>
                      </a:moveTo>
                      <a:cubicBezTo>
                        <a:pt x="17" y="0"/>
                        <a:pt x="9" y="1"/>
                        <a:pt x="4" y="8"/>
                      </a:cubicBezTo>
                      <a:cubicBezTo>
                        <a:pt x="0" y="14"/>
                        <a:pt x="1" y="23"/>
                        <a:pt x="8" y="27"/>
                      </a:cubicBezTo>
                      <a:cubicBezTo>
                        <a:pt x="10" y="29"/>
                        <a:pt x="13" y="30"/>
                        <a:pt x="16" y="30"/>
                      </a:cubicBezTo>
                      <a:cubicBezTo>
                        <a:pt x="20" y="30"/>
                        <a:pt x="25" y="28"/>
                        <a:pt x="28" y="24"/>
                      </a:cubicBezTo>
                      <a:cubicBezTo>
                        <a:pt x="32" y="17"/>
                        <a:pt x="30" y="8"/>
                        <a:pt x="24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35"/>
                <p:cNvSpPr/>
                <p:nvPr/>
              </p:nvSpPr>
              <p:spPr>
                <a:xfrm>
                  <a:off x="5586440" y="5418205"/>
                  <a:ext cx="104775" cy="101601"/>
                </a:xfrm>
                <a:custGeom>
                  <a:rect b="b" l="l" r="r" t="t"/>
                  <a:pathLst>
                    <a:path extrusionOk="0" h="31" w="32">
                      <a:moveTo>
                        <a:pt x="5" y="7"/>
                      </a:moveTo>
                      <a:cubicBezTo>
                        <a:pt x="0" y="13"/>
                        <a:pt x="1" y="22"/>
                        <a:pt x="7" y="27"/>
                      </a:cubicBezTo>
                      <a:cubicBezTo>
                        <a:pt x="9" y="30"/>
                        <a:pt x="12" y="31"/>
                        <a:pt x="16" y="31"/>
                      </a:cubicBezTo>
                      <a:cubicBezTo>
                        <a:pt x="20" y="31"/>
                        <a:pt x="24" y="29"/>
                        <a:pt x="27" y="25"/>
                      </a:cubicBezTo>
                      <a:cubicBezTo>
                        <a:pt x="32" y="19"/>
                        <a:pt x="31" y="10"/>
                        <a:pt x="25" y="5"/>
                      </a:cubicBezTo>
                      <a:cubicBezTo>
                        <a:pt x="19" y="0"/>
                        <a:pt x="10" y="1"/>
                        <a:pt x="5" y="7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35"/>
                <p:cNvSpPr/>
                <p:nvPr/>
              </p:nvSpPr>
              <p:spPr>
                <a:xfrm>
                  <a:off x="5394352" y="5253103"/>
                  <a:ext cx="106363" cy="100014"/>
                </a:xfrm>
                <a:custGeom>
                  <a:rect b="b" l="l" r="r" t="t"/>
                  <a:pathLst>
                    <a:path extrusionOk="0" h="30" w="32">
                      <a:moveTo>
                        <a:pt x="5" y="7"/>
                      </a:moveTo>
                      <a:cubicBezTo>
                        <a:pt x="0" y="12"/>
                        <a:pt x="0" y="21"/>
                        <a:pt x="6" y="27"/>
                      </a:cubicBezTo>
                      <a:cubicBezTo>
                        <a:pt x="9" y="29"/>
                        <a:pt x="12" y="30"/>
                        <a:pt x="16" y="30"/>
                      </a:cubicBezTo>
                      <a:cubicBezTo>
                        <a:pt x="20" y="30"/>
                        <a:pt x="23" y="29"/>
                        <a:pt x="26" y="26"/>
                      </a:cubicBezTo>
                      <a:cubicBezTo>
                        <a:pt x="32" y="20"/>
                        <a:pt x="31" y="11"/>
                        <a:pt x="25" y="6"/>
                      </a:cubicBezTo>
                      <a:cubicBezTo>
                        <a:pt x="19" y="0"/>
                        <a:pt x="11" y="1"/>
                        <a:pt x="5" y="7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35"/>
                <p:cNvSpPr/>
                <p:nvPr/>
              </p:nvSpPr>
              <p:spPr>
                <a:xfrm>
                  <a:off x="5213376" y="5083238"/>
                  <a:ext cx="103188" cy="98426"/>
                </a:xfrm>
                <a:custGeom>
                  <a:rect b="b" l="l" r="r" t="t"/>
                  <a:pathLst>
                    <a:path extrusionOk="0" h="30" w="31">
                      <a:moveTo>
                        <a:pt x="5" y="5"/>
                      </a:moveTo>
                      <a:cubicBezTo>
                        <a:pt x="0" y="11"/>
                        <a:pt x="0" y="20"/>
                        <a:pt x="5" y="25"/>
                      </a:cubicBezTo>
                      <a:cubicBezTo>
                        <a:pt x="8" y="28"/>
                        <a:pt x="12" y="30"/>
                        <a:pt x="15" y="30"/>
                      </a:cubicBezTo>
                      <a:cubicBezTo>
                        <a:pt x="19" y="30"/>
                        <a:pt x="23" y="28"/>
                        <a:pt x="25" y="25"/>
                      </a:cubicBezTo>
                      <a:cubicBezTo>
                        <a:pt x="31" y="20"/>
                        <a:pt x="31" y="11"/>
                        <a:pt x="25" y="5"/>
                      </a:cubicBezTo>
                      <a:cubicBezTo>
                        <a:pt x="20" y="0"/>
                        <a:pt x="11" y="0"/>
                        <a:pt x="5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35"/>
                <p:cNvSpPr/>
                <p:nvPr/>
              </p:nvSpPr>
              <p:spPr>
                <a:xfrm>
                  <a:off x="5783291" y="5576956"/>
                  <a:ext cx="106363" cy="98426"/>
                </a:xfrm>
                <a:custGeom>
                  <a:rect b="b" l="l" r="r" t="t"/>
                  <a:pathLst>
                    <a:path extrusionOk="0" h="30" w="32">
                      <a:moveTo>
                        <a:pt x="24" y="5"/>
                      </a:moveTo>
                      <a:cubicBezTo>
                        <a:pt x="18" y="0"/>
                        <a:pt x="9" y="1"/>
                        <a:pt x="4" y="7"/>
                      </a:cubicBezTo>
                      <a:cubicBezTo>
                        <a:pt x="0" y="14"/>
                        <a:pt x="1" y="23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10" y="29"/>
                        <a:pt x="13" y="30"/>
                        <a:pt x="16" y="30"/>
                      </a:cubicBezTo>
                      <a:cubicBezTo>
                        <a:pt x="20" y="30"/>
                        <a:pt x="24" y="28"/>
                        <a:pt x="27" y="25"/>
                      </a:cubicBezTo>
                      <a:cubicBezTo>
                        <a:pt x="32" y="18"/>
                        <a:pt x="31" y="9"/>
                        <a:pt x="24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35"/>
                <p:cNvSpPr/>
                <p:nvPr/>
              </p:nvSpPr>
              <p:spPr>
                <a:xfrm>
                  <a:off x="6199218" y="5859535"/>
                  <a:ext cx="104775" cy="103189"/>
                </a:xfrm>
                <a:custGeom>
                  <a:rect b="b" l="l" r="r" t="t"/>
                  <a:pathLst>
                    <a:path extrusionOk="0" h="31" w="32">
                      <a:moveTo>
                        <a:pt x="24" y="4"/>
                      </a:moveTo>
                      <a:cubicBezTo>
                        <a:pt x="17" y="0"/>
                        <a:pt x="8" y="2"/>
                        <a:pt x="4" y="9"/>
                      </a:cubicBezTo>
                      <a:cubicBezTo>
                        <a:pt x="0" y="16"/>
                        <a:pt x="2" y="24"/>
                        <a:pt x="9" y="29"/>
                      </a:cubicBezTo>
                      <a:cubicBezTo>
                        <a:pt x="11" y="30"/>
                        <a:pt x="14" y="31"/>
                        <a:pt x="16" y="31"/>
                      </a:cubicBezTo>
                      <a:cubicBezTo>
                        <a:pt x="21" y="31"/>
                        <a:pt x="26" y="28"/>
                        <a:pt x="28" y="24"/>
                      </a:cubicBezTo>
                      <a:cubicBezTo>
                        <a:pt x="32" y="17"/>
                        <a:pt x="30" y="9"/>
                        <a:pt x="24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35"/>
                <p:cNvSpPr/>
                <p:nvPr/>
              </p:nvSpPr>
              <p:spPr>
                <a:xfrm>
                  <a:off x="6640545" y="6107188"/>
                  <a:ext cx="104775" cy="98426"/>
                </a:xfrm>
                <a:custGeom>
                  <a:rect b="b" l="l" r="r" t="t"/>
                  <a:pathLst>
                    <a:path extrusionOk="0" h="30" w="32">
                      <a:moveTo>
                        <a:pt x="22" y="3"/>
                      </a:moveTo>
                      <a:cubicBezTo>
                        <a:pt x="15" y="0"/>
                        <a:pt x="7" y="3"/>
                        <a:pt x="3" y="10"/>
                      </a:cubicBezTo>
                      <a:cubicBezTo>
                        <a:pt x="0" y="17"/>
                        <a:pt x="3" y="25"/>
                        <a:pt x="10" y="29"/>
                      </a:cubicBezTo>
                      <a:cubicBezTo>
                        <a:pt x="12" y="30"/>
                        <a:pt x="14" y="30"/>
                        <a:pt x="16" y="30"/>
                      </a:cubicBezTo>
                      <a:cubicBezTo>
                        <a:pt x="21" y="30"/>
                        <a:pt x="26" y="27"/>
                        <a:pt x="29" y="22"/>
                      </a:cubicBezTo>
                      <a:cubicBezTo>
                        <a:pt x="32" y="15"/>
                        <a:pt x="29" y="7"/>
                        <a:pt x="22" y="3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35"/>
                <p:cNvSpPr/>
                <p:nvPr/>
              </p:nvSpPr>
              <p:spPr>
                <a:xfrm>
                  <a:off x="4572023" y="4308529"/>
                  <a:ext cx="92075" cy="98426"/>
                </a:xfrm>
                <a:custGeom>
                  <a:rect b="b" l="l" r="r" t="t"/>
                  <a:pathLst>
                    <a:path extrusionOk="0" h="30" w="28">
                      <a:moveTo>
                        <a:pt x="4" y="5"/>
                      </a:move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1" y="9"/>
                        <a:pt x="1" y="10"/>
                      </a:cubicBezTo>
                      <a:cubicBezTo>
                        <a:pt x="1" y="11"/>
                        <a:pt x="0" y="12"/>
                        <a:pt x="0" y="13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0" y="16"/>
                        <a:pt x="0" y="17"/>
                        <a:pt x="0" y="18"/>
                      </a:cubicBezTo>
                      <a:cubicBezTo>
                        <a:pt x="0" y="19"/>
                        <a:pt x="1" y="20"/>
                        <a:pt x="1" y="21"/>
                      </a:cubicBezTo>
                      <a:cubicBezTo>
                        <a:pt x="1" y="22"/>
                        <a:pt x="2" y="23"/>
                        <a:pt x="2" y="23"/>
                      </a:cubicBezTo>
                      <a:cubicBezTo>
                        <a:pt x="3" y="24"/>
                        <a:pt x="4" y="25"/>
                        <a:pt x="4" y="26"/>
                      </a:cubicBezTo>
                      <a:cubicBezTo>
                        <a:pt x="7" y="28"/>
                        <a:pt x="10" y="30"/>
                        <a:pt x="14" y="30"/>
                      </a:cubicBezTo>
                      <a:cubicBezTo>
                        <a:pt x="18" y="30"/>
                        <a:pt x="22" y="28"/>
                        <a:pt x="24" y="26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7" y="22"/>
                        <a:pt x="27" y="21"/>
                      </a:cubicBezTo>
                      <a:cubicBezTo>
                        <a:pt x="28" y="20"/>
                        <a:pt x="28" y="19"/>
                        <a:pt x="28" y="18"/>
                      </a:cubicBezTo>
                      <a:cubicBezTo>
                        <a:pt x="28" y="17"/>
                        <a:pt x="28" y="16"/>
                        <a:pt x="28" y="15"/>
                      </a:cubicBezTo>
                      <a:cubicBezTo>
                        <a:pt x="28" y="12"/>
                        <a:pt x="27" y="8"/>
                        <a:pt x="24" y="5"/>
                      </a:cubicBezTo>
                      <a:cubicBezTo>
                        <a:pt x="19" y="0"/>
                        <a:pt x="9" y="0"/>
                        <a:pt x="4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2" name="Google Shape;1222;p35"/>
              <p:cNvGrpSpPr/>
              <p:nvPr/>
            </p:nvGrpSpPr>
            <p:grpSpPr>
              <a:xfrm>
                <a:off x="4238647" y="3368720"/>
                <a:ext cx="228600" cy="228600"/>
                <a:chOff x="4238647" y="3368720"/>
                <a:chExt cx="228600" cy="228600"/>
              </a:xfrm>
            </p:grpSpPr>
            <p:sp>
              <p:nvSpPr>
                <p:cNvPr id="1223" name="Google Shape;1223;p35"/>
                <p:cNvSpPr/>
                <p:nvPr/>
              </p:nvSpPr>
              <p:spPr>
                <a:xfrm>
                  <a:off x="4279795" y="3409868"/>
                  <a:ext cx="146400" cy="146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35"/>
                <p:cNvSpPr/>
                <p:nvPr/>
              </p:nvSpPr>
              <p:spPr>
                <a:xfrm>
                  <a:off x="4238647" y="3368720"/>
                  <a:ext cx="228600" cy="228600"/>
                </a:xfrm>
                <a:prstGeom prst="ellipse">
                  <a:avLst/>
                </a:pr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5" name="Google Shape;1225;p35"/>
              <p:cNvSpPr/>
              <p:nvPr/>
            </p:nvSpPr>
            <p:spPr>
              <a:xfrm>
                <a:off x="4186259" y="3137957"/>
                <a:ext cx="100500" cy="100500"/>
              </a:xfrm>
              <a:prstGeom prst="ellipse">
                <a:avLst/>
              </a:prstGeom>
              <a:solidFill>
                <a:schemeClr val="dk2"/>
              </a:solidFill>
              <a:ln cap="rnd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5302276" y="4241220"/>
                <a:ext cx="1371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5"/>
              <p:cNvGrpSpPr/>
              <p:nvPr/>
            </p:nvGrpSpPr>
            <p:grpSpPr>
              <a:xfrm>
                <a:off x="10944276" y="6380241"/>
                <a:ext cx="873015" cy="98400"/>
                <a:chOff x="10944276" y="6380241"/>
                <a:chExt cx="873015" cy="98400"/>
              </a:xfrm>
            </p:grpSpPr>
            <p:sp>
              <p:nvSpPr>
                <p:cNvPr id="1228" name="Google Shape;1228;p35"/>
                <p:cNvSpPr/>
                <p:nvPr/>
              </p:nvSpPr>
              <p:spPr>
                <a:xfrm>
                  <a:off x="11458628" y="6380241"/>
                  <a:ext cx="999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5"/>
                <p:cNvSpPr/>
                <p:nvPr/>
              </p:nvSpPr>
              <p:spPr>
                <a:xfrm>
                  <a:off x="11717391" y="6380241"/>
                  <a:ext cx="999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5"/>
                <p:cNvSpPr/>
                <p:nvPr/>
              </p:nvSpPr>
              <p:spPr>
                <a:xfrm>
                  <a:off x="10944276" y="6380241"/>
                  <a:ext cx="984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5"/>
                <p:cNvSpPr/>
                <p:nvPr/>
              </p:nvSpPr>
              <p:spPr>
                <a:xfrm>
                  <a:off x="11201452" y="6380241"/>
                  <a:ext cx="984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32" name="Google Shape;1232;p35"/>
          <p:cNvSpPr txBox="1"/>
          <p:nvPr/>
        </p:nvSpPr>
        <p:spPr>
          <a:xfrm>
            <a:off x="308610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35"/>
          <p:cNvSpPr/>
          <p:nvPr/>
        </p:nvSpPr>
        <p:spPr>
          <a:xfrm>
            <a:off x="308610" y="3107227"/>
            <a:ext cx="2009400" cy="4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35"/>
          <p:cNvSpPr txBox="1"/>
          <p:nvPr>
            <p:ph idx="1" type="body"/>
          </p:nvPr>
        </p:nvSpPr>
        <p:spPr>
          <a:xfrm>
            <a:off x="308610" y="1493996"/>
            <a:ext cx="4663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235" name="Google Shape;1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" y="463295"/>
            <a:ext cx="200975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61" y="38420"/>
            <a:ext cx="1336254" cy="48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5421" y="41133"/>
            <a:ext cx="540066" cy="5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6"/>
          <p:cNvSpPr txBox="1"/>
          <p:nvPr>
            <p:ph type="title"/>
          </p:nvPr>
        </p:nvSpPr>
        <p:spPr>
          <a:xfrm>
            <a:off x="441946" y="704096"/>
            <a:ext cx="4821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None/>
              <a:defRPr b="0" sz="27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0" name="Google Shape;1240;p36"/>
          <p:cNvSpPr txBox="1"/>
          <p:nvPr>
            <p:ph idx="1" type="subTitle"/>
          </p:nvPr>
        </p:nvSpPr>
        <p:spPr>
          <a:xfrm>
            <a:off x="452342" y="1703091"/>
            <a:ext cx="4807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200"/>
            </a:lvl9pPr>
          </a:lstStyle>
          <a:p/>
        </p:txBody>
      </p:sp>
      <p:sp>
        <p:nvSpPr>
          <p:cNvPr id="1241" name="Google Shape;1241;p36"/>
          <p:cNvSpPr txBox="1"/>
          <p:nvPr/>
        </p:nvSpPr>
        <p:spPr>
          <a:xfrm>
            <a:off x="8620451" y="4791074"/>
            <a:ext cx="32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2" name="Google Shape;1242;p36"/>
          <p:cNvGrpSpPr/>
          <p:nvPr/>
        </p:nvGrpSpPr>
        <p:grpSpPr>
          <a:xfrm>
            <a:off x="456149" y="4833737"/>
            <a:ext cx="888551" cy="140016"/>
            <a:chOff x="863272" y="6563918"/>
            <a:chExt cx="861082" cy="135727"/>
          </a:xfrm>
        </p:grpSpPr>
        <p:sp>
          <p:nvSpPr>
            <p:cNvPr id="1243" name="Google Shape;1243;p36"/>
            <p:cNvSpPr/>
            <p:nvPr/>
          </p:nvSpPr>
          <p:spPr>
            <a:xfrm>
              <a:off x="1195963" y="6569284"/>
              <a:ext cx="181812" cy="128783"/>
            </a:xfrm>
            <a:custGeom>
              <a:rect b="b" l="l" r="r" t="t"/>
              <a:pathLst>
                <a:path extrusionOk="0" h="170" w="243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1509084" y="6569284"/>
              <a:ext cx="70389" cy="128783"/>
            </a:xfrm>
            <a:custGeom>
              <a:rect b="b" l="l" r="r" t="t"/>
              <a:pathLst>
                <a:path extrusionOk="0" h="170" w="94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1577894" y="6569284"/>
              <a:ext cx="115211" cy="130361"/>
            </a:xfrm>
            <a:custGeom>
              <a:rect b="b" l="l" r="r" t="t"/>
              <a:pathLst>
                <a:path extrusionOk="0" h="172" w="154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1377775" y="6569284"/>
              <a:ext cx="108898" cy="130361"/>
            </a:xfrm>
            <a:custGeom>
              <a:rect b="b" l="l" r="r" t="t"/>
              <a:pathLst>
                <a:path extrusionOk="0" h="172" w="146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863272" y="6563918"/>
              <a:ext cx="325115" cy="135727"/>
            </a:xfrm>
            <a:custGeom>
              <a:rect b="b" l="l" r="r" t="t"/>
              <a:pathLst>
                <a:path extrusionOk="0" h="179" w="435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1694683" y="6569284"/>
              <a:ext cx="29671" cy="31249"/>
            </a:xfrm>
            <a:custGeom>
              <a:rect b="b" l="l" r="r" t="t"/>
              <a:pathLst>
                <a:path extrusionOk="0" h="41" w="4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1703521" y="6576859"/>
              <a:ext cx="12626" cy="15151"/>
            </a:xfrm>
            <a:custGeom>
              <a:rect b="b" l="l" r="r" t="t"/>
              <a:pathLst>
                <a:path extrusionOk="0" h="20" w="17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36"/>
          <p:cNvSpPr txBox="1"/>
          <p:nvPr/>
        </p:nvSpPr>
        <p:spPr>
          <a:xfrm flipH="1">
            <a:off x="1555403" y="4879739"/>
            <a:ext cx="12972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│  ©2021 VMware, Inc.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/>
          <p:nvPr/>
        </p:nvSpPr>
        <p:spPr>
          <a:xfrm rot="2700000">
            <a:off x="5439873" y="-752550"/>
            <a:ext cx="2627625" cy="7999877"/>
          </a:xfrm>
          <a:custGeom>
            <a:rect b="b" l="l" r="r" t="t"/>
            <a:pathLst>
              <a:path extrusionOk="0" h="10673146" w="3505682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4000">
                <a:schemeClr val="accent4"/>
              </a:gs>
              <a:gs pos="87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/>
          <p:nvPr/>
        </p:nvSpPr>
        <p:spPr>
          <a:xfrm rot="2700000">
            <a:off x="7318890" y="1256336"/>
            <a:ext cx="727461" cy="4860865"/>
          </a:xfrm>
          <a:custGeom>
            <a:rect b="b" l="l" r="r" t="t"/>
            <a:pathLst>
              <a:path extrusionOk="0" h="6485190" w="970552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6000">
                <a:schemeClr val="accent4"/>
              </a:gs>
              <a:gs pos="76000">
                <a:srgbClr val="FFFFFF">
                  <a:alpha val="89803"/>
                </a:srgbClr>
              </a:gs>
              <a:gs pos="94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5" name="Google Shape;125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6" name="Google Shape;1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9" name="Google Shape;1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rtl="0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23850" lvl="1" marL="9144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indent="-304800" lvl="2" marL="13716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1260" name="Google Shape;12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/>
          <p:nvPr>
            <p:ph idx="1" type="body"/>
          </p:nvPr>
        </p:nvSpPr>
        <p:spPr>
          <a:xfrm>
            <a:off x="309753" y="891540"/>
            <a:ext cx="8524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–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5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6"/>
          <p:cNvSpPr txBox="1"/>
          <p:nvPr>
            <p:ph idx="1" type="subTitle"/>
          </p:nvPr>
        </p:nvSpPr>
        <p:spPr>
          <a:xfrm>
            <a:off x="309753" y="608873"/>
            <a:ext cx="852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0" name="Google Shape;260;p6"/>
          <p:cNvSpPr txBox="1"/>
          <p:nvPr>
            <p:ph idx="2" type="body"/>
          </p:nvPr>
        </p:nvSpPr>
        <p:spPr>
          <a:xfrm>
            <a:off x="462500" y="1200151"/>
            <a:ext cx="82317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 b="0" i="0" sz="1200"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–"/>
              <a:defRPr b="0" i="0" sz="900"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–"/>
              <a:defRPr b="0" i="0" sz="900"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–"/>
              <a:defRPr b="0" i="0" sz="9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6"/>
          <p:cNvSpPr txBox="1"/>
          <p:nvPr/>
        </p:nvSpPr>
        <p:spPr>
          <a:xfrm>
            <a:off x="8620451" y="4848606"/>
            <a:ext cx="328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Blue">
  <p:cSld name="Thank you - Blu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0" y="-1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7"/>
          <p:cNvPicPr preferRelativeResize="0"/>
          <p:nvPr/>
        </p:nvPicPr>
        <p:blipFill rotWithShape="1">
          <a:blip r:embed="rId2">
            <a:alphaModFix/>
          </a:blip>
          <a:srcRect b="0" l="4860" r="10349" t="16907"/>
          <a:stretch/>
        </p:blipFill>
        <p:spPr>
          <a:xfrm>
            <a:off x="396575" y="0"/>
            <a:ext cx="87474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7"/>
          <p:cNvSpPr/>
          <p:nvPr/>
        </p:nvSpPr>
        <p:spPr>
          <a:xfrm>
            <a:off x="2381" y="0"/>
            <a:ext cx="9139238" cy="5143500"/>
          </a:xfrm>
          <a:custGeom>
            <a:rect b="b" l="l" r="r" t="t"/>
            <a:pathLst>
              <a:path extrusionOk="0" h="2160" w="3840">
                <a:moveTo>
                  <a:pt x="1442" y="374"/>
                </a:moveTo>
                <a:cubicBezTo>
                  <a:pt x="1442" y="245"/>
                  <a:pt x="1459" y="120"/>
                  <a:pt x="14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3840" y="2160"/>
                  <a:pt x="3840" y="2160"/>
                  <a:pt x="3840" y="2160"/>
                </a:cubicBezTo>
                <a:cubicBezTo>
                  <a:pt x="3840" y="1515"/>
                  <a:pt x="3840" y="1515"/>
                  <a:pt x="3840" y="1515"/>
                </a:cubicBezTo>
                <a:cubicBezTo>
                  <a:pt x="3587" y="1721"/>
                  <a:pt x="3264" y="1845"/>
                  <a:pt x="2913" y="1845"/>
                </a:cubicBezTo>
                <a:cubicBezTo>
                  <a:pt x="2100" y="1845"/>
                  <a:pt x="1442" y="1186"/>
                  <a:pt x="1442" y="37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0" y="3335967"/>
            <a:ext cx="6303241" cy="1807533"/>
            <a:chOff x="0" y="4447956"/>
            <a:chExt cx="8404321" cy="2410044"/>
          </a:xfrm>
        </p:grpSpPr>
        <p:sp>
          <p:nvSpPr>
            <p:cNvPr id="267" name="Google Shape;267;p7"/>
            <p:cNvSpPr/>
            <p:nvPr/>
          </p:nvSpPr>
          <p:spPr>
            <a:xfrm>
              <a:off x="2506552" y="5584617"/>
              <a:ext cx="210300" cy="2103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592337" y="5060520"/>
              <a:ext cx="38872" cy="38872"/>
            </a:xfrm>
            <a:custGeom>
              <a:rect b="b" l="l" r="r" t="t"/>
              <a:pathLst>
                <a:path extrusionOk="0" h="12" w="12">
                  <a:moveTo>
                    <a:pt x="7" y="11"/>
                  </a:moveTo>
                  <a:cubicBezTo>
                    <a:pt x="10" y="11"/>
                    <a:pt x="12" y="8"/>
                    <a:pt x="12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1" y="10"/>
                    <a:pt x="4" y="12"/>
                    <a:pt x="7" y="1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895148" y="6736023"/>
              <a:ext cx="292208" cy="121977"/>
            </a:xfrm>
            <a:custGeom>
              <a:rect b="b" l="l" r="r" t="t"/>
              <a:pathLst>
                <a:path extrusionOk="0" h="38" w="92">
                  <a:moveTo>
                    <a:pt x="0" y="38"/>
                  </a:moveTo>
                  <a:cubicBezTo>
                    <a:pt x="92" y="38"/>
                    <a:pt x="92" y="38"/>
                    <a:pt x="92" y="38"/>
                  </a:cubicBezTo>
                  <a:cubicBezTo>
                    <a:pt x="72" y="2"/>
                    <a:pt x="22" y="0"/>
                    <a:pt x="0" y="3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0" y="5265602"/>
              <a:ext cx="4895147" cy="1592398"/>
            </a:xfrm>
            <a:custGeom>
              <a:rect b="b" l="l" r="r" t="t"/>
              <a:pathLst>
                <a:path extrusionOk="0" h="499" w="1539">
                  <a:moveTo>
                    <a:pt x="1505" y="470"/>
                  </a:moveTo>
                  <a:cubicBezTo>
                    <a:pt x="1529" y="456"/>
                    <a:pt x="1538" y="438"/>
                    <a:pt x="1533" y="416"/>
                  </a:cubicBezTo>
                  <a:cubicBezTo>
                    <a:pt x="1528" y="397"/>
                    <a:pt x="1511" y="382"/>
                    <a:pt x="1491" y="382"/>
                  </a:cubicBezTo>
                  <a:cubicBezTo>
                    <a:pt x="1471" y="382"/>
                    <a:pt x="1453" y="395"/>
                    <a:pt x="1447" y="414"/>
                  </a:cubicBezTo>
                  <a:cubicBezTo>
                    <a:pt x="1444" y="423"/>
                    <a:pt x="1444" y="433"/>
                    <a:pt x="1448" y="442"/>
                  </a:cubicBezTo>
                  <a:cubicBezTo>
                    <a:pt x="1452" y="455"/>
                    <a:pt x="1462" y="464"/>
                    <a:pt x="1475" y="470"/>
                  </a:cubicBezTo>
                  <a:cubicBezTo>
                    <a:pt x="1462" y="474"/>
                    <a:pt x="1451" y="482"/>
                    <a:pt x="1444" y="493"/>
                  </a:cubicBezTo>
                  <a:cubicBezTo>
                    <a:pt x="1437" y="482"/>
                    <a:pt x="1428" y="474"/>
                    <a:pt x="1416" y="469"/>
                  </a:cubicBezTo>
                  <a:cubicBezTo>
                    <a:pt x="1426" y="463"/>
                    <a:pt x="1434" y="455"/>
                    <a:pt x="1438" y="444"/>
                  </a:cubicBezTo>
                  <a:cubicBezTo>
                    <a:pt x="1442" y="433"/>
                    <a:pt x="1442" y="421"/>
                    <a:pt x="1438" y="410"/>
                  </a:cubicBezTo>
                  <a:cubicBezTo>
                    <a:pt x="1431" y="392"/>
                    <a:pt x="1414" y="380"/>
                    <a:pt x="1395" y="380"/>
                  </a:cubicBezTo>
                  <a:cubicBezTo>
                    <a:pt x="1385" y="380"/>
                    <a:pt x="1376" y="383"/>
                    <a:pt x="1368" y="388"/>
                  </a:cubicBezTo>
                  <a:cubicBezTo>
                    <a:pt x="1357" y="396"/>
                    <a:pt x="1351" y="406"/>
                    <a:pt x="1348" y="421"/>
                  </a:cubicBezTo>
                  <a:cubicBezTo>
                    <a:pt x="1342" y="398"/>
                    <a:pt x="1330" y="383"/>
                    <a:pt x="1307" y="379"/>
                  </a:cubicBezTo>
                  <a:cubicBezTo>
                    <a:pt x="1282" y="374"/>
                    <a:pt x="1264" y="386"/>
                    <a:pt x="1252" y="409"/>
                  </a:cubicBezTo>
                  <a:cubicBezTo>
                    <a:pt x="1243" y="389"/>
                    <a:pt x="1228" y="377"/>
                    <a:pt x="1206" y="375"/>
                  </a:cubicBezTo>
                  <a:cubicBezTo>
                    <a:pt x="1185" y="374"/>
                    <a:pt x="1168" y="384"/>
                    <a:pt x="1157" y="403"/>
                  </a:cubicBezTo>
                  <a:cubicBezTo>
                    <a:pt x="1149" y="389"/>
                    <a:pt x="1138" y="379"/>
                    <a:pt x="1122" y="374"/>
                  </a:cubicBezTo>
                  <a:cubicBezTo>
                    <a:pt x="1138" y="367"/>
                    <a:pt x="1147" y="357"/>
                    <a:pt x="1151" y="342"/>
                  </a:cubicBezTo>
                  <a:cubicBezTo>
                    <a:pt x="1155" y="327"/>
                    <a:pt x="1152" y="313"/>
                    <a:pt x="1142" y="301"/>
                  </a:cubicBezTo>
                  <a:cubicBezTo>
                    <a:pt x="1125" y="281"/>
                    <a:pt x="1094" y="280"/>
                    <a:pt x="1076" y="299"/>
                  </a:cubicBezTo>
                  <a:cubicBezTo>
                    <a:pt x="1066" y="308"/>
                    <a:pt x="1062" y="319"/>
                    <a:pt x="1062" y="332"/>
                  </a:cubicBezTo>
                  <a:cubicBezTo>
                    <a:pt x="1063" y="352"/>
                    <a:pt x="1074" y="365"/>
                    <a:pt x="1091" y="373"/>
                  </a:cubicBezTo>
                  <a:cubicBezTo>
                    <a:pt x="1085" y="377"/>
                    <a:pt x="1080" y="379"/>
                    <a:pt x="1075" y="383"/>
                  </a:cubicBezTo>
                  <a:cubicBezTo>
                    <a:pt x="1070" y="387"/>
                    <a:pt x="1066" y="391"/>
                    <a:pt x="1062" y="395"/>
                  </a:cubicBezTo>
                  <a:cubicBezTo>
                    <a:pt x="1057" y="391"/>
                    <a:pt x="1054" y="386"/>
                    <a:pt x="1049" y="382"/>
                  </a:cubicBezTo>
                  <a:cubicBezTo>
                    <a:pt x="1045" y="379"/>
                    <a:pt x="1040" y="376"/>
                    <a:pt x="1035" y="373"/>
                  </a:cubicBezTo>
                  <a:cubicBezTo>
                    <a:pt x="1057" y="354"/>
                    <a:pt x="1064" y="337"/>
                    <a:pt x="1057" y="316"/>
                  </a:cubicBezTo>
                  <a:cubicBezTo>
                    <a:pt x="1051" y="297"/>
                    <a:pt x="1034" y="284"/>
                    <a:pt x="1014" y="284"/>
                  </a:cubicBezTo>
                  <a:cubicBezTo>
                    <a:pt x="1004" y="283"/>
                    <a:pt x="995" y="286"/>
                    <a:pt x="987" y="291"/>
                  </a:cubicBezTo>
                  <a:cubicBezTo>
                    <a:pt x="976" y="298"/>
                    <a:pt x="969" y="308"/>
                    <a:pt x="965" y="323"/>
                  </a:cubicBezTo>
                  <a:cubicBezTo>
                    <a:pt x="959" y="300"/>
                    <a:pt x="946" y="285"/>
                    <a:pt x="924" y="282"/>
                  </a:cubicBezTo>
                  <a:cubicBezTo>
                    <a:pt x="899" y="279"/>
                    <a:pt x="882" y="290"/>
                    <a:pt x="870" y="311"/>
                  </a:cubicBezTo>
                  <a:cubicBezTo>
                    <a:pt x="858" y="291"/>
                    <a:pt x="853" y="287"/>
                    <a:pt x="829" y="279"/>
                  </a:cubicBezTo>
                  <a:cubicBezTo>
                    <a:pt x="856" y="268"/>
                    <a:pt x="868" y="251"/>
                    <a:pt x="863" y="227"/>
                  </a:cubicBezTo>
                  <a:cubicBezTo>
                    <a:pt x="860" y="207"/>
                    <a:pt x="842" y="193"/>
                    <a:pt x="822" y="192"/>
                  </a:cubicBezTo>
                  <a:cubicBezTo>
                    <a:pt x="801" y="192"/>
                    <a:pt x="783" y="206"/>
                    <a:pt x="779" y="227"/>
                  </a:cubicBezTo>
                  <a:cubicBezTo>
                    <a:pt x="776" y="239"/>
                    <a:pt x="779" y="250"/>
                    <a:pt x="785" y="260"/>
                  </a:cubicBezTo>
                  <a:cubicBezTo>
                    <a:pt x="792" y="270"/>
                    <a:pt x="801" y="275"/>
                    <a:pt x="813" y="279"/>
                  </a:cubicBezTo>
                  <a:cubicBezTo>
                    <a:pt x="797" y="282"/>
                    <a:pt x="784" y="291"/>
                    <a:pt x="775" y="306"/>
                  </a:cubicBezTo>
                  <a:cubicBezTo>
                    <a:pt x="767" y="292"/>
                    <a:pt x="757" y="283"/>
                    <a:pt x="742" y="278"/>
                  </a:cubicBezTo>
                  <a:cubicBezTo>
                    <a:pt x="757" y="271"/>
                    <a:pt x="766" y="261"/>
                    <a:pt x="770" y="246"/>
                  </a:cubicBezTo>
                  <a:cubicBezTo>
                    <a:pt x="773" y="231"/>
                    <a:pt x="770" y="218"/>
                    <a:pt x="760" y="206"/>
                  </a:cubicBezTo>
                  <a:cubicBezTo>
                    <a:pt x="743" y="186"/>
                    <a:pt x="713" y="184"/>
                    <a:pt x="694" y="203"/>
                  </a:cubicBezTo>
                  <a:cubicBezTo>
                    <a:pt x="684" y="213"/>
                    <a:pt x="680" y="224"/>
                    <a:pt x="681" y="237"/>
                  </a:cubicBezTo>
                  <a:cubicBezTo>
                    <a:pt x="682" y="256"/>
                    <a:pt x="692" y="269"/>
                    <a:pt x="709" y="278"/>
                  </a:cubicBezTo>
                  <a:cubicBezTo>
                    <a:pt x="696" y="283"/>
                    <a:pt x="687" y="290"/>
                    <a:pt x="680" y="300"/>
                  </a:cubicBezTo>
                  <a:cubicBezTo>
                    <a:pt x="673" y="290"/>
                    <a:pt x="664" y="282"/>
                    <a:pt x="653" y="277"/>
                  </a:cubicBezTo>
                  <a:cubicBezTo>
                    <a:pt x="663" y="271"/>
                    <a:pt x="670" y="263"/>
                    <a:pt x="674" y="252"/>
                  </a:cubicBezTo>
                  <a:cubicBezTo>
                    <a:pt x="678" y="242"/>
                    <a:pt x="679" y="231"/>
                    <a:pt x="675" y="221"/>
                  </a:cubicBezTo>
                  <a:cubicBezTo>
                    <a:pt x="669" y="202"/>
                    <a:pt x="656" y="191"/>
                    <a:pt x="637" y="189"/>
                  </a:cubicBezTo>
                  <a:cubicBezTo>
                    <a:pt x="611" y="185"/>
                    <a:pt x="593" y="198"/>
                    <a:pt x="584" y="222"/>
                  </a:cubicBezTo>
                  <a:cubicBezTo>
                    <a:pt x="567" y="176"/>
                    <a:pt x="508" y="174"/>
                    <a:pt x="488" y="216"/>
                  </a:cubicBezTo>
                  <a:cubicBezTo>
                    <a:pt x="480" y="199"/>
                    <a:pt x="468" y="188"/>
                    <a:pt x="448" y="183"/>
                  </a:cubicBezTo>
                  <a:cubicBezTo>
                    <a:pt x="452" y="182"/>
                    <a:pt x="454" y="181"/>
                    <a:pt x="456" y="180"/>
                  </a:cubicBezTo>
                  <a:cubicBezTo>
                    <a:pt x="478" y="171"/>
                    <a:pt x="488" y="146"/>
                    <a:pt x="479" y="123"/>
                  </a:cubicBezTo>
                  <a:cubicBezTo>
                    <a:pt x="470" y="102"/>
                    <a:pt x="445" y="91"/>
                    <a:pt x="423" y="99"/>
                  </a:cubicBezTo>
                  <a:cubicBezTo>
                    <a:pt x="406" y="106"/>
                    <a:pt x="395" y="122"/>
                    <a:pt x="395" y="140"/>
                  </a:cubicBezTo>
                  <a:cubicBezTo>
                    <a:pt x="395" y="157"/>
                    <a:pt x="405" y="173"/>
                    <a:pt x="422" y="180"/>
                  </a:cubicBezTo>
                  <a:cubicBezTo>
                    <a:pt x="424" y="181"/>
                    <a:pt x="426" y="181"/>
                    <a:pt x="427" y="183"/>
                  </a:cubicBezTo>
                  <a:cubicBezTo>
                    <a:pt x="423" y="185"/>
                    <a:pt x="418" y="187"/>
                    <a:pt x="414" y="189"/>
                  </a:cubicBezTo>
                  <a:cubicBezTo>
                    <a:pt x="410" y="192"/>
                    <a:pt x="406" y="194"/>
                    <a:pt x="402" y="198"/>
                  </a:cubicBezTo>
                  <a:cubicBezTo>
                    <a:pt x="399" y="201"/>
                    <a:pt x="396" y="205"/>
                    <a:pt x="392" y="209"/>
                  </a:cubicBezTo>
                  <a:cubicBezTo>
                    <a:pt x="385" y="196"/>
                    <a:pt x="375" y="188"/>
                    <a:pt x="362" y="183"/>
                  </a:cubicBezTo>
                  <a:cubicBezTo>
                    <a:pt x="386" y="166"/>
                    <a:pt x="394" y="148"/>
                    <a:pt x="387" y="127"/>
                  </a:cubicBezTo>
                  <a:cubicBezTo>
                    <a:pt x="381" y="108"/>
                    <a:pt x="364" y="95"/>
                    <a:pt x="344" y="94"/>
                  </a:cubicBezTo>
                  <a:cubicBezTo>
                    <a:pt x="325" y="94"/>
                    <a:pt x="307" y="106"/>
                    <a:pt x="300" y="124"/>
                  </a:cubicBezTo>
                  <a:cubicBezTo>
                    <a:pt x="297" y="134"/>
                    <a:pt x="297" y="143"/>
                    <a:pt x="299" y="152"/>
                  </a:cubicBezTo>
                  <a:cubicBezTo>
                    <a:pt x="303" y="166"/>
                    <a:pt x="312" y="176"/>
                    <a:pt x="325" y="183"/>
                  </a:cubicBezTo>
                  <a:cubicBezTo>
                    <a:pt x="313" y="187"/>
                    <a:pt x="305" y="194"/>
                    <a:pt x="297" y="204"/>
                  </a:cubicBezTo>
                  <a:cubicBezTo>
                    <a:pt x="291" y="194"/>
                    <a:pt x="283" y="187"/>
                    <a:pt x="272" y="182"/>
                  </a:cubicBezTo>
                  <a:cubicBezTo>
                    <a:pt x="292" y="167"/>
                    <a:pt x="300" y="148"/>
                    <a:pt x="293" y="125"/>
                  </a:cubicBezTo>
                  <a:cubicBezTo>
                    <a:pt x="287" y="106"/>
                    <a:pt x="273" y="95"/>
                    <a:pt x="254" y="93"/>
                  </a:cubicBezTo>
                  <a:cubicBezTo>
                    <a:pt x="228" y="90"/>
                    <a:pt x="211" y="103"/>
                    <a:pt x="201" y="126"/>
                  </a:cubicBezTo>
                  <a:cubicBezTo>
                    <a:pt x="185" y="81"/>
                    <a:pt x="127" y="78"/>
                    <a:pt x="106" y="119"/>
                  </a:cubicBezTo>
                  <a:cubicBezTo>
                    <a:pt x="98" y="102"/>
                    <a:pt x="85" y="92"/>
                    <a:pt x="67" y="88"/>
                  </a:cubicBezTo>
                  <a:cubicBezTo>
                    <a:pt x="70" y="86"/>
                    <a:pt x="72" y="85"/>
                    <a:pt x="74" y="84"/>
                  </a:cubicBezTo>
                  <a:cubicBezTo>
                    <a:pt x="96" y="75"/>
                    <a:pt x="106" y="51"/>
                    <a:pt x="98" y="29"/>
                  </a:cubicBezTo>
                  <a:cubicBezTo>
                    <a:pt x="93" y="13"/>
                    <a:pt x="78" y="2"/>
                    <a:pt x="62" y="1"/>
                  </a:cubicBezTo>
                  <a:cubicBezTo>
                    <a:pt x="57" y="0"/>
                    <a:pt x="51" y="0"/>
                    <a:pt x="46" y="2"/>
                  </a:cubicBezTo>
                  <a:cubicBezTo>
                    <a:pt x="28" y="6"/>
                    <a:pt x="15" y="22"/>
                    <a:pt x="13" y="40"/>
                  </a:cubicBezTo>
                  <a:cubicBezTo>
                    <a:pt x="12" y="60"/>
                    <a:pt x="22" y="77"/>
                    <a:pt x="40" y="84"/>
                  </a:cubicBezTo>
                  <a:cubicBezTo>
                    <a:pt x="42" y="85"/>
                    <a:pt x="44" y="86"/>
                    <a:pt x="47" y="88"/>
                  </a:cubicBezTo>
                  <a:cubicBezTo>
                    <a:pt x="30" y="92"/>
                    <a:pt x="19" y="101"/>
                    <a:pt x="10" y="114"/>
                  </a:cubicBezTo>
                  <a:cubicBezTo>
                    <a:pt x="7" y="110"/>
                    <a:pt x="3" y="106"/>
                    <a:pt x="0" y="10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5"/>
                    <a:pt x="7" y="170"/>
                    <a:pt x="10" y="166"/>
                  </a:cubicBezTo>
                  <a:cubicBezTo>
                    <a:pt x="14" y="171"/>
                    <a:pt x="18" y="176"/>
                    <a:pt x="22" y="181"/>
                  </a:cubicBezTo>
                  <a:cubicBezTo>
                    <a:pt x="18" y="184"/>
                    <a:pt x="15" y="187"/>
                    <a:pt x="11" y="189"/>
                  </a:cubicBezTo>
                  <a:cubicBezTo>
                    <a:pt x="7" y="186"/>
                    <a:pt x="4" y="183"/>
                    <a:pt x="0" y="180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1539" y="499"/>
                    <a:pt x="1539" y="499"/>
                    <a:pt x="1539" y="499"/>
                  </a:cubicBezTo>
                  <a:cubicBezTo>
                    <a:pt x="1531" y="484"/>
                    <a:pt x="1520" y="475"/>
                    <a:pt x="1505" y="47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550785" y="5321898"/>
              <a:ext cx="120636" cy="121977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30" y="38"/>
                    <a:pt x="38" y="2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0"/>
                    <a:pt x="9" y="38"/>
                    <a:pt x="19" y="3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865779" y="5335302"/>
              <a:ext cx="95169" cy="95169"/>
            </a:xfrm>
            <a:custGeom>
              <a:rect b="b" l="l" r="r" t="t"/>
              <a:pathLst>
                <a:path extrusionOk="0" h="30" w="30">
                  <a:moveTo>
                    <a:pt x="15" y="30"/>
                  </a:moveTo>
                  <a:cubicBezTo>
                    <a:pt x="24" y="30"/>
                    <a:pt x="30" y="24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782674" y="5864762"/>
              <a:ext cx="261300" cy="2586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821547" y="5596681"/>
              <a:ext cx="187656" cy="188997"/>
            </a:xfrm>
            <a:custGeom>
              <a:rect b="b" l="l" r="r" t="t"/>
              <a:pathLst>
                <a:path extrusionOk="0" h="59" w="59">
                  <a:moveTo>
                    <a:pt x="29" y="59"/>
                  </a:move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5210143" y="6772214"/>
              <a:ext cx="270761" cy="85786"/>
            </a:xfrm>
            <a:custGeom>
              <a:rect b="b" l="l" r="r" t="t"/>
              <a:pathLst>
                <a:path extrusionOk="0" h="27" w="85">
                  <a:moveTo>
                    <a:pt x="48" y="2"/>
                  </a:moveTo>
                  <a:cubicBezTo>
                    <a:pt x="28" y="0"/>
                    <a:pt x="11" y="9"/>
                    <a:pt x="0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79" y="14"/>
                    <a:pt x="66" y="4"/>
                    <a:pt x="48" y="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78413" y="6813766"/>
              <a:ext cx="178274" cy="44234"/>
            </a:xfrm>
            <a:custGeom>
              <a:rect b="b" l="l" r="r" t="t"/>
              <a:pathLst>
                <a:path extrusionOk="0" h="14" w="56">
                  <a:moveTo>
                    <a:pt x="28" y="0"/>
                  </a:moveTo>
                  <a:cubicBezTo>
                    <a:pt x="17" y="0"/>
                    <a:pt x="6" y="5"/>
                    <a:pt x="0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49" y="6"/>
                    <a:pt x="39" y="1"/>
                    <a:pt x="28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093407" y="6823150"/>
              <a:ext cx="152806" cy="34850"/>
            </a:xfrm>
            <a:custGeom>
              <a:rect b="b" l="l" r="r" t="t"/>
              <a:pathLst>
                <a:path extrusionOk="0" h="11" w="48">
                  <a:moveTo>
                    <a:pt x="0" y="11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2" y="4"/>
                    <a:pt x="33" y="0"/>
                    <a:pt x="24" y="1"/>
                  </a:cubicBezTo>
                  <a:cubicBezTo>
                    <a:pt x="15" y="1"/>
                    <a:pt x="6" y="4"/>
                    <a:pt x="0" y="1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460737" y="6803043"/>
              <a:ext cx="199720" cy="54957"/>
            </a:xfrm>
            <a:custGeom>
              <a:rect b="b" l="l" r="r" t="t"/>
              <a:pathLst>
                <a:path extrusionOk="0" h="17" w="63">
                  <a:moveTo>
                    <a:pt x="32" y="1"/>
                  </a:moveTo>
                  <a:cubicBezTo>
                    <a:pt x="19" y="0"/>
                    <a:pt x="8" y="7"/>
                    <a:pt x="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6" y="7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415104" y="6835213"/>
              <a:ext cx="120636" cy="22787"/>
            </a:xfrm>
            <a:custGeom>
              <a:rect b="b" l="l" r="r" t="t"/>
              <a:pathLst>
                <a:path extrusionOk="0" h="7" w="38">
                  <a:moveTo>
                    <a:pt x="0" y="7"/>
                  </a:moveTo>
                  <a:cubicBezTo>
                    <a:pt x="38" y="7"/>
                    <a:pt x="38" y="7"/>
                    <a:pt x="38" y="7"/>
                  </a:cubicBezTo>
                  <a:cubicBezTo>
                    <a:pt x="33" y="2"/>
                    <a:pt x="26" y="0"/>
                    <a:pt x="19" y="0"/>
                  </a:cubicBezTo>
                  <a:cubicBezTo>
                    <a:pt x="11" y="0"/>
                    <a:pt x="5" y="2"/>
                    <a:pt x="0" y="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148424" y="6797681"/>
              <a:ext cx="219826" cy="60319"/>
            </a:xfrm>
            <a:custGeom>
              <a:rect b="b" l="l" r="r" t="t"/>
              <a:pathLst>
                <a:path extrusionOk="0" h="19" w="69">
                  <a:moveTo>
                    <a:pt x="35" y="0"/>
                  </a:moveTo>
                  <a:cubicBezTo>
                    <a:pt x="20" y="0"/>
                    <a:pt x="7" y="7"/>
                    <a:pt x="0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7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525137" y="6781597"/>
              <a:ext cx="251996" cy="76403"/>
            </a:xfrm>
            <a:custGeom>
              <a:rect b="b" l="l" r="r" t="t"/>
              <a:pathLst>
                <a:path extrusionOk="0" h="24" w="79">
                  <a:moveTo>
                    <a:pt x="38" y="0"/>
                  </a:moveTo>
                  <a:cubicBezTo>
                    <a:pt x="22" y="1"/>
                    <a:pt x="9" y="9"/>
                    <a:pt x="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1" y="9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073241" y="6855319"/>
              <a:ext cx="16085" cy="2681"/>
            </a:xfrm>
            <a:custGeom>
              <a:rect b="b" l="l" r="r" t="t"/>
              <a:pathLst>
                <a:path extrusionOk="0" h="1" w="5">
                  <a:moveTo>
                    <a:pt x="0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833429" y="6777576"/>
              <a:ext cx="242613" cy="80424"/>
            </a:xfrm>
            <a:custGeom>
              <a:rect b="b" l="l" r="r" t="t"/>
              <a:pathLst>
                <a:path extrusionOk="0" h="25" w="76"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16" y="8"/>
                    <a:pt x="6" y="15"/>
                    <a:pt x="0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66" y="8"/>
                    <a:pt x="46" y="0"/>
                    <a:pt x="27" y="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35460" y="6844596"/>
              <a:ext cx="85786" cy="13404"/>
            </a:xfrm>
            <a:custGeom>
              <a:rect b="b" l="l" r="r" t="t"/>
              <a:pathLst>
                <a:path extrusionOk="0" h="4" w="27">
                  <a:moveTo>
                    <a:pt x="0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3" y="1"/>
                    <a:pt x="18" y="0"/>
                    <a:pt x="13" y="0"/>
                  </a:cubicBezTo>
                  <a:cubicBezTo>
                    <a:pt x="8" y="0"/>
                    <a:pt x="3" y="1"/>
                    <a:pt x="0" y="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568270" y="5559150"/>
              <a:ext cx="264060" cy="264060"/>
            </a:xfrm>
            <a:custGeom>
              <a:rect b="b" l="l" r="r" t="t"/>
              <a:pathLst>
                <a:path extrusionOk="0" h="83" w="83">
                  <a:moveTo>
                    <a:pt x="42" y="82"/>
                  </a:moveTo>
                  <a:cubicBezTo>
                    <a:pt x="65" y="82"/>
                    <a:pt x="83" y="64"/>
                    <a:pt x="83" y="41"/>
                  </a:cubicBezTo>
                  <a:cubicBezTo>
                    <a:pt x="83" y="18"/>
                    <a:pt x="64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1" y="64"/>
                    <a:pt x="19" y="83"/>
                    <a:pt x="42" y="8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651375" y="5028351"/>
              <a:ext cx="101871" cy="99190"/>
            </a:xfrm>
            <a:custGeom>
              <a:rect b="b" l="l" r="r" t="t"/>
              <a:pathLst>
                <a:path extrusionOk="0" h="31" w="32">
                  <a:moveTo>
                    <a:pt x="16" y="31"/>
                  </a:moveTo>
                  <a:cubicBezTo>
                    <a:pt x="24" y="31"/>
                    <a:pt x="31" y="25"/>
                    <a:pt x="31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097669" y="5871463"/>
              <a:ext cx="245294" cy="245294"/>
            </a:xfrm>
            <a:custGeom>
              <a:rect b="b" l="l" r="r" t="t"/>
              <a:pathLst>
                <a:path extrusionOk="0" h="77" w="77">
                  <a:moveTo>
                    <a:pt x="39" y="77"/>
                  </a:moveTo>
                  <a:cubicBezTo>
                    <a:pt x="60" y="76"/>
                    <a:pt x="77" y="59"/>
                    <a:pt x="76" y="38"/>
                  </a:cubicBezTo>
                  <a:cubicBezTo>
                    <a:pt x="76" y="16"/>
                    <a:pt x="58" y="0"/>
                    <a:pt x="37" y="0"/>
                  </a:cubicBezTo>
                  <a:cubicBezTo>
                    <a:pt x="16" y="1"/>
                    <a:pt x="0" y="18"/>
                    <a:pt x="0" y="39"/>
                  </a:cubicBezTo>
                  <a:cubicBezTo>
                    <a:pt x="1" y="60"/>
                    <a:pt x="18" y="77"/>
                    <a:pt x="39" y="7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605802" y="5287048"/>
              <a:ext cx="191678" cy="191678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cubicBezTo>
                    <a:pt x="46" y="60"/>
                    <a:pt x="60" y="46"/>
                    <a:pt x="59" y="30"/>
                  </a:cubicBezTo>
                  <a:cubicBezTo>
                    <a:pt x="59" y="14"/>
                    <a:pt x="46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377933" y="4754909"/>
              <a:ext cx="37531" cy="37531"/>
            </a:xfrm>
            <a:custGeom>
              <a:rect b="b" l="l" r="r" t="t"/>
              <a:pathLst>
                <a:path extrusionOk="0" h="12" w="12">
                  <a:moveTo>
                    <a:pt x="6" y="11"/>
                  </a:moveTo>
                  <a:cubicBezTo>
                    <a:pt x="9" y="12"/>
                    <a:pt x="12" y="9"/>
                    <a:pt x="11" y="6"/>
                  </a:cubicBezTo>
                  <a:cubicBezTo>
                    <a:pt x="11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288127" y="5277665"/>
              <a:ext cx="213124" cy="210444"/>
            </a:xfrm>
            <a:custGeom>
              <a:rect b="b" l="l" r="r" t="t"/>
              <a:pathLst>
                <a:path extrusionOk="0" h="66" w="67">
                  <a:moveTo>
                    <a:pt x="34" y="66"/>
                  </a:moveTo>
                  <a:cubicBezTo>
                    <a:pt x="52" y="66"/>
                    <a:pt x="67" y="51"/>
                    <a:pt x="67" y="33"/>
                  </a:cubicBezTo>
                  <a:cubicBezTo>
                    <a:pt x="67" y="14"/>
                    <a:pt x="52" y="0"/>
                    <a:pt x="34" y="0"/>
                  </a:cubicBezTo>
                  <a:cubicBezTo>
                    <a:pt x="15" y="0"/>
                    <a:pt x="0" y="15"/>
                    <a:pt x="1" y="33"/>
                  </a:cubicBezTo>
                  <a:cubicBezTo>
                    <a:pt x="1" y="51"/>
                    <a:pt x="16" y="66"/>
                    <a:pt x="34" y="6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062939" y="4741505"/>
              <a:ext cx="60319" cy="60319"/>
            </a:xfrm>
            <a:custGeom>
              <a:rect b="b" l="l" r="r" t="t"/>
              <a:pathLst>
                <a:path extrusionOk="0" h="19" w="19">
                  <a:moveTo>
                    <a:pt x="11" y="18"/>
                  </a:moveTo>
                  <a:cubicBezTo>
                    <a:pt x="15" y="18"/>
                    <a:pt x="19" y="14"/>
                    <a:pt x="18" y="9"/>
                  </a:cubicBezTo>
                  <a:cubicBezTo>
                    <a:pt x="18" y="4"/>
                    <a:pt x="13" y="0"/>
                    <a:pt x="9" y="1"/>
                  </a:cubicBezTo>
                  <a:cubicBezTo>
                    <a:pt x="4" y="1"/>
                    <a:pt x="0" y="6"/>
                    <a:pt x="1" y="11"/>
                  </a:cubicBezTo>
                  <a:cubicBezTo>
                    <a:pt x="1" y="16"/>
                    <a:pt x="6" y="19"/>
                    <a:pt x="11" y="1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332360" y="5016287"/>
              <a:ext cx="124658" cy="12465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194238" y="5573894"/>
              <a:ext cx="229209" cy="230549"/>
            </a:xfrm>
            <a:custGeom>
              <a:rect b="b" l="l" r="r" t="t"/>
              <a:pathLst>
                <a:path extrusionOk="0" h="72" w="72">
                  <a:moveTo>
                    <a:pt x="36" y="72"/>
                  </a:moveTo>
                  <a:cubicBezTo>
                    <a:pt x="55" y="72"/>
                    <a:pt x="72" y="55"/>
                    <a:pt x="72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883265" y="5568532"/>
              <a:ext cx="241272" cy="245294"/>
            </a:xfrm>
            <a:custGeom>
              <a:rect b="b" l="l" r="r" t="t"/>
              <a:pathLst>
                <a:path extrusionOk="0" h="77" w="76">
                  <a:moveTo>
                    <a:pt x="38" y="77"/>
                  </a:moveTo>
                  <a:cubicBezTo>
                    <a:pt x="59" y="77"/>
                    <a:pt x="76" y="59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9"/>
                    <a:pt x="16" y="76"/>
                    <a:pt x="38" y="7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233110" y="5309835"/>
              <a:ext cx="146104" cy="146104"/>
            </a:xfrm>
            <a:custGeom>
              <a:rect b="b" l="l" r="r" t="t"/>
              <a:pathLst>
                <a:path extrusionOk="0" h="46" w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1" y="46"/>
                    <a:pt x="23" y="4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962348" y="5041755"/>
              <a:ext cx="80424" cy="76403"/>
            </a:xfrm>
            <a:custGeom>
              <a:rect b="b" l="l" r="r" t="t"/>
              <a:pathLst>
                <a:path extrusionOk="0" h="24" w="25">
                  <a:moveTo>
                    <a:pt x="13" y="24"/>
                  </a:moveTo>
                  <a:cubicBezTo>
                    <a:pt x="19" y="24"/>
                    <a:pt x="25" y="18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ubicBezTo>
                    <a:pt x="6" y="0"/>
                    <a:pt x="1" y="5"/>
                    <a:pt x="1" y="11"/>
                  </a:cubicBezTo>
                  <a:cubicBezTo>
                    <a:pt x="0" y="18"/>
                    <a:pt x="6" y="24"/>
                    <a:pt x="13" y="2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918116" y="5296431"/>
              <a:ext cx="171571" cy="172912"/>
            </a:xfrm>
            <a:custGeom>
              <a:rect b="b" l="l" r="r" t="t"/>
              <a:pathLst>
                <a:path extrusionOk="0" h="54" w="54">
                  <a:moveTo>
                    <a:pt x="27" y="54"/>
                  </a:moveTo>
                  <a:cubicBezTo>
                    <a:pt x="42" y="54"/>
                    <a:pt x="54" y="41"/>
                    <a:pt x="53" y="27"/>
                  </a:cubicBezTo>
                  <a:cubicBezTo>
                    <a:pt x="53" y="12"/>
                    <a:pt x="41" y="0"/>
                    <a:pt x="27" y="1"/>
                  </a:cubicBezTo>
                  <a:cubicBezTo>
                    <a:pt x="12" y="1"/>
                    <a:pt x="0" y="13"/>
                    <a:pt x="0" y="27"/>
                  </a:cubicBezTo>
                  <a:cubicBezTo>
                    <a:pt x="1" y="42"/>
                    <a:pt x="13" y="54"/>
                    <a:pt x="27" y="5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6403" y="4970713"/>
              <a:ext cx="213124" cy="214464"/>
            </a:xfrm>
            <a:custGeom>
              <a:rect b="b" l="l" r="r" t="t"/>
              <a:pathLst>
                <a:path extrusionOk="0" h="67" w="67">
                  <a:moveTo>
                    <a:pt x="33" y="67"/>
                  </a:moveTo>
                  <a:cubicBezTo>
                    <a:pt x="52" y="67"/>
                    <a:pt x="67" y="52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017365" y="5002883"/>
              <a:ext cx="150125" cy="150125"/>
            </a:xfrm>
            <a:custGeom>
              <a:rect b="b" l="l" r="r" t="t"/>
              <a:pathLst>
                <a:path extrusionOk="0" h="47" w="47">
                  <a:moveTo>
                    <a:pt x="23" y="47"/>
                  </a:move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3" y="4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59508" y="4447956"/>
              <a:ext cx="41553" cy="41553"/>
            </a:xfrm>
            <a:custGeom>
              <a:rect b="b" l="l" r="r" t="t"/>
              <a:pathLst>
                <a:path extrusionOk="0" h="13" w="13">
                  <a:moveTo>
                    <a:pt x="6" y="13"/>
                  </a:moveTo>
                  <a:cubicBezTo>
                    <a:pt x="10" y="13"/>
                    <a:pt x="13" y="10"/>
                    <a:pt x="13" y="7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88717" y="4981436"/>
              <a:ext cx="193018" cy="194359"/>
            </a:xfrm>
            <a:custGeom>
              <a:rect b="b" l="l" r="r" t="t"/>
              <a:pathLst>
                <a:path extrusionOk="0" h="61" w="61">
                  <a:moveTo>
                    <a:pt x="30" y="61"/>
                  </a:moveTo>
                  <a:cubicBezTo>
                    <a:pt x="47" y="61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32950" y="4722739"/>
              <a:ext cx="104551" cy="104551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26" y="33"/>
                    <a:pt x="33" y="25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3"/>
                    <a:pt x="17" y="3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13935" y="4709335"/>
              <a:ext cx="131359" cy="131359"/>
            </a:xfrm>
            <a:custGeom>
              <a:rect b="b" l="l" r="r" t="t"/>
              <a:pathLst>
                <a:path extrusionOk="0" h="41" w="41">
                  <a:moveTo>
                    <a:pt x="20" y="41"/>
                  </a:moveTo>
                  <a:cubicBezTo>
                    <a:pt x="32" y="41"/>
                    <a:pt x="41" y="31"/>
                    <a:pt x="41" y="20"/>
                  </a:cubicBezTo>
                  <a:cubicBezTo>
                    <a:pt x="41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277343" y="5051137"/>
              <a:ext cx="57638" cy="57638"/>
            </a:xfrm>
            <a:custGeom>
              <a:rect b="b" l="l" r="r" t="t"/>
              <a:pathLst>
                <a:path extrusionOk="0" h="18" w="18">
                  <a:moveTo>
                    <a:pt x="10" y="17"/>
                  </a:moveTo>
                  <a:cubicBezTo>
                    <a:pt x="15" y="17"/>
                    <a:pt x="18" y="13"/>
                    <a:pt x="18" y="8"/>
                  </a:cubicBezTo>
                  <a:cubicBezTo>
                    <a:pt x="18" y="3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10" y="1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2526" y="5249517"/>
              <a:ext cx="264000" cy="2682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47944" y="4732121"/>
              <a:ext cx="79084" cy="79084"/>
            </a:xfrm>
            <a:custGeom>
              <a:rect b="b" l="l" r="r" t="t"/>
              <a:pathLst>
                <a:path extrusionOk="0" h="25" w="25">
                  <a:moveTo>
                    <a:pt x="13" y="25"/>
                  </a:move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977153" y="5268282"/>
              <a:ext cx="231890" cy="229209"/>
            </a:xfrm>
            <a:custGeom>
              <a:rect b="b" l="l" r="r" t="t"/>
              <a:pathLst>
                <a:path extrusionOk="0" h="72" w="73">
                  <a:moveTo>
                    <a:pt x="36" y="72"/>
                  </a:moveTo>
                  <a:cubicBezTo>
                    <a:pt x="56" y="72"/>
                    <a:pt x="72" y="56"/>
                    <a:pt x="73" y="36"/>
                  </a:cubicBezTo>
                  <a:cubicBezTo>
                    <a:pt x="73" y="16"/>
                    <a:pt x="57" y="0"/>
                    <a:pt x="37" y="0"/>
                  </a:cubicBezTo>
                  <a:cubicBezTo>
                    <a:pt x="17" y="0"/>
                    <a:pt x="1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99690" y="4993500"/>
              <a:ext cx="175593" cy="172912"/>
            </a:xfrm>
            <a:custGeom>
              <a:rect b="b" l="l" r="r" t="t"/>
              <a:pathLst>
                <a:path extrusionOk="0" h="54" w="55">
                  <a:moveTo>
                    <a:pt x="28" y="54"/>
                  </a:moveTo>
                  <a:cubicBezTo>
                    <a:pt x="43" y="54"/>
                    <a:pt x="55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1" y="42"/>
                    <a:pt x="13" y="54"/>
                    <a:pt x="28" y="5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64839" y="5258900"/>
              <a:ext cx="247975" cy="247975"/>
            </a:xfrm>
            <a:custGeom>
              <a:rect b="b" l="l" r="r" t="t"/>
              <a:pathLst>
                <a:path extrusionOk="0" h="78" w="78">
                  <a:moveTo>
                    <a:pt x="39" y="78"/>
                  </a:moveTo>
                  <a:cubicBezTo>
                    <a:pt x="60" y="78"/>
                    <a:pt x="78" y="60"/>
                    <a:pt x="77" y="39"/>
                  </a:cubicBez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1"/>
                    <a:pt x="17" y="78"/>
                    <a:pt x="39" y="7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474502" y="4454658"/>
              <a:ext cx="21446" cy="25468"/>
            </a:xfrm>
            <a:custGeom>
              <a:rect b="b" l="l" r="r" t="t"/>
              <a:pathLst>
                <a:path extrusionOk="0" h="8" w="7">
                  <a:moveTo>
                    <a:pt x="3" y="7"/>
                  </a:moveTo>
                  <a:cubicBezTo>
                    <a:pt x="5" y="8"/>
                    <a:pt x="7" y="6"/>
                    <a:pt x="6" y="4"/>
                  </a:cubicBezTo>
                  <a:cubicBezTo>
                    <a:pt x="6" y="3"/>
                    <a:pt x="5" y="2"/>
                    <a:pt x="3" y="0"/>
                  </a:cubicBezTo>
                  <a:cubicBezTo>
                    <a:pt x="2" y="2"/>
                    <a:pt x="0" y="3"/>
                    <a:pt x="0" y="4"/>
                  </a:cubicBezTo>
                  <a:cubicBezTo>
                    <a:pt x="1" y="5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0" y="5312516"/>
              <a:ext cx="28149" cy="143423"/>
            </a:xfrm>
            <a:custGeom>
              <a:rect b="b" l="l" r="r" t="t"/>
              <a:pathLst>
                <a:path extrusionOk="0" h="45" w="9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8" y="30"/>
                    <a:pt x="9" y="15"/>
                    <a:pt x="0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4399199" y="5654318"/>
              <a:ext cx="69701" cy="67020"/>
            </a:xfrm>
            <a:custGeom>
              <a:rect b="b" l="l" r="r" t="t"/>
              <a:pathLst>
                <a:path extrusionOk="0" h="21" w="22">
                  <a:moveTo>
                    <a:pt x="11" y="21"/>
                  </a:moveTo>
                  <a:cubicBezTo>
                    <a:pt x="17" y="21"/>
                    <a:pt x="22" y="16"/>
                    <a:pt x="22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6" y="21"/>
                    <a:pt x="11" y="2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4354966" y="5913016"/>
              <a:ext cx="162189" cy="162189"/>
            </a:xfrm>
            <a:custGeom>
              <a:rect b="b" l="l" r="r" t="t"/>
              <a:pathLst>
                <a:path extrusionOk="0" h="51" w="51">
                  <a:moveTo>
                    <a:pt x="25" y="51"/>
                  </a:moveTo>
                  <a:cubicBezTo>
                    <a:pt x="39" y="51"/>
                    <a:pt x="51" y="40"/>
                    <a:pt x="51" y="25"/>
                  </a:cubicBezTo>
                  <a:cubicBezTo>
                    <a:pt x="51" y="12"/>
                    <a:pt x="39" y="0"/>
                    <a:pt x="25" y="0"/>
                  </a:cubicBezTo>
                  <a:cubicBezTo>
                    <a:pt x="12" y="0"/>
                    <a:pt x="1" y="11"/>
                    <a:pt x="0" y="25"/>
                  </a:cubicBezTo>
                  <a:cubicBezTo>
                    <a:pt x="0" y="39"/>
                    <a:pt x="11" y="50"/>
                    <a:pt x="25" y="5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4669960" y="5925079"/>
              <a:ext cx="139402" cy="138062"/>
            </a:xfrm>
            <a:custGeom>
              <a:rect b="b" l="l" r="r" t="t"/>
              <a:pathLst>
                <a:path extrusionOk="0" h="43" w="44">
                  <a:moveTo>
                    <a:pt x="22" y="43"/>
                  </a:moveTo>
                  <a:cubicBezTo>
                    <a:pt x="33" y="43"/>
                    <a:pt x="43" y="33"/>
                    <a:pt x="43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33"/>
                    <a:pt x="10" y="43"/>
                    <a:pt x="22" y="4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4628408" y="6187798"/>
              <a:ext cx="219826" cy="222507"/>
            </a:xfrm>
            <a:custGeom>
              <a:rect b="b" l="l" r="r" t="t"/>
              <a:pathLst>
                <a:path extrusionOk="0" h="70" w="69">
                  <a:moveTo>
                    <a:pt x="34" y="69"/>
                  </a:move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4" y="6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4714194" y="5663701"/>
              <a:ext cx="48254" cy="48254"/>
            </a:xfrm>
            <a:custGeom>
              <a:rect b="b" l="l" r="r" t="t"/>
              <a:pathLst>
                <a:path extrusionOk="0" h="15" w="15">
                  <a:moveTo>
                    <a:pt x="7" y="15"/>
                  </a:moveTo>
                  <a:cubicBezTo>
                    <a:pt x="12" y="15"/>
                    <a:pt x="15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7" y="1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4316094" y="6177075"/>
              <a:ext cx="238592" cy="239932"/>
            </a:xfrm>
            <a:custGeom>
              <a:rect b="b" l="l" r="r" t="t"/>
              <a:pathLst>
                <a:path extrusionOk="0" h="75" w="75">
                  <a:moveTo>
                    <a:pt x="38" y="75"/>
                  </a:moveTo>
                  <a:cubicBezTo>
                    <a:pt x="58" y="75"/>
                    <a:pt x="75" y="59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4084205" y="5640914"/>
              <a:ext cx="92488" cy="92488"/>
            </a:xfrm>
            <a:custGeom>
              <a:rect b="b" l="l" r="r" t="t"/>
              <a:pathLst>
                <a:path extrusionOk="0" h="29" w="29">
                  <a:moveTo>
                    <a:pt x="14" y="29"/>
                  </a:moveTo>
                  <a:cubicBezTo>
                    <a:pt x="22" y="29"/>
                    <a:pt x="29" y="23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3769210" y="5628851"/>
              <a:ext cx="117900" cy="1179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3813444" y="5367472"/>
              <a:ext cx="29489" cy="30830"/>
            </a:xfrm>
            <a:custGeom>
              <a:rect b="b" l="l" r="r" t="t"/>
              <a:pathLst>
                <a:path extrusionOk="0" h="10" w="9">
                  <a:moveTo>
                    <a:pt x="4" y="10"/>
                  </a:moveTo>
                  <a:cubicBezTo>
                    <a:pt x="7" y="10"/>
                    <a:pt x="9" y="8"/>
                    <a:pt x="9" y="6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4039971" y="5903633"/>
              <a:ext cx="183635" cy="180955"/>
            </a:xfrm>
            <a:custGeom>
              <a:rect b="b" l="l" r="r" t="t"/>
              <a:pathLst>
                <a:path extrusionOk="0" h="57" w="58">
                  <a:moveTo>
                    <a:pt x="28" y="57"/>
                  </a:moveTo>
                  <a:cubicBezTo>
                    <a:pt x="44" y="57"/>
                    <a:pt x="58" y="44"/>
                    <a:pt x="57" y="28"/>
                  </a:cubicBezTo>
                  <a:cubicBezTo>
                    <a:pt x="57" y="12"/>
                    <a:pt x="44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4001100" y="6167692"/>
              <a:ext cx="258698" cy="258698"/>
            </a:xfrm>
            <a:custGeom>
              <a:rect b="b" l="l" r="r" t="t"/>
              <a:pathLst>
                <a:path extrusionOk="0" h="81" w="81">
                  <a:moveTo>
                    <a:pt x="41" y="81"/>
                  </a:moveTo>
                  <a:cubicBezTo>
                    <a:pt x="63" y="81"/>
                    <a:pt x="81" y="63"/>
                    <a:pt x="81" y="41"/>
                  </a:cubicBezTo>
                  <a:cubicBezTo>
                    <a:pt x="81" y="18"/>
                    <a:pt x="63" y="0"/>
                    <a:pt x="40" y="1"/>
                  </a:cubicBezTo>
                  <a:cubicBezTo>
                    <a:pt x="18" y="1"/>
                    <a:pt x="1" y="19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5302630" y="5947866"/>
              <a:ext cx="88467" cy="89807"/>
            </a:xfrm>
            <a:custGeom>
              <a:rect b="b" l="l" r="r" t="t"/>
              <a:pathLst>
                <a:path extrusionOk="0" h="28" w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7"/>
                    <a:pt x="21" y="0"/>
                    <a:pt x="14" y="1"/>
                  </a:cubicBezTo>
                  <a:cubicBezTo>
                    <a:pt x="6" y="1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908552" y="6467943"/>
              <a:ext cx="266740" cy="274783"/>
            </a:xfrm>
            <a:custGeom>
              <a:rect b="b" l="l" r="r" t="t"/>
              <a:pathLst>
                <a:path extrusionOk="0" h="86" w="84">
                  <a:moveTo>
                    <a:pt x="42" y="85"/>
                  </a:moveTo>
                  <a:cubicBezTo>
                    <a:pt x="68" y="85"/>
                    <a:pt x="84" y="65"/>
                    <a:pt x="84" y="43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2" y="8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724977" y="5890229"/>
              <a:ext cx="203741" cy="205082"/>
            </a:xfrm>
            <a:custGeom>
              <a:rect b="b" l="l" r="r" t="t"/>
              <a:pathLst>
                <a:path extrusionOk="0" h="64" w="64">
                  <a:moveTo>
                    <a:pt x="33" y="64"/>
                  </a:moveTo>
                  <a:cubicBezTo>
                    <a:pt x="50" y="64"/>
                    <a:pt x="64" y="50"/>
                    <a:pt x="64" y="33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0"/>
                    <a:pt x="15" y="64"/>
                    <a:pt x="33" y="6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5219525" y="6474644"/>
              <a:ext cx="254676" cy="254676"/>
            </a:xfrm>
            <a:custGeom>
              <a:rect b="b" l="l" r="r" t="t"/>
              <a:pathLst>
                <a:path extrusionOk="0" h="80" w="80">
                  <a:moveTo>
                    <a:pt x="40" y="80"/>
                  </a:moveTo>
                  <a:cubicBezTo>
                    <a:pt x="62" y="80"/>
                    <a:pt x="80" y="62"/>
                    <a:pt x="80" y="40"/>
                  </a:cubicBezTo>
                  <a:cubicBezTo>
                    <a:pt x="79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569370" y="6218628"/>
              <a:ext cx="159600" cy="159600"/>
            </a:xfrm>
            <a:prstGeom prst="ellipse">
              <a:avLst/>
            </a:pr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531839" y="6481347"/>
              <a:ext cx="238592" cy="238592"/>
            </a:xfrm>
            <a:custGeom>
              <a:rect b="b" l="l" r="r" t="t"/>
              <a:pathLst>
                <a:path extrusionOk="0" h="75" w="75">
                  <a:moveTo>
                    <a:pt x="38" y="75"/>
                  </a:moveTo>
                  <a:cubicBezTo>
                    <a:pt x="58" y="75"/>
                    <a:pt x="75" y="58"/>
                    <a:pt x="74" y="37"/>
                  </a:cubicBezTo>
                  <a:cubicBezTo>
                    <a:pt x="74" y="17"/>
                    <a:pt x="57" y="0"/>
                    <a:pt x="36" y="1"/>
                  </a:cubicBezTo>
                  <a:cubicBezTo>
                    <a:pt x="16" y="1"/>
                    <a:pt x="0" y="18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258397" y="6206564"/>
              <a:ext cx="178274" cy="182295"/>
            </a:xfrm>
            <a:custGeom>
              <a:rect b="b" l="l" r="r" t="t"/>
              <a:pathLst>
                <a:path extrusionOk="0" h="57" w="56">
                  <a:moveTo>
                    <a:pt x="28" y="57"/>
                  </a:moveTo>
                  <a:cubicBezTo>
                    <a:pt x="44" y="57"/>
                    <a:pt x="56" y="44"/>
                    <a:pt x="56" y="28"/>
                  </a:cubicBezTo>
                  <a:cubicBezTo>
                    <a:pt x="56" y="13"/>
                    <a:pt x="43" y="1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46833" y="6493410"/>
              <a:ext cx="215805" cy="217145"/>
            </a:xfrm>
            <a:custGeom>
              <a:rect b="b" l="l" r="r" t="t"/>
              <a:pathLst>
                <a:path extrusionOk="0" h="68" w="68">
                  <a:moveTo>
                    <a:pt x="34" y="68"/>
                  </a:moveTo>
                  <a:cubicBezTo>
                    <a:pt x="52" y="68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939382" y="6197181"/>
              <a:ext cx="203741" cy="203741"/>
            </a:xfrm>
            <a:custGeom>
              <a:rect b="b" l="l" r="r" t="t"/>
              <a:pathLst>
                <a:path extrusionOk="0" h="64" w="64">
                  <a:moveTo>
                    <a:pt x="32" y="63"/>
                  </a:moveTo>
                  <a:cubicBezTo>
                    <a:pt x="50" y="63"/>
                    <a:pt x="64" y="49"/>
                    <a:pt x="63" y="32"/>
                  </a:cubicBezTo>
                  <a:cubicBezTo>
                    <a:pt x="63" y="14"/>
                    <a:pt x="49" y="0"/>
                    <a:pt x="31" y="0"/>
                  </a:cubicBezTo>
                  <a:cubicBezTo>
                    <a:pt x="14" y="1"/>
                    <a:pt x="0" y="15"/>
                    <a:pt x="1" y="32"/>
                  </a:cubicBezTo>
                  <a:cubicBezTo>
                    <a:pt x="1" y="50"/>
                    <a:pt x="15" y="64"/>
                    <a:pt x="32" y="6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25167" y="5673084"/>
              <a:ext cx="32170" cy="29489"/>
            </a:xfrm>
            <a:custGeom>
              <a:rect b="b" l="l" r="r" t="t"/>
              <a:pathLst>
                <a:path extrusionOk="0" h="9" w="10">
                  <a:moveTo>
                    <a:pt x="5" y="9"/>
                  </a:moveTo>
                  <a:cubicBezTo>
                    <a:pt x="7" y="9"/>
                    <a:pt x="10" y="7"/>
                    <a:pt x="10" y="4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1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984955" y="5938483"/>
              <a:ext cx="113935" cy="115275"/>
            </a:xfrm>
            <a:custGeom>
              <a:rect b="b" l="l" r="r" t="t"/>
              <a:pathLst>
                <a:path extrusionOk="0" h="36" w="36">
                  <a:moveTo>
                    <a:pt x="18" y="35"/>
                  </a:moveTo>
                  <a:cubicBezTo>
                    <a:pt x="28" y="36"/>
                    <a:pt x="36" y="28"/>
                    <a:pt x="36" y="18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6206061" y="6244095"/>
              <a:ext cx="104551" cy="105892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26" y="33"/>
                    <a:pt x="33" y="2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1" y="26"/>
                    <a:pt x="8" y="33"/>
                    <a:pt x="17" y="3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476822" y="6516197"/>
              <a:ext cx="171571" cy="171571"/>
            </a:xfrm>
            <a:custGeom>
              <a:rect b="b" l="l" r="r" t="t"/>
              <a:pathLst>
                <a:path extrusionOk="0" h="54" w="54">
                  <a:moveTo>
                    <a:pt x="27" y="54"/>
                  </a:move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3" y="54"/>
                    <a:pt x="27" y="5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105471" y="6537643"/>
              <a:ext cx="127339" cy="128679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39" y="9"/>
                    <a:pt x="31" y="1"/>
                    <a:pt x="20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521056" y="6254818"/>
              <a:ext cx="83105" cy="81765"/>
            </a:xfrm>
            <a:custGeom>
              <a:rect b="b" l="l" r="r" t="t"/>
              <a:pathLst>
                <a:path extrusionOk="0" h="26" w="26">
                  <a:moveTo>
                    <a:pt x="13" y="26"/>
                  </a:moveTo>
                  <a:cubicBezTo>
                    <a:pt x="20" y="26"/>
                    <a:pt x="25" y="20"/>
                    <a:pt x="25" y="13"/>
                  </a:cubicBezTo>
                  <a:cubicBezTo>
                    <a:pt x="26" y="6"/>
                    <a:pt x="19" y="0"/>
                    <a:pt x="12" y="1"/>
                  </a:cubicBezTo>
                  <a:cubicBezTo>
                    <a:pt x="6" y="1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791817" y="6528260"/>
              <a:ext cx="148785" cy="150125"/>
            </a:xfrm>
            <a:custGeom>
              <a:rect b="b" l="l" r="r" t="t"/>
              <a:pathLst>
                <a:path extrusionOk="0" h="47" w="47">
                  <a:moveTo>
                    <a:pt x="24" y="47"/>
                  </a:moveTo>
                  <a:cubicBezTo>
                    <a:pt x="37" y="47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1" y="36"/>
                    <a:pt x="11" y="46"/>
                    <a:pt x="24" y="4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690127" y="6162331"/>
              <a:ext cx="273442" cy="273442"/>
            </a:xfrm>
            <a:custGeom>
              <a:rect b="b" l="l" r="r" t="t"/>
              <a:pathLst>
                <a:path extrusionOk="0" h="86" w="86">
                  <a:moveTo>
                    <a:pt x="43" y="86"/>
                  </a:moveTo>
                  <a:cubicBezTo>
                    <a:pt x="66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1" y="19"/>
                    <a:pt x="1" y="42"/>
                  </a:cubicBezTo>
                  <a:cubicBezTo>
                    <a:pt x="0" y="66"/>
                    <a:pt x="19" y="86"/>
                    <a:pt x="43" y="8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50454" y="6800362"/>
              <a:ext cx="57638" cy="57638"/>
            </a:xfrm>
            <a:custGeom>
              <a:rect b="b" l="l" r="r" t="t"/>
              <a:pathLst>
                <a:path extrusionOk="0" h="18" w="18">
                  <a:moveTo>
                    <a:pt x="9" y="0"/>
                  </a:moveTo>
                  <a:cubicBezTo>
                    <a:pt x="5" y="0"/>
                    <a:pt x="0" y="5"/>
                    <a:pt x="0" y="9"/>
                  </a:cubicBezTo>
                  <a:cubicBezTo>
                    <a:pt x="1" y="14"/>
                    <a:pt x="5" y="18"/>
                    <a:pt x="10" y="18"/>
                  </a:cubicBezTo>
                  <a:cubicBezTo>
                    <a:pt x="15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365449" y="6820469"/>
              <a:ext cx="38872" cy="37531"/>
            </a:xfrm>
            <a:custGeom>
              <a:rect b="b" l="l" r="r" t="t"/>
              <a:pathLst>
                <a:path extrusionOk="0" h="12" w="12">
                  <a:moveTo>
                    <a:pt x="5" y="1"/>
                  </a:moveTo>
                  <a:cubicBezTo>
                    <a:pt x="2" y="1"/>
                    <a:pt x="0" y="4"/>
                    <a:pt x="1" y="7"/>
                  </a:cubicBezTo>
                  <a:cubicBezTo>
                    <a:pt x="1" y="10"/>
                    <a:pt x="4" y="12"/>
                    <a:pt x="7" y="12"/>
                  </a:cubicBezTo>
                  <a:cubicBezTo>
                    <a:pt x="10" y="11"/>
                    <a:pt x="12" y="9"/>
                    <a:pt x="12" y="6"/>
                  </a:cubicBezTo>
                  <a:cubicBezTo>
                    <a:pt x="12" y="2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739481" y="6781597"/>
              <a:ext cx="76403" cy="76403"/>
            </a:xfrm>
            <a:custGeom>
              <a:rect b="b" l="l" r="r" t="t"/>
              <a:pathLst>
                <a:path extrusionOk="0" h="24" w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424487" y="6756129"/>
              <a:ext cx="101871" cy="101871"/>
            </a:xfrm>
            <a:custGeom>
              <a:rect b="b" l="l" r="r" t="t"/>
              <a:pathLst>
                <a:path extrusionOk="0" h="32" w="32">
                  <a:moveTo>
                    <a:pt x="16" y="32"/>
                  </a:moveTo>
                  <a:cubicBezTo>
                    <a:pt x="25" y="32"/>
                    <a:pt x="31" y="25"/>
                    <a:pt x="32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409983" y="5880846"/>
              <a:ext cx="225188" cy="226528"/>
            </a:xfrm>
            <a:custGeom>
              <a:rect b="b" l="l" r="r" t="t"/>
              <a:pathLst>
                <a:path extrusionOk="0" h="71" w="71">
                  <a:moveTo>
                    <a:pt x="36" y="71"/>
                  </a:move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183455" y="5344685"/>
              <a:ext cx="73723" cy="76403"/>
            </a:xfrm>
            <a:custGeom>
              <a:rect b="b" l="l" r="r" t="t"/>
              <a:pathLst>
                <a:path extrusionOk="0" h="24" w="23">
                  <a:moveTo>
                    <a:pt x="11" y="24"/>
                  </a:moveTo>
                  <a:cubicBezTo>
                    <a:pt x="17" y="24"/>
                    <a:pt x="23" y="18"/>
                    <a:pt x="23" y="12"/>
                  </a:cubicBezTo>
                  <a:cubicBezTo>
                    <a:pt x="23" y="6"/>
                    <a:pt x="18" y="1"/>
                    <a:pt x="11" y="1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4" y="24"/>
                    <a:pt x="11" y="2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136541" y="5603383"/>
              <a:ext cx="164870" cy="168891"/>
            </a:xfrm>
            <a:custGeom>
              <a:rect b="b" l="l" r="r" t="t"/>
              <a:pathLst>
                <a:path extrusionOk="0" h="53" w="52">
                  <a:moveTo>
                    <a:pt x="26" y="52"/>
                  </a:moveTo>
                  <a:cubicBezTo>
                    <a:pt x="40" y="53"/>
                    <a:pt x="52" y="41"/>
                    <a:pt x="52" y="27"/>
                  </a:cubicBezTo>
                  <a:cubicBezTo>
                    <a:pt x="52" y="12"/>
                    <a:pt x="41" y="1"/>
                    <a:pt x="27" y="1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495768" y="5358090"/>
              <a:ext cx="53616" cy="50935"/>
            </a:xfrm>
            <a:custGeom>
              <a:rect b="b" l="l" r="r" t="t"/>
              <a:pathLst>
                <a:path extrusionOk="0" h="16" w="17">
                  <a:moveTo>
                    <a:pt x="9" y="16"/>
                  </a:moveTo>
                  <a:cubicBezTo>
                    <a:pt x="13" y="16"/>
                    <a:pt x="17" y="12"/>
                    <a:pt x="17" y="8"/>
                  </a:cubicBezTo>
                  <a:cubicBezTo>
                    <a:pt x="17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1" y="13"/>
                    <a:pt x="4" y="16"/>
                    <a:pt x="9" y="16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451535" y="5615447"/>
              <a:ext cx="143423" cy="144763"/>
            </a:xfrm>
            <a:custGeom>
              <a:rect b="b" l="l" r="r" t="t"/>
              <a:pathLst>
                <a:path extrusionOk="0" h="45" w="45">
                  <a:moveTo>
                    <a:pt x="22" y="44"/>
                  </a:moveTo>
                  <a:cubicBezTo>
                    <a:pt x="34" y="45"/>
                    <a:pt x="44" y="35"/>
                    <a:pt x="44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4"/>
                    <a:pt x="22" y="44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617625" y="5961271"/>
              <a:ext cx="62999" cy="67020"/>
            </a:xfrm>
            <a:custGeom>
              <a:rect b="b" l="l" r="r" t="t"/>
              <a:pathLst>
                <a:path extrusionOk="0" h="21" w="20">
                  <a:moveTo>
                    <a:pt x="10" y="20"/>
                  </a:moveTo>
                  <a:cubicBezTo>
                    <a:pt x="15" y="21"/>
                    <a:pt x="20" y="17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888386" y="6232032"/>
              <a:ext cx="132700" cy="134040"/>
            </a:xfrm>
            <a:custGeom>
              <a:rect b="b" l="l" r="r" t="t"/>
              <a:pathLst>
                <a:path extrusionOk="0" h="42" w="42">
                  <a:moveTo>
                    <a:pt x="21" y="42"/>
                  </a:move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6161828" y="6502793"/>
              <a:ext cx="193018" cy="195699"/>
            </a:xfrm>
            <a:custGeom>
              <a:rect b="b" l="l" r="r" t="t"/>
              <a:pathLst>
                <a:path extrusionOk="0" h="61" w="61">
                  <a:moveTo>
                    <a:pt x="31" y="61"/>
                  </a:move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7" y="0"/>
                    <a:pt x="30" y="1"/>
                  </a:cubicBezTo>
                  <a:cubicBezTo>
                    <a:pt x="14" y="1"/>
                    <a:pt x="0" y="15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932619" y="5973334"/>
              <a:ext cx="44234" cy="41553"/>
            </a:xfrm>
            <a:custGeom>
              <a:rect b="b" l="l" r="r" t="t"/>
              <a:pathLst>
                <a:path extrusionOk="0" h="13" w="14">
                  <a:moveTo>
                    <a:pt x="7" y="13"/>
                  </a:moveTo>
                  <a:cubicBezTo>
                    <a:pt x="11" y="13"/>
                    <a:pt x="14" y="9"/>
                    <a:pt x="14" y="6"/>
                  </a:cubicBezTo>
                  <a:cubicBezTo>
                    <a:pt x="13" y="2"/>
                    <a:pt x="10" y="0"/>
                    <a:pt x="7" y="0"/>
                  </a:cubicBezTo>
                  <a:cubicBezTo>
                    <a:pt x="3" y="0"/>
                    <a:pt x="0" y="3"/>
                    <a:pt x="1" y="7"/>
                  </a:cubicBezTo>
                  <a:cubicBezTo>
                    <a:pt x="1" y="11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895148" y="68580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187356" y="6835213"/>
              <a:ext cx="22787" cy="22787"/>
            </a:xfrm>
            <a:custGeom>
              <a:rect b="b" l="l" r="r" t="t"/>
              <a:pathLst>
                <a:path extrusionOk="0" h="7" w="7">
                  <a:moveTo>
                    <a:pt x="3" y="7"/>
                  </a:moveTo>
                  <a:cubicBezTo>
                    <a:pt x="4" y="6"/>
                    <a:pt x="5" y="5"/>
                    <a:pt x="5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lose/>
                </a:path>
              </a:pathLst>
            </a:custGeom>
            <a:solidFill>
              <a:srgbClr val="E2E3E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3098023" y="-22465"/>
            <a:ext cx="6105551" cy="5141179"/>
            <a:chOff x="4051321" y="3"/>
            <a:chExt cx="8140735" cy="6854906"/>
          </a:xfrm>
        </p:grpSpPr>
        <p:sp>
          <p:nvSpPr>
            <p:cNvPr id="356" name="Google Shape;356;p7"/>
            <p:cNvSpPr/>
            <p:nvPr/>
          </p:nvSpPr>
          <p:spPr>
            <a:xfrm>
              <a:off x="4719661" y="1250968"/>
              <a:ext cx="4410094" cy="4411714"/>
            </a:xfrm>
            <a:custGeom>
              <a:rect b="b" l="l" r="r" t="t"/>
              <a:pathLst>
                <a:path extrusionOk="0" h="1339" w="1339">
                  <a:moveTo>
                    <a:pt x="15" y="35"/>
                  </a:moveTo>
                  <a:cubicBezTo>
                    <a:pt x="16" y="75"/>
                    <a:pt x="19" y="115"/>
                    <a:pt x="23" y="155"/>
                  </a:cubicBezTo>
                  <a:cubicBezTo>
                    <a:pt x="54" y="418"/>
                    <a:pt x="162" y="664"/>
                    <a:pt x="336" y="865"/>
                  </a:cubicBezTo>
                  <a:cubicBezTo>
                    <a:pt x="481" y="1034"/>
                    <a:pt x="664" y="1162"/>
                    <a:pt x="870" y="1239"/>
                  </a:cubicBezTo>
                  <a:cubicBezTo>
                    <a:pt x="869" y="1243"/>
                    <a:pt x="868" y="1247"/>
                    <a:pt x="868" y="1251"/>
                  </a:cubicBezTo>
                  <a:cubicBezTo>
                    <a:pt x="868" y="1275"/>
                    <a:pt x="888" y="1295"/>
                    <a:pt x="912" y="1295"/>
                  </a:cubicBezTo>
                  <a:cubicBezTo>
                    <a:pt x="931" y="1295"/>
                    <a:pt x="947" y="1284"/>
                    <a:pt x="953" y="1268"/>
                  </a:cubicBezTo>
                  <a:cubicBezTo>
                    <a:pt x="964" y="1271"/>
                    <a:pt x="974" y="1274"/>
                    <a:pt x="984" y="1277"/>
                  </a:cubicBezTo>
                  <a:cubicBezTo>
                    <a:pt x="1088" y="1306"/>
                    <a:pt x="1196" y="1322"/>
                    <a:pt x="1305" y="1324"/>
                  </a:cubicBezTo>
                  <a:cubicBezTo>
                    <a:pt x="1306" y="1333"/>
                    <a:pt x="1313" y="1339"/>
                    <a:pt x="1321" y="1339"/>
                  </a:cubicBezTo>
                  <a:cubicBezTo>
                    <a:pt x="1331" y="1339"/>
                    <a:pt x="1339" y="1332"/>
                    <a:pt x="1339" y="1322"/>
                  </a:cubicBezTo>
                  <a:cubicBezTo>
                    <a:pt x="1339" y="1313"/>
                    <a:pt x="1332" y="1305"/>
                    <a:pt x="1322" y="1305"/>
                  </a:cubicBezTo>
                  <a:cubicBezTo>
                    <a:pt x="1313" y="1304"/>
                    <a:pt x="1306" y="1311"/>
                    <a:pt x="1305" y="1319"/>
                  </a:cubicBezTo>
                  <a:cubicBezTo>
                    <a:pt x="1196" y="1316"/>
                    <a:pt x="1089" y="1300"/>
                    <a:pt x="986" y="1272"/>
                  </a:cubicBezTo>
                  <a:cubicBezTo>
                    <a:pt x="975" y="1269"/>
                    <a:pt x="965" y="1266"/>
                    <a:pt x="955" y="1263"/>
                  </a:cubicBezTo>
                  <a:cubicBezTo>
                    <a:pt x="956" y="1259"/>
                    <a:pt x="957" y="1255"/>
                    <a:pt x="957" y="1251"/>
                  </a:cubicBezTo>
                  <a:cubicBezTo>
                    <a:pt x="957" y="1227"/>
                    <a:pt x="937" y="1207"/>
                    <a:pt x="912" y="1207"/>
                  </a:cubicBezTo>
                  <a:cubicBezTo>
                    <a:pt x="894" y="1207"/>
                    <a:pt x="878" y="1218"/>
                    <a:pt x="871" y="1234"/>
                  </a:cubicBezTo>
                  <a:cubicBezTo>
                    <a:pt x="412" y="1061"/>
                    <a:pt x="86" y="649"/>
                    <a:pt x="29" y="154"/>
                  </a:cubicBezTo>
                  <a:cubicBezTo>
                    <a:pt x="24" y="115"/>
                    <a:pt x="21" y="75"/>
                    <a:pt x="20" y="35"/>
                  </a:cubicBezTo>
                  <a:cubicBezTo>
                    <a:pt x="29" y="33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3"/>
                    <a:pt x="15" y="35"/>
                  </a:cubicBezTo>
                  <a:close/>
                  <a:moveTo>
                    <a:pt x="912" y="1210"/>
                  </a:moveTo>
                  <a:cubicBezTo>
                    <a:pt x="935" y="1210"/>
                    <a:pt x="953" y="1228"/>
                    <a:pt x="953" y="1251"/>
                  </a:cubicBezTo>
                  <a:cubicBezTo>
                    <a:pt x="953" y="1255"/>
                    <a:pt x="953" y="1258"/>
                    <a:pt x="952" y="1262"/>
                  </a:cubicBezTo>
                  <a:cubicBezTo>
                    <a:pt x="926" y="1254"/>
                    <a:pt x="900" y="1245"/>
                    <a:pt x="874" y="1236"/>
                  </a:cubicBezTo>
                  <a:cubicBezTo>
                    <a:pt x="880" y="1221"/>
                    <a:pt x="895" y="1210"/>
                    <a:pt x="912" y="1210"/>
                  </a:cubicBezTo>
                  <a:close/>
                  <a:moveTo>
                    <a:pt x="873" y="1240"/>
                  </a:moveTo>
                  <a:cubicBezTo>
                    <a:pt x="898" y="1250"/>
                    <a:pt x="924" y="1259"/>
                    <a:pt x="950" y="1267"/>
                  </a:cubicBezTo>
                  <a:cubicBezTo>
                    <a:pt x="944" y="1282"/>
                    <a:pt x="929" y="1292"/>
                    <a:pt x="912" y="1292"/>
                  </a:cubicBezTo>
                  <a:cubicBezTo>
                    <a:pt x="890" y="1292"/>
                    <a:pt x="871" y="1274"/>
                    <a:pt x="871" y="1251"/>
                  </a:cubicBezTo>
                  <a:cubicBezTo>
                    <a:pt x="871" y="1247"/>
                    <a:pt x="872" y="1244"/>
                    <a:pt x="873" y="1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7" name="Google Shape;357;p7"/>
            <p:cNvGrpSpPr/>
            <p:nvPr/>
          </p:nvGrpSpPr>
          <p:grpSpPr>
            <a:xfrm>
              <a:off x="4051321" y="3"/>
              <a:ext cx="8140735" cy="6854906"/>
              <a:chOff x="4051321" y="3"/>
              <a:chExt cx="8140735" cy="6854906"/>
            </a:xfrm>
          </p:grpSpPr>
          <p:sp>
            <p:nvSpPr>
              <p:cNvPr id="358" name="Google Shape;358;p7"/>
              <p:cNvSpPr/>
              <p:nvPr/>
            </p:nvSpPr>
            <p:spPr>
              <a:xfrm>
                <a:off x="4370410" y="3014701"/>
                <a:ext cx="55563" cy="49213"/>
              </a:xfrm>
              <a:custGeom>
                <a:rect b="b" l="l" r="r" t="t"/>
                <a:pathLst>
                  <a:path extrusionOk="0" h="15" w="17">
                    <a:moveTo>
                      <a:pt x="2" y="11"/>
                    </a:moveTo>
                    <a:cubicBezTo>
                      <a:pt x="3" y="13"/>
                      <a:pt x="6" y="15"/>
                      <a:pt x="9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7" y="9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3"/>
                      <a:pt x="0" y="7"/>
                      <a:pt x="2" y="1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9359944" y="627864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1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9853658" y="6229427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5" y="7"/>
                    </a:cubicBezTo>
                    <a:cubicBezTo>
                      <a:pt x="15" y="3"/>
                      <a:pt x="11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2" y="12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9607595" y="6258002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9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1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1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9485357" y="6272290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8" y="14"/>
                    </a:cubicBezTo>
                    <a:cubicBezTo>
                      <a:pt x="12" y="14"/>
                      <a:pt x="14" y="11"/>
                      <a:pt x="14" y="7"/>
                    </a:cubicBezTo>
                    <a:cubicBezTo>
                      <a:pt x="14" y="3"/>
                      <a:pt x="10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6818345" y="5737296"/>
                <a:ext cx="52388" cy="50801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6" y="8"/>
                      <a:pt x="15" y="3"/>
                      <a:pt x="11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9234531" y="6284990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4"/>
                      <a:pt x="15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4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8859879" y="627864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2"/>
                      <a:pt x="15" y="8"/>
                    </a:cubicBezTo>
                    <a:cubicBezTo>
                      <a:pt x="15" y="4"/>
                      <a:pt x="12" y="1"/>
                      <a:pt x="8" y="1"/>
                    </a:cubicBezTo>
                    <a:cubicBezTo>
                      <a:pt x="4" y="0"/>
                      <a:pt x="1" y="3"/>
                      <a:pt x="1" y="7"/>
                    </a:cubicBezTo>
                    <a:cubicBezTo>
                      <a:pt x="0" y="11"/>
                      <a:pt x="3" y="15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9109118" y="628499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11" y="15"/>
                      <a:pt x="15" y="11"/>
                      <a:pt x="14" y="7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11"/>
                      <a:pt x="4" y="15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8985292" y="6284990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8734466" y="6272290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4"/>
                    </a:moveTo>
                    <a:cubicBezTo>
                      <a:pt x="7" y="14"/>
                      <a:pt x="8" y="15"/>
                      <a:pt x="8" y="15"/>
                    </a:cubicBezTo>
                    <a:cubicBezTo>
                      <a:pt x="11" y="15"/>
                      <a:pt x="15" y="12"/>
                      <a:pt x="15" y="8"/>
                    </a:cubicBezTo>
                    <a:cubicBezTo>
                      <a:pt x="15" y="4"/>
                      <a:pt x="12" y="1"/>
                      <a:pt x="8" y="0"/>
                    </a:cubicBezTo>
                    <a:cubicBezTo>
                      <a:pt x="4" y="0"/>
                      <a:pt x="1" y="3"/>
                      <a:pt x="1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10466436" y="6097663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5" y="10"/>
                      <a:pt x="14" y="6"/>
                    </a:cubicBezTo>
                    <a:cubicBezTo>
                      <a:pt x="13" y="2"/>
                      <a:pt x="9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1" y="13"/>
                      <a:pt x="4" y="15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10585499" y="606432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9" y="15"/>
                      <a:pt x="10" y="14"/>
                    </a:cubicBezTo>
                    <a:cubicBezTo>
                      <a:pt x="14" y="13"/>
                      <a:pt x="16" y="9"/>
                      <a:pt x="15" y="5"/>
                    </a:cubicBezTo>
                    <a:cubicBezTo>
                      <a:pt x="13" y="2"/>
                      <a:pt x="10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10702975" y="6024637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9" y="15"/>
                      <a:pt x="10" y="15"/>
                    </a:cubicBezTo>
                    <a:cubicBezTo>
                      <a:pt x="14" y="13"/>
                      <a:pt x="16" y="9"/>
                      <a:pt x="15" y="6"/>
                    </a:cubicBezTo>
                    <a:cubicBezTo>
                      <a:pt x="13" y="2"/>
                      <a:pt x="9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10101310" y="618656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2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9979071" y="6208789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9" y="15"/>
                    </a:cubicBezTo>
                    <a:cubicBezTo>
                      <a:pt x="13" y="14"/>
                      <a:pt x="15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1"/>
                      <a:pt x="0" y="5"/>
                      <a:pt x="1" y="9"/>
                    </a:cubicBezTo>
                    <a:cubicBezTo>
                      <a:pt x="1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10223548" y="615957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3" y="2"/>
                      <a:pt x="0" y="5"/>
                      <a:pt x="1" y="9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10344198" y="612941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8" y="15"/>
                      <a:pt x="9" y="15"/>
                      <a:pt x="10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8486815" y="6248477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6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1" y="2"/>
                      <a:pt x="0" y="6"/>
                    </a:cubicBezTo>
                    <a:cubicBezTo>
                      <a:pt x="0" y="10"/>
                      <a:pt x="2" y="14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7394610" y="598494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0" y="15"/>
                      <a:pt x="13" y="14"/>
                      <a:pt x="14" y="11"/>
                    </a:cubicBezTo>
                    <a:cubicBezTo>
                      <a:pt x="16" y="7"/>
                      <a:pt x="14" y="3"/>
                      <a:pt x="10" y="2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1" y="14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7275547" y="594208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3"/>
                      <a:pt x="15" y="11"/>
                    </a:cubicBezTo>
                    <a:cubicBezTo>
                      <a:pt x="16" y="7"/>
                      <a:pt x="14" y="3"/>
                      <a:pt x="11" y="1"/>
                    </a:cubicBezTo>
                    <a:cubicBezTo>
                      <a:pt x="7" y="0"/>
                      <a:pt x="3" y="2"/>
                      <a:pt x="1" y="5"/>
                    </a:cubicBezTo>
                    <a:cubicBezTo>
                      <a:pt x="0" y="9"/>
                      <a:pt x="2" y="13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7631149" y="606432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10"/>
                    </a:cubicBezTo>
                    <a:cubicBezTo>
                      <a:pt x="16" y="7"/>
                      <a:pt x="14" y="3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7512086" y="6027812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5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3"/>
                      <a:pt x="14" y="10"/>
                    </a:cubicBezTo>
                    <a:cubicBezTo>
                      <a:pt x="16" y="6"/>
                      <a:pt x="14" y="2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9"/>
                      <a:pt x="2" y="13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8612228" y="6261177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6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4" y="4"/>
                      <a:pt x="12" y="1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2" y="14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6929471" y="579444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3"/>
                      <a:pt x="15" y="11"/>
                    </a:cubicBezTo>
                    <a:cubicBezTo>
                      <a:pt x="16" y="7"/>
                      <a:pt x="15" y="3"/>
                      <a:pt x="11" y="1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2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7045359" y="584683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10" y="15"/>
                      <a:pt x="13" y="13"/>
                      <a:pt x="14" y="11"/>
                    </a:cubicBezTo>
                    <a:cubicBezTo>
                      <a:pt x="16" y="7"/>
                      <a:pt x="14" y="3"/>
                      <a:pt x="11" y="1"/>
                    </a:cubicBezTo>
                    <a:cubicBezTo>
                      <a:pt x="7" y="0"/>
                      <a:pt x="3" y="1"/>
                      <a:pt x="1" y="5"/>
                    </a:cubicBezTo>
                    <a:cubicBezTo>
                      <a:pt x="0" y="8"/>
                      <a:pt x="1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7159659" y="5896048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0" y="15"/>
                      <a:pt x="13" y="13"/>
                      <a:pt x="14" y="11"/>
                    </a:cubicBezTo>
                    <a:cubicBezTo>
                      <a:pt x="16" y="7"/>
                      <a:pt x="14" y="3"/>
                      <a:pt x="10" y="1"/>
                    </a:cubicBezTo>
                    <a:cubicBezTo>
                      <a:pt x="7" y="0"/>
                      <a:pt x="3" y="1"/>
                      <a:pt x="1" y="5"/>
                    </a:cubicBezTo>
                    <a:cubicBezTo>
                      <a:pt x="0" y="9"/>
                      <a:pt x="1" y="13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8240752" y="6208789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6" y="15"/>
                    </a:moveTo>
                    <a:cubicBezTo>
                      <a:pt x="6" y="15"/>
                      <a:pt x="7" y="15"/>
                      <a:pt x="7" y="15"/>
                    </a:cubicBezTo>
                    <a:cubicBezTo>
                      <a:pt x="11" y="15"/>
                      <a:pt x="14" y="13"/>
                      <a:pt x="14" y="9"/>
                    </a:cubicBezTo>
                    <a:cubicBezTo>
                      <a:pt x="15" y="5"/>
                      <a:pt x="12" y="2"/>
                      <a:pt x="8" y="1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11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7750212" y="6100838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5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11" y="15"/>
                      <a:pt x="14" y="13"/>
                      <a:pt x="15" y="10"/>
                    </a:cubicBezTo>
                    <a:cubicBezTo>
                      <a:pt x="16" y="6"/>
                      <a:pt x="14" y="2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3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10822038" y="598494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9" y="14"/>
                      <a:pt x="10" y="14"/>
                    </a:cubicBezTo>
                    <a:cubicBezTo>
                      <a:pt x="14" y="13"/>
                      <a:pt x="16" y="9"/>
                      <a:pt x="15" y="5"/>
                    </a:cubicBezTo>
                    <a:cubicBezTo>
                      <a:pt x="13" y="1"/>
                      <a:pt x="9" y="0"/>
                      <a:pt x="5" y="1"/>
                    </a:cubicBez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8361402" y="6229427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5" y="5"/>
                      <a:pt x="13" y="2"/>
                      <a:pt x="9" y="1"/>
                    </a:cubicBezTo>
                    <a:cubicBezTo>
                      <a:pt x="5" y="0"/>
                      <a:pt x="1" y="3"/>
                      <a:pt x="1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7870862" y="6132588"/>
                <a:ext cx="53975" cy="50801"/>
              </a:xfrm>
              <a:custGeom>
                <a:rect b="b" l="l" r="r" t="t"/>
                <a:pathLst>
                  <a:path extrusionOk="0" h="15" w="16">
                    <a:moveTo>
                      <a:pt x="6" y="14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6" y="5"/>
                      <a:pt x="13" y="2"/>
                      <a:pt x="10" y="1"/>
                    </a:cubicBez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3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7993100" y="615957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10"/>
                    </a:cubicBezTo>
                    <a:cubicBezTo>
                      <a:pt x="16" y="6"/>
                      <a:pt x="13" y="2"/>
                      <a:pt x="9" y="1"/>
                    </a:cubicBezTo>
                    <a:cubicBezTo>
                      <a:pt x="6" y="0"/>
                      <a:pt x="2" y="3"/>
                      <a:pt x="1" y="7"/>
                    </a:cubicBezTo>
                    <a:cubicBezTo>
                      <a:pt x="0" y="11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8115338" y="618656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6" y="6"/>
                      <a:pt x="13" y="2"/>
                      <a:pt x="9" y="1"/>
                    </a:cubicBezTo>
                    <a:cubicBezTo>
                      <a:pt x="5" y="0"/>
                      <a:pt x="2" y="3"/>
                      <a:pt x="1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9731420" y="6245302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1"/>
                      <a:pt x="15" y="7"/>
                    </a:cubicBezTo>
                    <a:cubicBezTo>
                      <a:pt x="14" y="3"/>
                      <a:pt x="11" y="0"/>
                      <a:pt x="7" y="1"/>
                    </a:cubicBezTo>
                    <a:cubicBezTo>
                      <a:pt x="3" y="1"/>
                      <a:pt x="0" y="5"/>
                      <a:pt x="0" y="9"/>
                    </a:cubicBezTo>
                    <a:cubicBezTo>
                      <a:pt x="1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11928530" y="5418205"/>
                <a:ext cx="52388" cy="52388"/>
              </a:xfrm>
              <a:custGeom>
                <a:rect b="b" l="l" r="r" t="t"/>
                <a:pathLst>
                  <a:path extrusionOk="0" h="16" w="16">
                    <a:moveTo>
                      <a:pt x="2" y="12"/>
                    </a:moveTo>
                    <a:cubicBezTo>
                      <a:pt x="4" y="14"/>
                      <a:pt x="6" y="16"/>
                      <a:pt x="8" y="16"/>
                    </a:cubicBezTo>
                    <a:cubicBezTo>
                      <a:pt x="10" y="16"/>
                      <a:pt x="11" y="15"/>
                      <a:pt x="12" y="14"/>
                    </a:cubicBezTo>
                    <a:cubicBezTo>
                      <a:pt x="15" y="12"/>
                      <a:pt x="16" y="8"/>
                      <a:pt x="14" y="4"/>
                    </a:cubicBezTo>
                    <a:cubicBezTo>
                      <a:pt x="12" y="1"/>
                      <a:pt x="7" y="0"/>
                      <a:pt x="4" y="3"/>
                    </a:cubicBezTo>
                    <a:cubicBezTo>
                      <a:pt x="1" y="5"/>
                      <a:pt x="0" y="9"/>
                      <a:pt x="2" y="1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2030130" y="5349941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5"/>
                      <a:pt x="12" y="14"/>
                    </a:cubicBezTo>
                    <a:cubicBezTo>
                      <a:pt x="16" y="11"/>
                      <a:pt x="16" y="7"/>
                      <a:pt x="14" y="4"/>
                    </a:cubicBezTo>
                    <a:cubicBezTo>
                      <a:pt x="12" y="1"/>
                      <a:pt x="7" y="0"/>
                      <a:pt x="4" y="2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12133318" y="5273740"/>
                <a:ext cx="52388" cy="52388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9" y="16"/>
                      <a:pt x="11" y="15"/>
                      <a:pt x="12" y="14"/>
                    </a:cubicBezTo>
                    <a:cubicBezTo>
                      <a:pt x="15" y="12"/>
                      <a:pt x="16" y="7"/>
                      <a:pt x="14" y="4"/>
                    </a:cubicBezTo>
                    <a:cubicBezTo>
                      <a:pt x="11" y="1"/>
                      <a:pt x="7" y="0"/>
                      <a:pt x="4" y="3"/>
                    </a:cubicBezTo>
                    <a:cubicBezTo>
                      <a:pt x="0" y="5"/>
                      <a:pt x="0" y="10"/>
                      <a:pt x="2" y="13"/>
                    </a:cubicBezTo>
                    <a:cubicBezTo>
                      <a:pt x="4" y="15"/>
                      <a:pt x="6" y="16"/>
                      <a:pt x="8" y="16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1823754" y="5488055"/>
                <a:ext cx="55563" cy="49213"/>
              </a:xfrm>
              <a:custGeom>
                <a:rect b="b" l="l" r="r" t="t"/>
                <a:pathLst>
                  <a:path extrusionOk="0" h="15" w="17">
                    <a:moveTo>
                      <a:pt x="5" y="2"/>
                    </a:moveTo>
                    <a:cubicBezTo>
                      <a:pt x="1" y="4"/>
                      <a:pt x="0" y="9"/>
                      <a:pt x="3" y="12"/>
                    </a:cubicBezTo>
                    <a:cubicBezTo>
                      <a:pt x="4" y="14"/>
                      <a:pt x="6" y="15"/>
                      <a:pt x="9" y="15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6" y="12"/>
                      <a:pt x="17" y="8"/>
                      <a:pt x="15" y="4"/>
                    </a:cubicBezTo>
                    <a:cubicBezTo>
                      <a:pt x="12" y="1"/>
                      <a:pt x="8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11717391" y="5553144"/>
                <a:ext cx="57150" cy="49213"/>
              </a:xfrm>
              <a:custGeom>
                <a:rect b="b" l="l" r="r" t="t"/>
                <a:pathLst>
                  <a:path extrusionOk="0" h="15" w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4"/>
                      <a:pt x="6" y="15"/>
                      <a:pt x="8" y="15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5" y="12"/>
                      <a:pt x="17" y="8"/>
                      <a:pt x="14" y="5"/>
                    </a:cubicBezTo>
                    <a:cubicBezTo>
                      <a:pt x="12" y="1"/>
                      <a:pt x="8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11503078" y="5678558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4" y="2"/>
                    </a:moveTo>
                    <a:cubicBezTo>
                      <a:pt x="1" y="3"/>
                      <a:pt x="0" y="8"/>
                      <a:pt x="1" y="11"/>
                    </a:cubicBezTo>
                    <a:cubicBezTo>
                      <a:pt x="3" y="14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1" y="14"/>
                    </a:cubicBezTo>
                    <a:cubicBezTo>
                      <a:pt x="15" y="12"/>
                      <a:pt x="16" y="8"/>
                      <a:pt x="14" y="4"/>
                    </a:cubicBezTo>
                    <a:cubicBezTo>
                      <a:pt x="12" y="1"/>
                      <a:pt x="8" y="0"/>
                      <a:pt x="4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052226" y="589287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1"/>
                    </a:moveTo>
                    <a:cubicBezTo>
                      <a:pt x="2" y="3"/>
                      <a:pt x="0" y="7"/>
                      <a:pt x="2" y="11"/>
                    </a:cubicBezTo>
                    <a:cubicBezTo>
                      <a:pt x="3" y="13"/>
                      <a:pt x="6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6" y="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11168114" y="5843660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2"/>
                    </a:moveTo>
                    <a:cubicBezTo>
                      <a:pt x="2" y="3"/>
                      <a:pt x="0" y="7"/>
                      <a:pt x="2" y="11"/>
                    </a:cubicBezTo>
                    <a:cubicBezTo>
                      <a:pt x="3" y="14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10937926" y="5938911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6" y="2"/>
                    </a:moveTo>
                    <a:cubicBezTo>
                      <a:pt x="2" y="3"/>
                      <a:pt x="0" y="7"/>
                      <a:pt x="2" y="11"/>
                    </a:cubicBezTo>
                    <a:cubicBezTo>
                      <a:pt x="3" y="14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6"/>
                    </a:cubicBezTo>
                    <a:cubicBezTo>
                      <a:pt x="13" y="2"/>
                      <a:pt x="9" y="0"/>
                      <a:pt x="6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11391953" y="5734121"/>
                <a:ext cx="52388" cy="53976"/>
              </a:xfrm>
              <a:custGeom>
                <a:rect b="b" l="l" r="r" t="t"/>
                <a:pathLst>
                  <a:path extrusionOk="0" h="16" w="16">
                    <a:moveTo>
                      <a:pt x="5" y="2"/>
                    </a:moveTo>
                    <a:cubicBezTo>
                      <a:pt x="2" y="4"/>
                      <a:pt x="0" y="8"/>
                      <a:pt x="2" y="12"/>
                    </a:cubicBezTo>
                    <a:cubicBezTo>
                      <a:pt x="3" y="14"/>
                      <a:pt x="6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11279240" y="5791271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5" y="2"/>
                    </a:moveTo>
                    <a:cubicBezTo>
                      <a:pt x="2" y="3"/>
                      <a:pt x="0" y="8"/>
                      <a:pt x="2" y="11"/>
                    </a:cubicBezTo>
                    <a:cubicBezTo>
                      <a:pt x="3" y="14"/>
                      <a:pt x="6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11612616" y="5616644"/>
                <a:ext cx="52388" cy="52388"/>
              </a:xfrm>
              <a:custGeom>
                <a:rect b="b" l="l" r="r" t="t"/>
                <a:pathLst>
                  <a:path extrusionOk="0" h="16" w="16">
                    <a:moveTo>
                      <a:pt x="4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3" y="14"/>
                      <a:pt x="5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5" y="13"/>
                      <a:pt x="16" y="8"/>
                      <a:pt x="14" y="5"/>
                    </a:cubicBezTo>
                    <a:cubicBezTo>
                      <a:pt x="12" y="1"/>
                      <a:pt x="8" y="0"/>
                      <a:pt x="4" y="2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6383369" y="5491230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4" y="14"/>
                    </a:moveTo>
                    <a:cubicBezTo>
                      <a:pt x="6" y="14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6" y="8"/>
                      <a:pt x="15" y="4"/>
                      <a:pt x="12" y="2"/>
                    </a:cubicBezTo>
                    <a:cubicBezTo>
                      <a:pt x="9" y="0"/>
                      <a:pt x="4" y="1"/>
                      <a:pt x="2" y="4"/>
                    </a:cubicBezTo>
                    <a:cubicBezTo>
                      <a:pt x="0" y="7"/>
                      <a:pt x="1" y="12"/>
                      <a:pt x="4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4057671" y="931877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4051321" y="1057290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7" y="14"/>
                    </a:moveTo>
                    <a:cubicBezTo>
                      <a:pt x="7" y="14"/>
                      <a:pt x="8" y="14"/>
                      <a:pt x="8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1" y="3"/>
                      <a:pt x="1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4051321" y="1182704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4078309" y="682636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2"/>
                      <a:pt x="15" y="8"/>
                    </a:cubicBezTo>
                    <a:cubicBezTo>
                      <a:pt x="15" y="5"/>
                      <a:pt x="12" y="1"/>
                      <a:pt x="8" y="1"/>
                    </a:cubicBezTo>
                    <a:cubicBezTo>
                      <a:pt x="4" y="0"/>
                      <a:pt x="1" y="3"/>
                      <a:pt x="0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4291035" y="2779748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1" y="10"/>
                    </a:moveTo>
                    <a:cubicBezTo>
                      <a:pt x="2" y="13"/>
                      <a:pt x="4" y="15"/>
                      <a:pt x="7" y="15"/>
                    </a:cubicBezTo>
                    <a:cubicBezTo>
                      <a:pt x="8" y="15"/>
                      <a:pt x="9" y="14"/>
                      <a:pt x="10" y="14"/>
                    </a:cubicBezTo>
                    <a:cubicBezTo>
                      <a:pt x="13" y="13"/>
                      <a:pt x="15" y="9"/>
                      <a:pt x="14" y="5"/>
                    </a:cubicBezTo>
                    <a:cubicBezTo>
                      <a:pt x="13" y="2"/>
                      <a:pt x="9" y="0"/>
                      <a:pt x="5" y="1"/>
                    </a:cubicBezTo>
                    <a:cubicBezTo>
                      <a:pt x="2" y="2"/>
                      <a:pt x="0" y="6"/>
                      <a:pt x="1" y="10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4067196" y="1679598"/>
                <a:ext cx="50800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12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1"/>
                    </a:cubicBezTo>
                    <a:cubicBezTo>
                      <a:pt x="3" y="1"/>
                      <a:pt x="0" y="4"/>
                      <a:pt x="1" y="8"/>
                    </a:cubicBezTo>
                    <a:cubicBezTo>
                      <a:pt x="1" y="12"/>
                      <a:pt x="4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4252934" y="2657509"/>
                <a:ext cx="52388" cy="50801"/>
              </a:xfrm>
              <a:custGeom>
                <a:rect b="b" l="l" r="r" t="t"/>
                <a:pathLst>
                  <a:path extrusionOk="0" h="15" w="16">
                    <a:moveTo>
                      <a:pt x="1" y="10"/>
                    </a:move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4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3" y="3"/>
                      <a:pt x="0" y="7"/>
                      <a:pt x="1" y="10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6705632" y="5678558"/>
                <a:ext cx="55563" cy="52388"/>
              </a:xfrm>
              <a:custGeom>
                <a:rect b="b" l="l" r="r" t="t"/>
                <a:pathLst>
                  <a:path extrusionOk="0" h="16" w="17">
                    <a:moveTo>
                      <a:pt x="5" y="15"/>
                    </a:moveTo>
                    <a:cubicBezTo>
                      <a:pt x="6" y="15"/>
                      <a:pt x="7" y="16"/>
                      <a:pt x="8" y="16"/>
                    </a:cubicBezTo>
                    <a:cubicBezTo>
                      <a:pt x="11" y="16"/>
                      <a:pt x="13" y="14"/>
                      <a:pt x="15" y="12"/>
                    </a:cubicBezTo>
                    <a:cubicBezTo>
                      <a:pt x="17" y="8"/>
                      <a:pt x="15" y="4"/>
                      <a:pt x="12" y="2"/>
                    </a:cubicBezTo>
                    <a:cubicBezTo>
                      <a:pt x="8" y="0"/>
                      <a:pt x="4" y="2"/>
                      <a:pt x="2" y="5"/>
                    </a:cubicBezTo>
                    <a:cubicBezTo>
                      <a:pt x="0" y="8"/>
                      <a:pt x="2" y="13"/>
                      <a:pt x="5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4060846" y="1557359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11" y="14"/>
                      <a:pt x="14" y="10"/>
                      <a:pt x="14" y="6"/>
                    </a:cubicBezTo>
                    <a:cubicBezTo>
                      <a:pt x="14" y="2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4051321" y="1308118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4054496" y="1433532"/>
                <a:ext cx="46038" cy="46038"/>
              </a:xfrm>
              <a:custGeom>
                <a:rect b="b" l="l" r="r" t="t"/>
                <a:pathLst>
                  <a:path extrusionOk="0" h="14" w="14"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4110059" y="434983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6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2"/>
                      <a:pt x="15" y="9"/>
                    </a:cubicBezTo>
                    <a:cubicBezTo>
                      <a:pt x="15" y="5"/>
                      <a:pt x="12" y="1"/>
                      <a:pt x="9" y="0"/>
                    </a:cubicBezTo>
                    <a:cubicBezTo>
                      <a:pt x="5" y="0"/>
                      <a:pt x="1" y="3"/>
                      <a:pt x="0" y="6"/>
                    </a:cubicBezTo>
                    <a:cubicBezTo>
                      <a:pt x="0" y="10"/>
                      <a:pt x="3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4094184" y="560397"/>
                <a:ext cx="49213" cy="46038"/>
              </a:xfrm>
              <a:custGeom>
                <a:rect b="b" l="l" r="r" t="t"/>
                <a:pathLst>
                  <a:path extrusionOk="0" h="14" w="15">
                    <a:moveTo>
                      <a:pt x="6" y="14"/>
                    </a:moveTo>
                    <a:cubicBezTo>
                      <a:pt x="6" y="14"/>
                      <a:pt x="7" y="14"/>
                      <a:pt x="7" y="14"/>
                    </a:cubicBezTo>
                    <a:cubicBezTo>
                      <a:pt x="11" y="14"/>
                      <a:pt x="14" y="12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4"/>
                      <a:pt x="12" y="1"/>
                      <a:pt x="8" y="0"/>
                    </a:cubicBezTo>
                    <a:cubicBezTo>
                      <a:pt x="4" y="0"/>
                      <a:pt x="1" y="2"/>
                      <a:pt x="0" y="6"/>
                    </a:cubicBezTo>
                    <a:cubicBezTo>
                      <a:pt x="0" y="10"/>
                      <a:pt x="2" y="14"/>
                      <a:pt x="6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4130696" y="30956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7" y="15"/>
                    </a:moveTo>
                    <a:cubicBezTo>
                      <a:pt x="7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6" y="6"/>
                      <a:pt x="13" y="2"/>
                      <a:pt x="9" y="1"/>
                    </a:cubicBezTo>
                    <a:cubicBezTo>
                      <a:pt x="5" y="0"/>
                      <a:pt x="2" y="3"/>
                      <a:pt x="1" y="7"/>
                    </a:cubicBezTo>
                    <a:cubicBezTo>
                      <a:pt x="0" y="11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4183084" y="65091"/>
                <a:ext cx="49213" cy="50801"/>
              </a:xfrm>
              <a:custGeom>
                <a:rect b="b" l="l" r="r" t="t"/>
                <a:pathLst>
                  <a:path extrusionOk="0" h="15" w="15">
                    <a:moveTo>
                      <a:pt x="6" y="15"/>
                    </a:moveTo>
                    <a:cubicBezTo>
                      <a:pt x="6" y="15"/>
                      <a:pt x="7" y="15"/>
                      <a:pt x="7" y="15"/>
                    </a:cubicBezTo>
                    <a:cubicBezTo>
                      <a:pt x="11" y="15"/>
                      <a:pt x="14" y="13"/>
                      <a:pt x="14" y="9"/>
                    </a:cubicBezTo>
                    <a:cubicBezTo>
                      <a:pt x="15" y="6"/>
                      <a:pt x="13" y="2"/>
                      <a:pt x="9" y="1"/>
                    </a:cubicBezTo>
                    <a:cubicBezTo>
                      <a:pt x="5" y="0"/>
                      <a:pt x="1" y="2"/>
                      <a:pt x="0" y="6"/>
                    </a:cubicBezTo>
                    <a:cubicBezTo>
                      <a:pt x="0" y="10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4152921" y="187330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7" y="15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11" y="15"/>
                      <a:pt x="14" y="13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5"/>
                      <a:pt x="13" y="2"/>
                      <a:pt x="10" y="1"/>
                    </a:cubicBezTo>
                    <a:cubicBezTo>
                      <a:pt x="6" y="0"/>
                      <a:pt x="2" y="3"/>
                      <a:pt x="1" y="6"/>
                    </a:cubicBezTo>
                    <a:cubicBezTo>
                      <a:pt x="0" y="10"/>
                      <a:pt x="3" y="14"/>
                      <a:pt x="7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081484" y="1805012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4"/>
                    </a:moveTo>
                    <a:cubicBezTo>
                      <a:pt x="12" y="14"/>
                      <a:pt x="15" y="10"/>
                      <a:pt x="15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1"/>
                      <a:pt x="0" y="4"/>
                      <a:pt x="1" y="8"/>
                    </a:cubicBezTo>
                    <a:cubicBezTo>
                      <a:pt x="1" y="12"/>
                      <a:pt x="4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4189434" y="2417794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6" y="1"/>
                    </a:moveTo>
                    <a:cubicBezTo>
                      <a:pt x="2" y="2"/>
                      <a:pt x="0" y="6"/>
                      <a:pt x="1" y="10"/>
                    </a:cubicBezTo>
                    <a:cubicBezTo>
                      <a:pt x="2" y="13"/>
                      <a:pt x="4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5" y="10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3"/>
                      <a:pt x="10" y="0"/>
                      <a:pt x="6" y="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4159271" y="2295555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15" y="7"/>
                    </a:moveTo>
                    <a:cubicBezTo>
                      <a:pt x="14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4" y="14"/>
                      <a:pt x="16" y="10"/>
                      <a:pt x="15" y="7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4097359" y="1927251"/>
                <a:ext cx="49213" cy="49213"/>
              </a:xfrm>
              <a:custGeom>
                <a:rect b="b" l="l" r="r" t="t"/>
                <a:pathLst>
                  <a:path extrusionOk="0" h="15" w="15">
                    <a:moveTo>
                      <a:pt x="8" y="15"/>
                    </a:moveTo>
                    <a:cubicBezTo>
                      <a:pt x="12" y="15"/>
                      <a:pt x="15" y="11"/>
                      <a:pt x="14" y="7"/>
                    </a:cubicBezTo>
                    <a:cubicBezTo>
                      <a:pt x="14" y="3"/>
                      <a:pt x="10" y="0"/>
                      <a:pt x="6" y="1"/>
                    </a:cubicBezTo>
                    <a:cubicBezTo>
                      <a:pt x="3" y="2"/>
                      <a:pt x="0" y="5"/>
                      <a:pt x="0" y="9"/>
                    </a:cubicBezTo>
                    <a:cubicBezTo>
                      <a:pt x="1" y="13"/>
                      <a:pt x="4" y="15"/>
                      <a:pt x="7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4219597" y="254003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1" y="10"/>
                    </a:move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4" y="14"/>
                      <a:pt x="16" y="10"/>
                      <a:pt x="15" y="6"/>
                    </a:cubicBezTo>
                    <a:cubicBezTo>
                      <a:pt x="14" y="2"/>
                      <a:pt x="10" y="0"/>
                      <a:pt x="6" y="1"/>
                    </a:cubicBezTo>
                    <a:cubicBezTo>
                      <a:pt x="2" y="2"/>
                      <a:pt x="0" y="6"/>
                      <a:pt x="1" y="10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4137046" y="2173316"/>
                <a:ext cx="49213" cy="50801"/>
              </a:xfrm>
              <a:custGeom>
                <a:rect b="b" l="l" r="r" t="t"/>
                <a:pathLst>
                  <a:path extrusionOk="0" h="15" w="15">
                    <a:moveTo>
                      <a:pt x="15" y="7"/>
                    </a:moveTo>
                    <a:cubicBezTo>
                      <a:pt x="14" y="3"/>
                      <a:pt x="10" y="0"/>
                      <a:pt x="6" y="1"/>
                    </a:cubicBezTo>
                    <a:cubicBezTo>
                      <a:pt x="2" y="2"/>
                      <a:pt x="0" y="5"/>
                      <a:pt x="1" y="9"/>
                    </a:cubicBezTo>
                    <a:cubicBezTo>
                      <a:pt x="1" y="13"/>
                      <a:pt x="4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3" y="14"/>
                      <a:pt x="15" y="10"/>
                      <a:pt x="15" y="7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4113234" y="2052665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9" y="15"/>
                    </a:moveTo>
                    <a:cubicBezTo>
                      <a:pt x="13" y="14"/>
                      <a:pt x="16" y="10"/>
                      <a:pt x="15" y="6"/>
                    </a:cubicBezTo>
                    <a:cubicBezTo>
                      <a:pt x="14" y="2"/>
                      <a:pt x="11" y="0"/>
                      <a:pt x="7" y="0"/>
                    </a:cubicBezTo>
                    <a:cubicBezTo>
                      <a:pt x="3" y="1"/>
                      <a:pt x="0" y="5"/>
                      <a:pt x="1" y="9"/>
                    </a:cubicBezTo>
                    <a:cubicBezTo>
                      <a:pt x="2" y="12"/>
                      <a:pt x="5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4949850" y="4114852"/>
                <a:ext cx="57150" cy="49213"/>
              </a:xfrm>
              <a:custGeom>
                <a:rect b="b" l="l" r="r" t="t"/>
                <a:pathLst>
                  <a:path extrusionOk="0" h="15" w="17">
                    <a:moveTo>
                      <a:pt x="9" y="15"/>
                    </a:moveTo>
                    <a:cubicBezTo>
                      <a:pt x="10" y="15"/>
                      <a:pt x="11" y="15"/>
                      <a:pt x="13" y="14"/>
                    </a:cubicBezTo>
                    <a:cubicBezTo>
                      <a:pt x="16" y="11"/>
                      <a:pt x="17" y="7"/>
                      <a:pt x="14" y="4"/>
                    </a:cubicBezTo>
                    <a:cubicBezTo>
                      <a:pt x="12" y="1"/>
                      <a:pt x="8" y="0"/>
                      <a:pt x="5" y="2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4" y="14"/>
                      <a:pt x="6" y="15"/>
                      <a:pt x="9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5691216" y="495782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3" y="13"/>
                    </a:cubicBezTo>
                    <a:cubicBezTo>
                      <a:pt x="16" y="10"/>
                      <a:pt x="16" y="5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ubicBezTo>
                      <a:pt x="0" y="6"/>
                      <a:pt x="0" y="11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5338789" y="4602220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5"/>
                      <a:pt x="13" y="14"/>
                    </a:cubicBezTo>
                    <a:cubicBezTo>
                      <a:pt x="16" y="11"/>
                      <a:pt x="16" y="7"/>
                      <a:pt x="13" y="4"/>
                    </a:cubicBezTo>
                    <a:cubicBezTo>
                      <a:pt x="11" y="1"/>
                      <a:pt x="6" y="0"/>
                      <a:pt x="3" y="3"/>
                    </a:cubicBezTo>
                    <a:cubicBezTo>
                      <a:pt x="1" y="6"/>
                      <a:pt x="0" y="10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5878541" y="5121339"/>
                <a:ext cx="53975" cy="50801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4" y="12"/>
                    </a:cubicBezTo>
                    <a:cubicBezTo>
                      <a:pt x="16" y="9"/>
                      <a:pt x="16" y="5"/>
                      <a:pt x="13" y="2"/>
                    </a:cubicBezTo>
                    <a:cubicBezTo>
                      <a:pt x="10" y="0"/>
                      <a:pt x="5" y="0"/>
                      <a:pt x="3" y="3"/>
                    </a:cubicBezTo>
                    <a:cubicBezTo>
                      <a:pt x="0" y="6"/>
                      <a:pt x="1" y="11"/>
                      <a:pt x="4" y="13"/>
                    </a:cubicBezTo>
                    <a:cubicBezTo>
                      <a:pt x="5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5783291" y="504037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5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1"/>
                      <a:pt x="3" y="4"/>
                    </a:cubicBezTo>
                    <a:cubicBezTo>
                      <a:pt x="0" y="7"/>
                      <a:pt x="1" y="11"/>
                      <a:pt x="3" y="14"/>
                    </a:cubicBezTo>
                    <a:cubicBezTo>
                      <a:pt x="5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5424514" y="4694296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5"/>
                      <a:pt x="13" y="13"/>
                    </a:cubicBezTo>
                    <a:cubicBezTo>
                      <a:pt x="16" y="11"/>
                      <a:pt x="16" y="6"/>
                      <a:pt x="13" y="3"/>
                    </a:cubicBezTo>
                    <a:cubicBezTo>
                      <a:pt x="10" y="0"/>
                      <a:pt x="6" y="0"/>
                      <a:pt x="3" y="3"/>
                    </a:cubicBezTo>
                    <a:cubicBezTo>
                      <a:pt x="0" y="6"/>
                      <a:pt x="0" y="10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5510240" y="4786372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3" y="13"/>
                    </a:cubicBezTo>
                    <a:cubicBezTo>
                      <a:pt x="16" y="10"/>
                      <a:pt x="16" y="5"/>
                      <a:pt x="13" y="2"/>
                    </a:cubicBezTo>
                    <a:cubicBezTo>
                      <a:pt x="10" y="0"/>
                      <a:pt x="6" y="0"/>
                      <a:pt x="3" y="2"/>
                    </a:cubicBezTo>
                    <a:cubicBezTo>
                      <a:pt x="0" y="5"/>
                      <a:pt x="0" y="10"/>
                      <a:pt x="3" y="12"/>
                    </a:cubicBezTo>
                    <a:cubicBezTo>
                      <a:pt x="5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5599140" y="4872098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2" y="14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6" y="0"/>
                      <a:pt x="3" y="3"/>
                    </a:cubicBezTo>
                    <a:cubicBezTo>
                      <a:pt x="0" y="6"/>
                      <a:pt x="0" y="11"/>
                      <a:pt x="3" y="13"/>
                    </a:cubicBezTo>
                    <a:cubicBezTo>
                      <a:pt x="5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5978554" y="520071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3" y="13"/>
                    </a:moveTo>
                    <a:cubicBezTo>
                      <a:pt x="4" y="14"/>
                      <a:pt x="6" y="15"/>
                      <a:pt x="8" y="15"/>
                    </a:cubicBezTo>
                    <a:cubicBezTo>
                      <a:pt x="10" y="15"/>
                      <a:pt x="12" y="14"/>
                      <a:pt x="13" y="12"/>
                    </a:cubicBezTo>
                    <a:cubicBezTo>
                      <a:pt x="16" y="9"/>
                      <a:pt x="15" y="5"/>
                      <a:pt x="12" y="2"/>
                    </a:cubicBezTo>
                    <a:cubicBezTo>
                      <a:pt x="9" y="0"/>
                      <a:pt x="4" y="0"/>
                      <a:pt x="2" y="3"/>
                    </a:cubicBezTo>
                    <a:cubicBezTo>
                      <a:pt x="0" y="6"/>
                      <a:pt x="0" y="11"/>
                      <a:pt x="3" y="13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6488144" y="5556319"/>
                <a:ext cx="55563" cy="49213"/>
              </a:xfrm>
              <a:custGeom>
                <a:rect b="b" l="l" r="r" t="t"/>
                <a:pathLst>
                  <a:path extrusionOk="0" h="15" w="17">
                    <a:moveTo>
                      <a:pt x="5" y="14"/>
                    </a:moveTo>
                    <a:cubicBezTo>
                      <a:pt x="6" y="15"/>
                      <a:pt x="7" y="15"/>
                      <a:pt x="9" y="15"/>
                    </a:cubicBezTo>
                    <a:cubicBezTo>
                      <a:pt x="11" y="15"/>
                      <a:pt x="13" y="14"/>
                      <a:pt x="15" y="11"/>
                    </a:cubicBezTo>
                    <a:cubicBezTo>
                      <a:pt x="17" y="8"/>
                      <a:pt x="16" y="4"/>
                      <a:pt x="12" y="2"/>
                    </a:cubicBezTo>
                    <a:cubicBezTo>
                      <a:pt x="9" y="0"/>
                      <a:pt x="4" y="1"/>
                      <a:pt x="2" y="4"/>
                    </a:cubicBezTo>
                    <a:cubicBezTo>
                      <a:pt x="0" y="7"/>
                      <a:pt x="1" y="12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4416448" y="3129002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2" y="11"/>
                    </a:moveTo>
                    <a:cubicBezTo>
                      <a:pt x="3" y="14"/>
                      <a:pt x="6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5" y="13"/>
                      <a:pt x="16" y="9"/>
                      <a:pt x="15" y="6"/>
                    </a:cubicBezTo>
                    <a:cubicBezTo>
                      <a:pt x="13" y="2"/>
                      <a:pt x="9" y="0"/>
                      <a:pt x="6" y="2"/>
                    </a:cubicBezTo>
                    <a:cubicBezTo>
                      <a:pt x="2" y="3"/>
                      <a:pt x="0" y="7"/>
                      <a:pt x="2" y="1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6076980" y="5276915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3" y="14"/>
                    </a:moveTo>
                    <a:cubicBezTo>
                      <a:pt x="5" y="15"/>
                      <a:pt x="6" y="15"/>
                      <a:pt x="8" y="15"/>
                    </a:cubicBezTo>
                    <a:cubicBezTo>
                      <a:pt x="10" y="15"/>
                      <a:pt x="12" y="14"/>
                      <a:pt x="13" y="12"/>
                    </a:cubicBezTo>
                    <a:cubicBezTo>
                      <a:pt x="16" y="9"/>
                      <a:pt x="15" y="5"/>
                      <a:pt x="12" y="2"/>
                    </a:cubicBezTo>
                    <a:cubicBezTo>
                      <a:pt x="9" y="0"/>
                      <a:pt x="4" y="0"/>
                      <a:pt x="2" y="4"/>
                    </a:cubicBezTo>
                    <a:cubicBezTo>
                      <a:pt x="0" y="7"/>
                      <a:pt x="0" y="11"/>
                      <a:pt x="3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4465660" y="3244891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1" y="15"/>
                    </a:cubicBezTo>
                    <a:cubicBezTo>
                      <a:pt x="14" y="13"/>
                      <a:pt x="16" y="9"/>
                      <a:pt x="15" y="5"/>
                    </a:cubicBezTo>
                    <a:cubicBezTo>
                      <a:pt x="13" y="2"/>
                      <a:pt x="9" y="0"/>
                      <a:pt x="5" y="2"/>
                    </a:cubicBezTo>
                    <a:cubicBezTo>
                      <a:pt x="2" y="3"/>
                      <a:pt x="0" y="7"/>
                      <a:pt x="2" y="11"/>
                    </a:cubicBezTo>
                    <a:cubicBezTo>
                      <a:pt x="3" y="14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6277006" y="5421380"/>
                <a:ext cx="57150" cy="49213"/>
              </a:xfrm>
              <a:custGeom>
                <a:rect b="b" l="l" r="r" t="t"/>
                <a:pathLst>
                  <a:path extrusionOk="0" h="15" w="17">
                    <a:moveTo>
                      <a:pt x="5" y="14"/>
                    </a:moveTo>
                    <a:cubicBezTo>
                      <a:pt x="6" y="15"/>
                      <a:pt x="7" y="15"/>
                      <a:pt x="9" y="15"/>
                    </a:cubicBezTo>
                    <a:cubicBezTo>
                      <a:pt x="11" y="15"/>
                      <a:pt x="13" y="14"/>
                      <a:pt x="14" y="12"/>
                    </a:cubicBezTo>
                    <a:cubicBezTo>
                      <a:pt x="17" y="9"/>
                      <a:pt x="16" y="4"/>
                      <a:pt x="13" y="2"/>
                    </a:cubicBezTo>
                    <a:cubicBezTo>
                      <a:pt x="9" y="0"/>
                      <a:pt x="5" y="1"/>
                      <a:pt x="3" y="4"/>
                    </a:cubicBezTo>
                    <a:cubicBezTo>
                      <a:pt x="0" y="7"/>
                      <a:pt x="1" y="12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6175405" y="5349941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4" y="14"/>
                    </a:moveTo>
                    <a:cubicBezTo>
                      <a:pt x="5" y="15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2"/>
                    </a:cubicBezTo>
                    <a:cubicBezTo>
                      <a:pt x="16" y="9"/>
                      <a:pt x="16" y="5"/>
                      <a:pt x="12" y="2"/>
                    </a:cubicBezTo>
                    <a:cubicBezTo>
                      <a:pt x="9" y="0"/>
                      <a:pt x="5" y="1"/>
                      <a:pt x="3" y="4"/>
                    </a:cubicBezTo>
                    <a:cubicBezTo>
                      <a:pt x="0" y="7"/>
                      <a:pt x="1" y="12"/>
                      <a:pt x="4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6597682" y="561981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5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3" y="14"/>
                      <a:pt x="14" y="12"/>
                    </a:cubicBezTo>
                    <a:cubicBezTo>
                      <a:pt x="16" y="8"/>
                      <a:pt x="15" y="4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4814912" y="3906887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2" y="14"/>
                    </a:cubicBezTo>
                    <a:cubicBezTo>
                      <a:pt x="15" y="12"/>
                      <a:pt x="16" y="7"/>
                      <a:pt x="14" y="4"/>
                    </a:cubicBezTo>
                    <a:cubicBezTo>
                      <a:pt x="12" y="1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2"/>
                    </a:cubicBezTo>
                    <a:cubicBezTo>
                      <a:pt x="3" y="14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5256239" y="4510144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4"/>
                      <a:pt x="13" y="13"/>
                    </a:cubicBezTo>
                    <a:cubicBezTo>
                      <a:pt x="16" y="11"/>
                      <a:pt x="16" y="6"/>
                      <a:pt x="14" y="3"/>
                    </a:cubicBezTo>
                    <a:cubicBezTo>
                      <a:pt x="11" y="0"/>
                      <a:pt x="7" y="0"/>
                      <a:pt x="4" y="2"/>
                    </a:cubicBezTo>
                    <a:cubicBezTo>
                      <a:pt x="1" y="5"/>
                      <a:pt x="0" y="9"/>
                      <a:pt x="3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4749824" y="3797348"/>
                <a:ext cx="52388" cy="53976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9" y="16"/>
                      <a:pt x="11" y="15"/>
                      <a:pt x="12" y="15"/>
                    </a:cubicBezTo>
                    <a:cubicBezTo>
                      <a:pt x="15" y="13"/>
                      <a:pt x="16" y="8"/>
                      <a:pt x="14" y="5"/>
                    </a:cubicBezTo>
                    <a:cubicBezTo>
                      <a:pt x="12" y="1"/>
                      <a:pt x="8" y="0"/>
                      <a:pt x="5" y="2"/>
                    </a:cubicBezTo>
                    <a:cubicBezTo>
                      <a:pt x="1" y="4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6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4627586" y="3579858"/>
                <a:ext cx="52388" cy="53976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9" y="16"/>
                      <a:pt x="10" y="15"/>
                      <a:pt x="12" y="15"/>
                    </a:cubicBezTo>
                    <a:cubicBezTo>
                      <a:pt x="15" y="13"/>
                      <a:pt x="16" y="9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ubicBezTo>
                      <a:pt x="1" y="4"/>
                      <a:pt x="0" y="8"/>
                      <a:pt x="2" y="12"/>
                    </a:cubicBezTo>
                    <a:cubicBezTo>
                      <a:pt x="3" y="14"/>
                      <a:pt x="6" y="16"/>
                      <a:pt x="8" y="16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4519636" y="3359193"/>
                <a:ext cx="52388" cy="50801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1" y="14"/>
                    </a:cubicBezTo>
                    <a:cubicBezTo>
                      <a:pt x="14" y="12"/>
                      <a:pt x="16" y="8"/>
                      <a:pt x="14" y="5"/>
                    </a:cubicBezTo>
                    <a:cubicBezTo>
                      <a:pt x="12" y="1"/>
                      <a:pt x="8" y="0"/>
                      <a:pt x="5" y="1"/>
                    </a:cubicBezTo>
                    <a:cubicBezTo>
                      <a:pt x="1" y="3"/>
                      <a:pt x="0" y="7"/>
                      <a:pt x="1" y="11"/>
                    </a:cubicBezTo>
                    <a:cubicBezTo>
                      <a:pt x="2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4572023" y="3471907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0" y="15"/>
                      <a:pt x="11" y="14"/>
                    </a:cubicBezTo>
                    <a:cubicBezTo>
                      <a:pt x="15" y="12"/>
                      <a:pt x="16" y="8"/>
                      <a:pt x="14" y="5"/>
                    </a:cubicBezTo>
                    <a:cubicBezTo>
                      <a:pt x="13" y="1"/>
                      <a:pt x="8" y="0"/>
                      <a:pt x="5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3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4686324" y="3692572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1" y="14"/>
                      <a:pt x="12" y="14"/>
                    </a:cubicBezTo>
                    <a:cubicBezTo>
                      <a:pt x="15" y="12"/>
                      <a:pt x="16" y="8"/>
                      <a:pt x="14" y="4"/>
                    </a:cubicBezTo>
                    <a:cubicBezTo>
                      <a:pt x="13" y="1"/>
                      <a:pt x="8" y="0"/>
                      <a:pt x="5" y="1"/>
                    </a:cubicBezTo>
                    <a:cubicBezTo>
                      <a:pt x="1" y="3"/>
                      <a:pt x="0" y="8"/>
                      <a:pt x="2" y="11"/>
                    </a:cubicBezTo>
                    <a:cubicBezTo>
                      <a:pt x="3" y="13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4330722" y="2895637"/>
                <a:ext cx="53975" cy="52388"/>
              </a:xfrm>
              <a:custGeom>
                <a:rect b="b" l="l" r="r" t="t"/>
                <a:pathLst>
                  <a:path extrusionOk="0" h="16" w="16">
                    <a:moveTo>
                      <a:pt x="1" y="11"/>
                    </a:moveTo>
                    <a:cubicBezTo>
                      <a:pt x="2" y="14"/>
                      <a:pt x="5" y="16"/>
                      <a:pt x="8" y="16"/>
                    </a:cubicBezTo>
                    <a:cubicBezTo>
                      <a:pt x="8" y="16"/>
                      <a:pt x="9" y="15"/>
                      <a:pt x="10" y="15"/>
                    </a:cubicBezTo>
                    <a:cubicBezTo>
                      <a:pt x="14" y="14"/>
                      <a:pt x="16" y="10"/>
                      <a:pt x="14" y="6"/>
                    </a:cubicBezTo>
                    <a:cubicBezTo>
                      <a:pt x="13" y="2"/>
                      <a:pt x="9" y="0"/>
                      <a:pt x="5" y="2"/>
                    </a:cubicBezTo>
                    <a:cubicBezTo>
                      <a:pt x="1" y="3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5176863" y="4413305"/>
                <a:ext cx="53975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4"/>
                      <a:pt x="12" y="13"/>
                    </a:cubicBezTo>
                    <a:cubicBezTo>
                      <a:pt x="15" y="11"/>
                      <a:pt x="16" y="6"/>
                      <a:pt x="13" y="3"/>
                    </a:cubicBezTo>
                    <a:cubicBezTo>
                      <a:pt x="11" y="0"/>
                      <a:pt x="6" y="0"/>
                      <a:pt x="3" y="2"/>
                    </a:cubicBezTo>
                    <a:cubicBezTo>
                      <a:pt x="0" y="5"/>
                      <a:pt x="0" y="9"/>
                      <a:pt x="2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5099076" y="4314879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5"/>
                      <a:pt x="13" y="14"/>
                    </a:cubicBezTo>
                    <a:cubicBezTo>
                      <a:pt x="16" y="11"/>
                      <a:pt x="16" y="7"/>
                      <a:pt x="14" y="4"/>
                    </a:cubicBezTo>
                    <a:cubicBezTo>
                      <a:pt x="12" y="1"/>
                      <a:pt x="7" y="0"/>
                      <a:pt x="4" y="2"/>
                    </a:cubicBezTo>
                    <a:cubicBezTo>
                      <a:pt x="1" y="5"/>
                      <a:pt x="0" y="9"/>
                      <a:pt x="3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5026050" y="421645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9" y="15"/>
                      <a:pt x="11" y="14"/>
                      <a:pt x="12" y="13"/>
                    </a:cubicBezTo>
                    <a:cubicBezTo>
                      <a:pt x="15" y="11"/>
                      <a:pt x="16" y="7"/>
                      <a:pt x="13" y="4"/>
                    </a:cubicBezTo>
                    <a:cubicBezTo>
                      <a:pt x="11" y="0"/>
                      <a:pt x="7" y="0"/>
                      <a:pt x="3" y="2"/>
                    </a:cubicBezTo>
                    <a:cubicBezTo>
                      <a:pt x="0" y="4"/>
                      <a:pt x="0" y="9"/>
                      <a:pt x="2" y="12"/>
                    </a:cubicBezTo>
                    <a:cubicBezTo>
                      <a:pt x="3" y="14"/>
                      <a:pt x="5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4881587" y="4011663"/>
                <a:ext cx="52388" cy="49213"/>
              </a:xfrm>
              <a:custGeom>
                <a:rect b="b" l="l" r="r" t="t"/>
                <a:pathLst>
                  <a:path extrusionOk="0" h="15" w="16">
                    <a:moveTo>
                      <a:pt x="8" y="15"/>
                    </a:moveTo>
                    <a:cubicBezTo>
                      <a:pt x="10" y="15"/>
                      <a:pt x="11" y="14"/>
                      <a:pt x="12" y="14"/>
                    </a:cubicBezTo>
                    <a:cubicBezTo>
                      <a:pt x="16" y="11"/>
                      <a:pt x="16" y="7"/>
                      <a:pt x="14" y="4"/>
                    </a:cubicBezTo>
                    <a:cubicBezTo>
                      <a:pt x="12" y="0"/>
                      <a:pt x="8" y="0"/>
                      <a:pt x="4" y="2"/>
                    </a:cubicBezTo>
                    <a:cubicBezTo>
                      <a:pt x="1" y="4"/>
                      <a:pt x="0" y="8"/>
                      <a:pt x="2" y="12"/>
                    </a:cubicBezTo>
                    <a:cubicBezTo>
                      <a:pt x="4" y="14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4067196" y="806463"/>
                <a:ext cx="46038" cy="49213"/>
              </a:xfrm>
              <a:custGeom>
                <a:rect b="b" l="l" r="r" t="t"/>
                <a:pathLst>
                  <a:path extrusionOk="0" h="15" w="14">
                    <a:moveTo>
                      <a:pt x="6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11" y="15"/>
                      <a:pt x="14" y="12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2" y="1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2" y="14"/>
                      <a:pt x="6" y="15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4275159" y="3"/>
                <a:ext cx="1060455" cy="4262488"/>
              </a:xfrm>
              <a:custGeom>
                <a:rect b="b" l="l" r="r" t="t"/>
                <a:pathLst>
                  <a:path extrusionOk="0" h="1294" w="322">
                    <a:moveTo>
                      <a:pt x="317" y="1294"/>
                    </a:moveTo>
                    <a:cubicBezTo>
                      <a:pt x="319" y="1292"/>
                      <a:pt x="320" y="1291"/>
                      <a:pt x="322" y="1290"/>
                    </a:cubicBezTo>
                    <a:cubicBezTo>
                      <a:pt x="124" y="1040"/>
                      <a:pt x="5" y="723"/>
                      <a:pt x="5" y="380"/>
                    </a:cubicBezTo>
                    <a:cubicBezTo>
                      <a:pt x="5" y="250"/>
                      <a:pt x="22" y="122"/>
                      <a:pt x="5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17" y="123"/>
                      <a:pt x="0" y="250"/>
                      <a:pt x="0" y="380"/>
                    </a:cubicBezTo>
                    <a:cubicBezTo>
                      <a:pt x="0" y="716"/>
                      <a:pt x="112" y="1034"/>
                      <a:pt x="317" y="1294"/>
                    </a:cubicBez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9" name="Google Shape;459;p7"/>
              <p:cNvGrpSpPr/>
              <p:nvPr/>
            </p:nvGrpSpPr>
            <p:grpSpPr>
              <a:xfrm>
                <a:off x="4075134" y="2859124"/>
                <a:ext cx="8116922" cy="3995785"/>
                <a:chOff x="4075134" y="2859124"/>
                <a:chExt cx="8116922" cy="3995785"/>
              </a:xfrm>
            </p:grpSpPr>
            <p:sp>
              <p:nvSpPr>
                <p:cNvPr id="460" name="Google Shape;460;p7"/>
                <p:cNvSpPr/>
                <p:nvPr/>
              </p:nvSpPr>
              <p:spPr>
                <a:xfrm>
                  <a:off x="11276065" y="6462792"/>
                  <a:ext cx="915991" cy="392117"/>
                </a:xfrm>
                <a:custGeom>
                  <a:rect b="b" l="l" r="r" t="t"/>
                  <a:pathLst>
                    <a:path extrusionOk="0" h="119" w="278">
                      <a:moveTo>
                        <a:pt x="0" y="3"/>
                      </a:moveTo>
                      <a:cubicBezTo>
                        <a:pt x="78" y="68"/>
                        <a:pt x="174" y="109"/>
                        <a:pt x="278" y="119"/>
                      </a:cubicBezTo>
                      <a:cubicBezTo>
                        <a:pt x="278" y="115"/>
                        <a:pt x="278" y="115"/>
                        <a:pt x="278" y="115"/>
                      </a:cubicBezTo>
                      <a:cubicBezTo>
                        <a:pt x="176" y="104"/>
                        <a:pt x="81" y="64"/>
                        <a:pt x="4" y="0"/>
                      </a:cubicBezTo>
                      <a:cubicBezTo>
                        <a:pt x="3" y="1"/>
                        <a:pt x="1" y="3"/>
                        <a:pt x="0" y="3"/>
                      </a:cubicBez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1" name="Google Shape;461;p7"/>
                <p:cNvGrpSpPr/>
                <p:nvPr/>
              </p:nvGrpSpPr>
              <p:grpSpPr>
                <a:xfrm>
                  <a:off x="4075134" y="2859124"/>
                  <a:ext cx="8116920" cy="3668757"/>
                  <a:chOff x="4075134" y="2859124"/>
                  <a:chExt cx="8116920" cy="3668757"/>
                </a:xfrm>
              </p:grpSpPr>
              <p:sp>
                <p:nvSpPr>
                  <p:cNvPr id="462" name="Google Shape;462;p7"/>
                  <p:cNvSpPr/>
                  <p:nvPr/>
                </p:nvSpPr>
                <p:spPr>
                  <a:xfrm>
                    <a:off x="4075134" y="2859124"/>
                    <a:ext cx="144463" cy="290516"/>
                  </a:xfrm>
                  <a:custGeom>
                    <a:rect b="b" l="l" r="r" t="t"/>
                    <a:pathLst>
                      <a:path extrusionOk="0" h="88" w="44">
                        <a:moveTo>
                          <a:pt x="24" y="31"/>
                        </a:moveTo>
                        <a:cubicBezTo>
                          <a:pt x="31" y="28"/>
                          <a:pt x="35" y="20"/>
                          <a:pt x="32" y="12"/>
                        </a:cubicBezTo>
                        <a:cubicBezTo>
                          <a:pt x="29" y="4"/>
                          <a:pt x="21" y="0"/>
                          <a:pt x="12" y="2"/>
                        </a:cubicBezTo>
                        <a:cubicBezTo>
                          <a:pt x="4" y="5"/>
                          <a:pt x="0" y="14"/>
                          <a:pt x="3" y="22"/>
                        </a:cubicBezTo>
                        <a:cubicBezTo>
                          <a:pt x="5" y="30"/>
                          <a:pt x="13" y="34"/>
                          <a:pt x="20" y="33"/>
                        </a:cubicBezTo>
                        <a:cubicBezTo>
                          <a:pt x="26" y="51"/>
                          <a:pt x="33" y="70"/>
                          <a:pt x="40" y="88"/>
                        </a:cubicBezTo>
                        <a:cubicBezTo>
                          <a:pt x="41" y="87"/>
                          <a:pt x="43" y="86"/>
                          <a:pt x="44" y="86"/>
                        </a:cubicBezTo>
                        <a:cubicBezTo>
                          <a:pt x="37" y="68"/>
                          <a:pt x="31" y="49"/>
                          <a:pt x="24" y="31"/>
                        </a:cubicBezTo>
                        <a:close/>
                      </a:path>
                    </a:pathLst>
                  </a:custGeom>
                  <a:solidFill>
                    <a:srgbClr val="BBBCBC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" name="Google Shape;463;p7"/>
                  <p:cNvSpPr/>
                  <p:nvPr/>
                </p:nvSpPr>
                <p:spPr>
                  <a:xfrm>
                    <a:off x="4400573" y="3579858"/>
                    <a:ext cx="7791481" cy="2948023"/>
                  </a:xfrm>
                  <a:custGeom>
                    <a:rect b="b" l="l" r="r" t="t"/>
                    <a:pathLst>
                      <a:path extrusionOk="0" h="895" w="2366">
                        <a:moveTo>
                          <a:pt x="2005" y="784"/>
                        </a:moveTo>
                        <a:cubicBezTo>
                          <a:pt x="1981" y="751"/>
                          <a:pt x="1961" y="715"/>
                          <a:pt x="1944" y="677"/>
                        </a:cubicBezTo>
                        <a:cubicBezTo>
                          <a:pt x="2065" y="632"/>
                          <a:pt x="2181" y="572"/>
                          <a:pt x="2288" y="496"/>
                        </a:cubicBezTo>
                        <a:cubicBezTo>
                          <a:pt x="2315" y="477"/>
                          <a:pt x="2341" y="457"/>
                          <a:pt x="2366" y="436"/>
                        </a:cubicBezTo>
                        <a:cubicBezTo>
                          <a:pt x="2366" y="429"/>
                          <a:pt x="2366" y="429"/>
                          <a:pt x="2366" y="429"/>
                        </a:cubicBezTo>
                        <a:cubicBezTo>
                          <a:pt x="2109" y="639"/>
                          <a:pt x="1782" y="762"/>
                          <a:pt x="1436" y="762"/>
                        </a:cubicBezTo>
                        <a:cubicBezTo>
                          <a:pt x="985" y="762"/>
                          <a:pt x="580" y="557"/>
                          <a:pt x="310" y="236"/>
                        </a:cubicBezTo>
                        <a:cubicBezTo>
                          <a:pt x="309" y="237"/>
                          <a:pt x="308" y="238"/>
                          <a:pt x="306" y="239"/>
                        </a:cubicBezTo>
                        <a:cubicBezTo>
                          <a:pt x="334" y="272"/>
                          <a:pt x="363" y="304"/>
                          <a:pt x="394" y="335"/>
                        </a:cubicBezTo>
                        <a:cubicBezTo>
                          <a:pt x="672" y="614"/>
                          <a:pt x="1042" y="767"/>
                          <a:pt x="1436" y="767"/>
                        </a:cubicBezTo>
                        <a:cubicBezTo>
                          <a:pt x="1610" y="767"/>
                          <a:pt x="1780" y="737"/>
                          <a:pt x="1940" y="679"/>
                        </a:cubicBezTo>
                        <a:cubicBezTo>
                          <a:pt x="1956" y="717"/>
                          <a:pt x="1977" y="753"/>
                          <a:pt x="2000" y="786"/>
                        </a:cubicBezTo>
                        <a:cubicBezTo>
                          <a:pt x="1824" y="853"/>
                          <a:pt x="1634" y="890"/>
                          <a:pt x="1436" y="890"/>
                        </a:cubicBezTo>
                        <a:cubicBezTo>
                          <a:pt x="824" y="890"/>
                          <a:pt x="275" y="549"/>
                          <a:pt x="4" y="0"/>
                        </a:cubicBezTo>
                        <a:cubicBezTo>
                          <a:pt x="2" y="1"/>
                          <a:pt x="1" y="2"/>
                          <a:pt x="0" y="2"/>
                        </a:cubicBezTo>
                        <a:cubicBezTo>
                          <a:pt x="130" y="265"/>
                          <a:pt x="330" y="488"/>
                          <a:pt x="578" y="646"/>
                        </a:cubicBezTo>
                        <a:cubicBezTo>
                          <a:pt x="834" y="809"/>
                          <a:pt x="1131" y="895"/>
                          <a:pt x="1436" y="895"/>
                        </a:cubicBezTo>
                        <a:cubicBezTo>
                          <a:pt x="1633" y="895"/>
                          <a:pt x="1825" y="859"/>
                          <a:pt x="2005" y="791"/>
                        </a:cubicBezTo>
                        <a:cubicBezTo>
                          <a:pt x="2023" y="816"/>
                          <a:pt x="2044" y="839"/>
                          <a:pt x="2066" y="860"/>
                        </a:cubicBezTo>
                        <a:cubicBezTo>
                          <a:pt x="2067" y="858"/>
                          <a:pt x="2068" y="857"/>
                          <a:pt x="2069" y="856"/>
                        </a:cubicBezTo>
                        <a:cubicBezTo>
                          <a:pt x="2047" y="835"/>
                          <a:pt x="2027" y="813"/>
                          <a:pt x="2009" y="789"/>
                        </a:cubicBezTo>
                        <a:cubicBezTo>
                          <a:pt x="2135" y="741"/>
                          <a:pt x="2255" y="677"/>
                          <a:pt x="2366" y="598"/>
                        </a:cubicBezTo>
                        <a:cubicBezTo>
                          <a:pt x="2366" y="587"/>
                          <a:pt x="2366" y="587"/>
                          <a:pt x="2366" y="587"/>
                        </a:cubicBezTo>
                        <a:cubicBezTo>
                          <a:pt x="2255" y="668"/>
                          <a:pt x="2134" y="734"/>
                          <a:pt x="2005" y="784"/>
                        </a:cubicBezTo>
                        <a:close/>
                      </a:path>
                    </a:pathLst>
                  </a:custGeom>
                  <a:solidFill>
                    <a:srgbClr val="BBBCBC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64" name="Google Shape;464;p7"/>
                  <p:cNvGrpSpPr/>
                  <p:nvPr/>
                </p:nvGrpSpPr>
                <p:grpSpPr>
                  <a:xfrm>
                    <a:off x="4302147" y="3373480"/>
                    <a:ext cx="111125" cy="214316"/>
                    <a:chOff x="4302147" y="3373480"/>
                    <a:chExt cx="111125" cy="214316"/>
                  </a:xfrm>
                </p:grpSpPr>
                <p:sp>
                  <p:nvSpPr>
                    <p:cNvPr id="465" name="Google Shape;465;p7"/>
                    <p:cNvSpPr/>
                    <p:nvPr/>
                  </p:nvSpPr>
                  <p:spPr>
                    <a:xfrm>
                      <a:off x="4305322" y="3379830"/>
                      <a:ext cx="28575" cy="36513"/>
                    </a:xfrm>
                    <a:custGeom>
                      <a:rect b="b" l="l" r="r" t="t"/>
                      <a:pathLst>
                        <a:path extrusionOk="0" h="11" w="9">
                          <a:moveTo>
                            <a:pt x="4" y="11"/>
                          </a:moveTo>
                          <a:cubicBezTo>
                            <a:pt x="5" y="11"/>
                            <a:pt x="7" y="10"/>
                            <a:pt x="9" y="10"/>
                          </a:cubicBezTo>
                          <a:cubicBezTo>
                            <a:pt x="7" y="6"/>
                            <a:pt x="6" y="3"/>
                            <a:pt x="4" y="0"/>
                          </a:cubicBezTo>
                          <a:cubicBezTo>
                            <a:pt x="3" y="0"/>
                            <a:pt x="1" y="1"/>
                            <a:pt x="0" y="1"/>
                          </a:cubicBezTo>
                          <a:cubicBezTo>
                            <a:pt x="1" y="5"/>
                            <a:pt x="3" y="8"/>
                            <a:pt x="4" y="11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6" name="Google Shape;466;p7"/>
                    <p:cNvSpPr/>
                    <p:nvPr/>
                  </p:nvSpPr>
                  <p:spPr>
                    <a:xfrm>
                      <a:off x="4379935" y="3540170"/>
                      <a:ext cx="30163" cy="39688"/>
                    </a:xfrm>
                    <a:custGeom>
                      <a:rect b="b" l="l" r="r" t="t"/>
                      <a:pathLst>
                        <a:path extrusionOk="0" h="12" w="9">
                          <a:moveTo>
                            <a:pt x="4" y="0"/>
                          </a:moveTo>
                          <a:cubicBezTo>
                            <a:pt x="3" y="1"/>
                            <a:pt x="1" y="2"/>
                            <a:pt x="0" y="3"/>
                          </a:cubicBezTo>
                          <a:cubicBezTo>
                            <a:pt x="1" y="5"/>
                            <a:pt x="2" y="8"/>
                            <a:pt x="4" y="10"/>
                          </a:cubicBezTo>
                          <a:cubicBezTo>
                            <a:pt x="4" y="11"/>
                            <a:pt x="4" y="12"/>
                            <a:pt x="5" y="12"/>
                          </a:cubicBezTo>
                          <a:cubicBezTo>
                            <a:pt x="6" y="12"/>
                            <a:pt x="8" y="11"/>
                            <a:pt x="9" y="10"/>
                          </a:cubicBezTo>
                          <a:cubicBezTo>
                            <a:pt x="9" y="10"/>
                            <a:pt x="8" y="9"/>
                            <a:pt x="8" y="8"/>
                          </a:cubicBezTo>
                          <a:cubicBezTo>
                            <a:pt x="7" y="6"/>
                            <a:pt x="5" y="3"/>
                            <a:pt x="4" y="0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7" name="Google Shape;467;p7"/>
                    <p:cNvSpPr/>
                    <p:nvPr/>
                  </p:nvSpPr>
                  <p:spPr>
                    <a:xfrm>
                      <a:off x="4397397" y="3573508"/>
                      <a:ext cx="15875" cy="14288"/>
                    </a:xfrm>
                    <a:custGeom>
                      <a:rect b="b" l="l" r="r" t="t"/>
                      <a:pathLst>
                        <a:path extrusionOk="0" h="4" w="5">
                          <a:moveTo>
                            <a:pt x="0" y="2"/>
                          </a:moveTo>
                          <a:cubicBezTo>
                            <a:pt x="0" y="3"/>
                            <a:pt x="0" y="4"/>
                            <a:pt x="1" y="4"/>
                          </a:cubicBezTo>
                          <a:cubicBezTo>
                            <a:pt x="2" y="4"/>
                            <a:pt x="3" y="3"/>
                            <a:pt x="5" y="2"/>
                          </a:cubicBezTo>
                          <a:cubicBezTo>
                            <a:pt x="4" y="1"/>
                            <a:pt x="4" y="1"/>
                            <a:pt x="4" y="0"/>
                          </a:cubicBezTo>
                          <a:cubicBezTo>
                            <a:pt x="3" y="1"/>
                            <a:pt x="1" y="2"/>
                            <a:pt x="0" y="2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8" name="Google Shape;468;p7"/>
                    <p:cNvSpPr/>
                    <p:nvPr/>
                  </p:nvSpPr>
                  <p:spPr>
                    <a:xfrm>
                      <a:off x="4302147" y="3373480"/>
                      <a:ext cx="15875" cy="9525"/>
                    </a:xfrm>
                    <a:custGeom>
                      <a:rect b="b" l="l" r="r" t="t"/>
                      <a:pathLst>
                        <a:path extrusionOk="0" h="3" w="5">
                          <a:moveTo>
                            <a:pt x="5" y="2"/>
                          </a:moveTo>
                          <a:cubicBezTo>
                            <a:pt x="5" y="1"/>
                            <a:pt x="5" y="0"/>
                            <a:pt x="4" y="0"/>
                          </a:cubicBezTo>
                          <a:cubicBezTo>
                            <a:pt x="3" y="0"/>
                            <a:pt x="1" y="1"/>
                            <a:pt x="0" y="2"/>
                          </a:cubicBezTo>
                          <a:cubicBezTo>
                            <a:pt x="0" y="2"/>
                            <a:pt x="0" y="3"/>
                            <a:pt x="1" y="3"/>
                          </a:cubicBezTo>
                          <a:cubicBezTo>
                            <a:pt x="2" y="3"/>
                            <a:pt x="4" y="2"/>
                            <a:pt x="5" y="2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9" name="Google Shape;469;p7"/>
                    <p:cNvSpPr/>
                    <p:nvPr/>
                  </p:nvSpPr>
                  <p:spPr>
                    <a:xfrm>
                      <a:off x="4318022" y="3413168"/>
                      <a:ext cx="76200" cy="138114"/>
                    </a:xfrm>
                    <a:custGeom>
                      <a:rect b="b" l="l" r="r" t="t"/>
                      <a:pathLst>
                        <a:path extrusionOk="0" h="42" w="23">
                          <a:moveTo>
                            <a:pt x="23" y="39"/>
                          </a:moveTo>
                          <a:cubicBezTo>
                            <a:pt x="17" y="26"/>
                            <a:pt x="11" y="13"/>
                            <a:pt x="5" y="0"/>
                          </a:cubicBezTo>
                          <a:cubicBezTo>
                            <a:pt x="3" y="0"/>
                            <a:pt x="1" y="1"/>
                            <a:pt x="0" y="1"/>
                          </a:cubicBezTo>
                          <a:cubicBezTo>
                            <a:pt x="6" y="15"/>
                            <a:pt x="12" y="28"/>
                            <a:pt x="19" y="42"/>
                          </a:cubicBezTo>
                          <a:cubicBezTo>
                            <a:pt x="20" y="41"/>
                            <a:pt x="22" y="40"/>
                            <a:pt x="23" y="39"/>
                          </a:cubicBezTo>
                          <a:close/>
                        </a:path>
                      </a:pathLst>
                    </a:custGeom>
                    <a:solidFill>
                      <a:srgbClr val="BBBCBC"/>
                    </a:solidFill>
                    <a:ln>
                      <a:noFill/>
                    </a:ln>
                  </p:spPr>
                  <p:txBody>
                    <a:bodyPr anchorCtr="0" anchor="t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470" name="Google Shape;470;p7"/>
                  <p:cNvSpPr/>
                  <p:nvPr/>
                </p:nvSpPr>
                <p:spPr>
                  <a:xfrm>
                    <a:off x="4206896" y="3141703"/>
                    <a:ext cx="107950" cy="238127"/>
                  </a:xfrm>
                  <a:custGeom>
                    <a:rect b="b" l="l" r="r" t="t"/>
                    <a:pathLst>
                      <a:path extrusionOk="0" h="238127" w="107950">
                        <a:moveTo>
                          <a:pt x="13124" y="0"/>
                        </a:moveTo>
                        <a:cubicBezTo>
                          <a:pt x="26247" y="30054"/>
                          <a:pt x="39371" y="60107"/>
                          <a:pt x="49213" y="93500"/>
                        </a:cubicBezTo>
                        <a:lnTo>
                          <a:pt x="48239" y="93748"/>
                        </a:lnTo>
                        <a:lnTo>
                          <a:pt x="107950" y="231561"/>
                        </a:lnTo>
                        <a:cubicBezTo>
                          <a:pt x="104631" y="231561"/>
                          <a:pt x="97992" y="234844"/>
                          <a:pt x="94673" y="238127"/>
                        </a:cubicBezTo>
                        <a:cubicBezTo>
                          <a:pt x="74757" y="192161"/>
                          <a:pt x="54841" y="142912"/>
                          <a:pt x="34925" y="96946"/>
                        </a:cubicBezTo>
                        <a:lnTo>
                          <a:pt x="36024" y="96675"/>
                        </a:lnTo>
                        <a:lnTo>
                          <a:pt x="0" y="6679"/>
                        </a:lnTo>
                        <a:cubicBezTo>
                          <a:pt x="3281" y="3339"/>
                          <a:pt x="9843" y="0"/>
                          <a:pt x="13124" y="0"/>
                        </a:cubicBezTo>
                        <a:close/>
                      </a:path>
                    </a:pathLst>
                  </a:custGeom>
                  <a:solidFill>
                    <a:srgbClr val="BBBCBC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71" name="Google Shape;471;p7"/>
                <p:cNvSpPr/>
                <p:nvPr/>
              </p:nvSpPr>
              <p:spPr>
                <a:xfrm>
                  <a:off x="11204627" y="6399291"/>
                  <a:ext cx="85725" cy="73026"/>
                </a:xfrm>
                <a:custGeom>
                  <a:rect b="b" l="l" r="r" t="t"/>
                  <a:pathLst>
                    <a:path extrusionOk="0" h="22" w="26">
                      <a:moveTo>
                        <a:pt x="26" y="19"/>
                      </a:moveTo>
                      <a:cubicBezTo>
                        <a:pt x="18" y="13"/>
                        <a:pt x="10" y="6"/>
                        <a:pt x="3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7" y="10"/>
                        <a:pt x="15" y="16"/>
                        <a:pt x="22" y="22"/>
                      </a:cubicBezTo>
                      <a:cubicBezTo>
                        <a:pt x="23" y="22"/>
                        <a:pt x="25" y="20"/>
                        <a:pt x="26" y="19"/>
                      </a:cubicBez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2" name="Google Shape;472;p7"/>
            <p:cNvGrpSpPr/>
            <p:nvPr/>
          </p:nvGrpSpPr>
          <p:grpSpPr>
            <a:xfrm>
              <a:off x="4186259" y="3137957"/>
              <a:ext cx="7631032" cy="3640751"/>
              <a:chOff x="4186259" y="3137957"/>
              <a:chExt cx="7631032" cy="3640751"/>
            </a:xfrm>
          </p:grpSpPr>
          <p:grpSp>
            <p:nvGrpSpPr>
              <p:cNvPr id="473" name="Google Shape;473;p7"/>
              <p:cNvGrpSpPr/>
              <p:nvPr/>
            </p:nvGrpSpPr>
            <p:grpSpPr>
              <a:xfrm>
                <a:off x="4572023" y="4308529"/>
                <a:ext cx="4603770" cy="2470179"/>
                <a:chOff x="4572023" y="4308529"/>
                <a:chExt cx="4603770" cy="2470179"/>
              </a:xfrm>
            </p:grpSpPr>
            <p:sp>
              <p:nvSpPr>
                <p:cNvPr id="474" name="Google Shape;474;p7"/>
                <p:cNvSpPr/>
                <p:nvPr/>
              </p:nvSpPr>
              <p:spPr>
                <a:xfrm>
                  <a:off x="9083718" y="6683457"/>
                  <a:ext cx="92075" cy="95251"/>
                </a:xfrm>
                <a:custGeom>
                  <a:rect b="b" l="l" r="r" t="t"/>
                  <a:pathLst>
                    <a:path extrusionOk="0" h="29" w="28">
                      <a:moveTo>
                        <a:pt x="22" y="3"/>
                      </a:moveTo>
                      <a:cubicBezTo>
                        <a:pt x="21" y="2"/>
                        <a:pt x="20" y="2"/>
                        <a:pt x="19" y="1"/>
                      </a:cubicBezTo>
                      <a:cubicBezTo>
                        <a:pt x="19" y="1"/>
                        <a:pt x="18" y="1"/>
                        <a:pt x="17" y="0"/>
                      </a:cubicBezTo>
                      <a:cubicBezTo>
                        <a:pt x="12" y="0"/>
                        <a:pt x="7" y="1"/>
                        <a:pt x="4" y="4"/>
                      </a:cubicBezTo>
                      <a:cubicBezTo>
                        <a:pt x="1" y="7"/>
                        <a:pt x="0" y="11"/>
                        <a:pt x="0" y="14"/>
                      </a:cubicBezTo>
                      <a:cubicBezTo>
                        <a:pt x="0" y="18"/>
                        <a:pt x="1" y="22"/>
                        <a:pt x="4" y="24"/>
                      </a:cubicBezTo>
                      <a:cubicBezTo>
                        <a:pt x="7" y="27"/>
                        <a:pt x="10" y="29"/>
                        <a:pt x="14" y="29"/>
                      </a:cubicBezTo>
                      <a:cubicBezTo>
                        <a:pt x="18" y="29"/>
                        <a:pt x="21" y="27"/>
                        <a:pt x="24" y="24"/>
                      </a:cubicBezTo>
                      <a:cubicBezTo>
                        <a:pt x="27" y="22"/>
                        <a:pt x="28" y="18"/>
                        <a:pt x="28" y="14"/>
                      </a:cubicBezTo>
                      <a:cubicBezTo>
                        <a:pt x="28" y="11"/>
                        <a:pt x="27" y="7"/>
                        <a:pt x="24" y="4"/>
                      </a:cubicBezTo>
                      <a:cubicBezTo>
                        <a:pt x="23" y="4"/>
                        <a:pt x="23" y="3"/>
                        <a:pt x="22" y="3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7"/>
                <p:cNvSpPr/>
                <p:nvPr/>
              </p:nvSpPr>
              <p:spPr>
                <a:xfrm>
                  <a:off x="4872062" y="4706996"/>
                  <a:ext cx="104775" cy="101601"/>
                </a:xfrm>
                <a:custGeom>
                  <a:rect b="b" l="l" r="r" t="t"/>
                  <a:pathLst>
                    <a:path extrusionOk="0" h="31" w="32">
                      <a:moveTo>
                        <a:pt x="7" y="5"/>
                      </a:moveTo>
                      <a:cubicBezTo>
                        <a:pt x="1" y="10"/>
                        <a:pt x="0" y="19"/>
                        <a:pt x="5" y="25"/>
                      </a:cubicBezTo>
                      <a:cubicBezTo>
                        <a:pt x="8" y="29"/>
                        <a:pt x="12" y="31"/>
                        <a:pt x="16" y="31"/>
                      </a:cubicBezTo>
                      <a:cubicBezTo>
                        <a:pt x="19" y="31"/>
                        <a:pt x="22" y="29"/>
                        <a:pt x="25" y="27"/>
                      </a:cubicBezTo>
                      <a:cubicBezTo>
                        <a:pt x="31" y="22"/>
                        <a:pt x="32" y="13"/>
                        <a:pt x="27" y="7"/>
                      </a:cubicBezTo>
                      <a:cubicBezTo>
                        <a:pt x="22" y="1"/>
                        <a:pt x="13" y="0"/>
                        <a:pt x="7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7"/>
                <p:cNvSpPr/>
                <p:nvPr/>
              </p:nvSpPr>
              <p:spPr>
                <a:xfrm>
                  <a:off x="4713311" y="4510144"/>
                  <a:ext cx="104775" cy="101601"/>
                </a:xfrm>
                <a:custGeom>
                  <a:rect b="b" l="l" r="r" t="t"/>
                  <a:pathLst>
                    <a:path extrusionOk="0" h="31" w="32">
                      <a:moveTo>
                        <a:pt x="7" y="5"/>
                      </a:moveTo>
                      <a:cubicBezTo>
                        <a:pt x="1" y="10"/>
                        <a:pt x="0" y="19"/>
                        <a:pt x="5" y="25"/>
                      </a:cubicBezTo>
                      <a:cubicBezTo>
                        <a:pt x="8" y="29"/>
                        <a:pt x="12" y="31"/>
                        <a:pt x="16" y="31"/>
                      </a:cubicBezTo>
                      <a:cubicBezTo>
                        <a:pt x="19" y="31"/>
                        <a:pt x="22" y="30"/>
                        <a:pt x="25" y="28"/>
                      </a:cubicBezTo>
                      <a:cubicBezTo>
                        <a:pt x="31" y="23"/>
                        <a:pt x="32" y="14"/>
                        <a:pt x="27" y="8"/>
                      </a:cubicBezTo>
                      <a:cubicBezTo>
                        <a:pt x="23" y="1"/>
                        <a:pt x="14" y="0"/>
                        <a:pt x="7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7"/>
                <p:cNvSpPr/>
                <p:nvPr/>
              </p:nvSpPr>
              <p:spPr>
                <a:xfrm>
                  <a:off x="5035575" y="4897498"/>
                  <a:ext cx="106363" cy="100014"/>
                </a:xfrm>
                <a:custGeom>
                  <a:rect b="b" l="l" r="r" t="t"/>
                  <a:pathLst>
                    <a:path extrusionOk="0" h="30" w="32">
                      <a:moveTo>
                        <a:pt x="7" y="5"/>
                      </a:moveTo>
                      <a:cubicBezTo>
                        <a:pt x="1" y="11"/>
                        <a:pt x="0" y="20"/>
                        <a:pt x="6" y="26"/>
                      </a:cubicBezTo>
                      <a:cubicBezTo>
                        <a:pt x="9" y="29"/>
                        <a:pt x="12" y="30"/>
                        <a:pt x="16" y="30"/>
                      </a:cubicBezTo>
                      <a:cubicBezTo>
                        <a:pt x="20" y="30"/>
                        <a:pt x="23" y="29"/>
                        <a:pt x="26" y="26"/>
                      </a:cubicBezTo>
                      <a:cubicBezTo>
                        <a:pt x="32" y="21"/>
                        <a:pt x="32" y="12"/>
                        <a:pt x="27" y="6"/>
                      </a:cubicBezTo>
                      <a:cubicBezTo>
                        <a:pt x="21" y="1"/>
                        <a:pt x="12" y="0"/>
                        <a:pt x="7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7"/>
                <p:cNvSpPr/>
                <p:nvPr/>
              </p:nvSpPr>
              <p:spPr>
                <a:xfrm>
                  <a:off x="6415119" y="5988124"/>
                  <a:ext cx="109538" cy="101601"/>
                </a:xfrm>
                <a:custGeom>
                  <a:rect b="b" l="l" r="r" t="t"/>
                  <a:pathLst>
                    <a:path extrusionOk="0" h="31" w="33">
                      <a:moveTo>
                        <a:pt x="23" y="4"/>
                      </a:moveTo>
                      <a:cubicBezTo>
                        <a:pt x="16" y="0"/>
                        <a:pt x="8" y="3"/>
                        <a:pt x="4" y="9"/>
                      </a:cubicBezTo>
                      <a:cubicBezTo>
                        <a:pt x="0" y="16"/>
                        <a:pt x="3" y="25"/>
                        <a:pt x="9" y="29"/>
                      </a:cubicBezTo>
                      <a:cubicBezTo>
                        <a:pt x="12" y="30"/>
                        <a:pt x="14" y="31"/>
                        <a:pt x="16" y="31"/>
                      </a:cubicBezTo>
                      <a:cubicBezTo>
                        <a:pt x="21" y="31"/>
                        <a:pt x="26" y="28"/>
                        <a:pt x="29" y="23"/>
                      </a:cubicBezTo>
                      <a:cubicBezTo>
                        <a:pt x="33" y="16"/>
                        <a:pt x="30" y="8"/>
                        <a:pt x="23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7"/>
                <p:cNvSpPr/>
                <p:nvPr/>
              </p:nvSpPr>
              <p:spPr>
                <a:xfrm>
                  <a:off x="7340635" y="6396116"/>
                  <a:ext cx="103188" cy="100014"/>
                </a:xfrm>
                <a:custGeom>
                  <a:rect b="b" l="l" r="r" t="t"/>
                  <a:pathLst>
                    <a:path extrusionOk="0" h="30" w="31">
                      <a:moveTo>
                        <a:pt x="20" y="2"/>
                      </a:move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3" y="0"/>
                        <a:pt x="4" y="4"/>
                        <a:pt x="2" y="11"/>
                      </a:cubicBezTo>
                      <a:cubicBezTo>
                        <a:pt x="0" y="19"/>
                        <a:pt x="4" y="27"/>
                        <a:pt x="11" y="29"/>
                      </a:cubicBezTo>
                      <a:cubicBezTo>
                        <a:pt x="12" y="30"/>
                        <a:pt x="14" y="30"/>
                        <a:pt x="15" y="30"/>
                      </a:cubicBezTo>
                      <a:cubicBezTo>
                        <a:pt x="21" y="30"/>
                        <a:pt x="27" y="26"/>
                        <a:pt x="29" y="20"/>
                      </a:cubicBezTo>
                      <a:cubicBezTo>
                        <a:pt x="31" y="13"/>
                        <a:pt x="27" y="5"/>
                        <a:pt x="20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7"/>
                <p:cNvSpPr/>
                <p:nvPr/>
              </p:nvSpPr>
              <p:spPr>
                <a:xfrm>
                  <a:off x="7824825" y="6535818"/>
                  <a:ext cx="106363" cy="98426"/>
                </a:xfrm>
                <a:custGeom>
                  <a:rect b="b" l="l" r="r" t="t"/>
                  <a:pathLst>
                    <a:path extrusionOk="0" h="30" w="32">
                      <a:moveTo>
                        <a:pt x="19" y="2"/>
                      </a:moveTo>
                      <a:cubicBezTo>
                        <a:pt x="12" y="0"/>
                        <a:pt x="4" y="5"/>
                        <a:pt x="2" y="13"/>
                      </a:cubicBezTo>
                      <a:cubicBezTo>
                        <a:pt x="0" y="20"/>
                        <a:pt x="5" y="28"/>
                        <a:pt x="13" y="30"/>
                      </a:cubicBezTo>
                      <a:cubicBezTo>
                        <a:pt x="14" y="30"/>
                        <a:pt x="15" y="30"/>
                        <a:pt x="16" y="30"/>
                      </a:cubicBezTo>
                      <a:cubicBezTo>
                        <a:pt x="22" y="30"/>
                        <a:pt x="28" y="26"/>
                        <a:pt x="30" y="19"/>
                      </a:cubicBezTo>
                      <a:cubicBezTo>
                        <a:pt x="32" y="11"/>
                        <a:pt x="27" y="4"/>
                        <a:pt x="19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7"/>
                <p:cNvSpPr/>
                <p:nvPr/>
              </p:nvSpPr>
              <p:spPr>
                <a:xfrm>
                  <a:off x="7581936" y="6472317"/>
                  <a:ext cx="104775" cy="98426"/>
                </a:xfrm>
                <a:custGeom>
                  <a:rect b="b" l="l" r="r" t="t"/>
                  <a:pathLst>
                    <a:path extrusionOk="0" h="30" w="32">
                      <a:moveTo>
                        <a:pt x="20" y="2"/>
                      </a:moveTo>
                      <a:cubicBezTo>
                        <a:pt x="12" y="0"/>
                        <a:pt x="4" y="4"/>
                        <a:pt x="2" y="12"/>
                      </a:cubicBezTo>
                      <a:cubicBezTo>
                        <a:pt x="0" y="19"/>
                        <a:pt x="4" y="27"/>
                        <a:pt x="12" y="29"/>
                      </a:cubicBezTo>
                      <a:cubicBezTo>
                        <a:pt x="13" y="30"/>
                        <a:pt x="15" y="30"/>
                        <a:pt x="16" y="30"/>
                      </a:cubicBezTo>
                      <a:cubicBezTo>
                        <a:pt x="22" y="30"/>
                        <a:pt x="28" y="26"/>
                        <a:pt x="29" y="19"/>
                      </a:cubicBezTo>
                      <a:cubicBezTo>
                        <a:pt x="32" y="12"/>
                        <a:pt x="27" y="4"/>
                        <a:pt x="20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7"/>
                <p:cNvSpPr/>
                <p:nvPr/>
              </p:nvSpPr>
              <p:spPr>
                <a:xfrm>
                  <a:off x="7100922" y="6310390"/>
                  <a:ext cx="104775" cy="100014"/>
                </a:xfrm>
                <a:custGeom>
                  <a:rect b="b" l="l" r="r" t="t"/>
                  <a:pathLst>
                    <a:path extrusionOk="0" h="30" w="32">
                      <a:moveTo>
                        <a:pt x="21" y="3"/>
                      </a:moveTo>
                      <a:cubicBezTo>
                        <a:pt x="14" y="0"/>
                        <a:pt x="6" y="4"/>
                        <a:pt x="3" y="11"/>
                      </a:cubicBezTo>
                      <a:cubicBezTo>
                        <a:pt x="0" y="18"/>
                        <a:pt x="4" y="26"/>
                        <a:pt x="11" y="29"/>
                      </a:cubicBezTo>
                      <a:cubicBezTo>
                        <a:pt x="13" y="30"/>
                        <a:pt x="15" y="30"/>
                        <a:pt x="16" y="30"/>
                      </a:cubicBezTo>
                      <a:cubicBezTo>
                        <a:pt x="22" y="30"/>
                        <a:pt x="27" y="27"/>
                        <a:pt x="30" y="21"/>
                      </a:cubicBezTo>
                      <a:cubicBezTo>
                        <a:pt x="32" y="14"/>
                        <a:pt x="29" y="6"/>
                        <a:pt x="21" y="3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7"/>
                <p:cNvSpPr/>
                <p:nvPr/>
              </p:nvSpPr>
              <p:spPr>
                <a:xfrm>
                  <a:off x="8075651" y="6588206"/>
                  <a:ext cx="98425" cy="98426"/>
                </a:xfrm>
                <a:custGeom>
                  <a:rect b="b" l="l" r="r" t="t"/>
                  <a:pathLst>
                    <a:path extrusionOk="0" h="30" w="30">
                      <a:moveTo>
                        <a:pt x="18" y="2"/>
                      </a:moveTo>
                      <a:cubicBezTo>
                        <a:pt x="10" y="0"/>
                        <a:pt x="3" y="5"/>
                        <a:pt x="1" y="13"/>
                      </a:cubicBezTo>
                      <a:cubicBezTo>
                        <a:pt x="0" y="21"/>
                        <a:pt x="5" y="28"/>
                        <a:pt x="12" y="29"/>
                      </a:cubicBezTo>
                      <a:cubicBezTo>
                        <a:pt x="13" y="30"/>
                        <a:pt x="14" y="30"/>
                        <a:pt x="15" y="30"/>
                      </a:cubicBezTo>
                      <a:cubicBezTo>
                        <a:pt x="22" y="30"/>
                        <a:pt x="28" y="25"/>
                        <a:pt x="29" y="18"/>
                      </a:cubicBezTo>
                      <a:cubicBezTo>
                        <a:pt x="30" y="10"/>
                        <a:pt x="25" y="3"/>
                        <a:pt x="18" y="2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7"/>
                <p:cNvSpPr/>
                <p:nvPr/>
              </p:nvSpPr>
              <p:spPr>
                <a:xfrm>
                  <a:off x="8575715" y="6659644"/>
                  <a:ext cx="100013" cy="96839"/>
                </a:xfrm>
                <a:custGeom>
                  <a:rect b="b" l="l" r="r" t="t"/>
                  <a:pathLst>
                    <a:path extrusionOk="0" h="29" w="30">
                      <a:moveTo>
                        <a:pt x="16" y="0"/>
                      </a:moveTo>
                      <a:cubicBezTo>
                        <a:pt x="8" y="0"/>
                        <a:pt x="2" y="5"/>
                        <a:pt x="1" y="13"/>
                      </a:cubicBezTo>
                      <a:cubicBezTo>
                        <a:pt x="0" y="21"/>
                        <a:pt x="6" y="28"/>
                        <a:pt x="14" y="29"/>
                      </a:cubicBezTo>
                      <a:cubicBezTo>
                        <a:pt x="14" y="29"/>
                        <a:pt x="15" y="29"/>
                        <a:pt x="15" y="29"/>
                      </a:cubicBezTo>
                      <a:cubicBezTo>
                        <a:pt x="22" y="29"/>
                        <a:pt x="28" y="23"/>
                        <a:pt x="29" y="16"/>
                      </a:cubicBezTo>
                      <a:cubicBezTo>
                        <a:pt x="30" y="8"/>
                        <a:pt x="24" y="1"/>
                        <a:pt x="16" y="0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7"/>
                <p:cNvSpPr/>
                <p:nvPr/>
              </p:nvSpPr>
              <p:spPr>
                <a:xfrm>
                  <a:off x="6867558" y="6211964"/>
                  <a:ext cx="107950" cy="103189"/>
                </a:xfrm>
                <a:custGeom>
                  <a:rect b="b" l="l" r="r" t="t"/>
                  <a:pathLst>
                    <a:path extrusionOk="0" h="31" w="33">
                      <a:moveTo>
                        <a:pt x="22" y="4"/>
                      </a:moveTo>
                      <a:cubicBezTo>
                        <a:pt x="15" y="0"/>
                        <a:pt x="7" y="4"/>
                        <a:pt x="4" y="11"/>
                      </a:cubicBezTo>
                      <a:cubicBezTo>
                        <a:pt x="0" y="18"/>
                        <a:pt x="4" y="26"/>
                        <a:pt x="11" y="30"/>
                      </a:cubicBezTo>
                      <a:cubicBezTo>
                        <a:pt x="13" y="30"/>
                        <a:pt x="15" y="31"/>
                        <a:pt x="17" y="31"/>
                      </a:cubicBezTo>
                      <a:cubicBezTo>
                        <a:pt x="22" y="31"/>
                        <a:pt x="27" y="28"/>
                        <a:pt x="30" y="22"/>
                      </a:cubicBezTo>
                      <a:cubicBezTo>
                        <a:pt x="33" y="15"/>
                        <a:pt x="29" y="7"/>
                        <a:pt x="22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7"/>
                <p:cNvSpPr/>
                <p:nvPr/>
              </p:nvSpPr>
              <p:spPr>
                <a:xfrm>
                  <a:off x="8829717" y="6677107"/>
                  <a:ext cx="95250" cy="95251"/>
                </a:xfrm>
                <a:custGeom>
                  <a:rect b="b" l="l" r="r" t="t"/>
                  <a:pathLst>
                    <a:path extrusionOk="0" h="29" w="29">
                      <a:moveTo>
                        <a:pt x="15" y="0"/>
                      </a:moveTo>
                      <a:cubicBezTo>
                        <a:pt x="7" y="0"/>
                        <a:pt x="1" y="6"/>
                        <a:pt x="0" y="14"/>
                      </a:cubicBezTo>
                      <a:cubicBezTo>
                        <a:pt x="0" y="22"/>
                        <a:pt x="6" y="29"/>
                        <a:pt x="14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2" y="29"/>
                        <a:pt x="28" y="23"/>
                        <a:pt x="29" y="15"/>
                      </a:cubicBezTo>
                      <a:cubicBezTo>
                        <a:pt x="29" y="7"/>
                        <a:pt x="23" y="1"/>
                        <a:pt x="15" y="0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7"/>
                <p:cNvSpPr/>
                <p:nvPr/>
              </p:nvSpPr>
              <p:spPr>
                <a:xfrm>
                  <a:off x="8326477" y="6631069"/>
                  <a:ext cx="98425" cy="95251"/>
                </a:xfrm>
                <a:custGeom>
                  <a:rect b="b" l="l" r="r" t="t"/>
                  <a:pathLst>
                    <a:path extrusionOk="0" h="29" w="30">
                      <a:moveTo>
                        <a:pt x="17" y="1"/>
                      </a:moveTo>
                      <a:cubicBezTo>
                        <a:pt x="9" y="0"/>
                        <a:pt x="2" y="5"/>
                        <a:pt x="1" y="13"/>
                      </a:cubicBezTo>
                      <a:cubicBezTo>
                        <a:pt x="0" y="21"/>
                        <a:pt x="5" y="28"/>
                        <a:pt x="13" y="29"/>
                      </a:cubicBezTo>
                      <a:cubicBezTo>
                        <a:pt x="14" y="29"/>
                        <a:pt x="14" y="29"/>
                        <a:pt x="15" y="29"/>
                      </a:cubicBezTo>
                      <a:cubicBezTo>
                        <a:pt x="22" y="29"/>
                        <a:pt x="28" y="24"/>
                        <a:pt x="29" y="17"/>
                      </a:cubicBezTo>
                      <a:cubicBezTo>
                        <a:pt x="30" y="9"/>
                        <a:pt x="25" y="2"/>
                        <a:pt x="17" y="1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7"/>
                <p:cNvSpPr/>
                <p:nvPr/>
              </p:nvSpPr>
              <p:spPr>
                <a:xfrm>
                  <a:off x="5988079" y="5724596"/>
                  <a:ext cx="104775" cy="98426"/>
                </a:xfrm>
                <a:custGeom>
                  <a:rect b="b" l="l" r="r" t="t"/>
                  <a:pathLst>
                    <a:path extrusionOk="0" h="30" w="32">
                      <a:moveTo>
                        <a:pt x="24" y="4"/>
                      </a:moveTo>
                      <a:cubicBezTo>
                        <a:pt x="17" y="0"/>
                        <a:pt x="9" y="1"/>
                        <a:pt x="4" y="8"/>
                      </a:cubicBezTo>
                      <a:cubicBezTo>
                        <a:pt x="0" y="14"/>
                        <a:pt x="1" y="23"/>
                        <a:pt x="8" y="27"/>
                      </a:cubicBezTo>
                      <a:cubicBezTo>
                        <a:pt x="10" y="29"/>
                        <a:pt x="13" y="30"/>
                        <a:pt x="16" y="30"/>
                      </a:cubicBezTo>
                      <a:cubicBezTo>
                        <a:pt x="20" y="30"/>
                        <a:pt x="25" y="28"/>
                        <a:pt x="28" y="24"/>
                      </a:cubicBezTo>
                      <a:cubicBezTo>
                        <a:pt x="32" y="17"/>
                        <a:pt x="30" y="8"/>
                        <a:pt x="24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5586440" y="5418205"/>
                  <a:ext cx="104775" cy="101601"/>
                </a:xfrm>
                <a:custGeom>
                  <a:rect b="b" l="l" r="r" t="t"/>
                  <a:pathLst>
                    <a:path extrusionOk="0" h="31" w="32">
                      <a:moveTo>
                        <a:pt x="5" y="7"/>
                      </a:moveTo>
                      <a:cubicBezTo>
                        <a:pt x="0" y="13"/>
                        <a:pt x="1" y="22"/>
                        <a:pt x="7" y="27"/>
                      </a:cubicBezTo>
                      <a:cubicBezTo>
                        <a:pt x="9" y="30"/>
                        <a:pt x="12" y="31"/>
                        <a:pt x="16" y="31"/>
                      </a:cubicBezTo>
                      <a:cubicBezTo>
                        <a:pt x="20" y="31"/>
                        <a:pt x="24" y="29"/>
                        <a:pt x="27" y="25"/>
                      </a:cubicBezTo>
                      <a:cubicBezTo>
                        <a:pt x="32" y="19"/>
                        <a:pt x="31" y="10"/>
                        <a:pt x="25" y="5"/>
                      </a:cubicBezTo>
                      <a:cubicBezTo>
                        <a:pt x="19" y="0"/>
                        <a:pt x="10" y="1"/>
                        <a:pt x="5" y="7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5394352" y="5253103"/>
                  <a:ext cx="106363" cy="100014"/>
                </a:xfrm>
                <a:custGeom>
                  <a:rect b="b" l="l" r="r" t="t"/>
                  <a:pathLst>
                    <a:path extrusionOk="0" h="30" w="32">
                      <a:moveTo>
                        <a:pt x="5" y="7"/>
                      </a:moveTo>
                      <a:cubicBezTo>
                        <a:pt x="0" y="12"/>
                        <a:pt x="0" y="21"/>
                        <a:pt x="6" y="27"/>
                      </a:cubicBezTo>
                      <a:cubicBezTo>
                        <a:pt x="9" y="29"/>
                        <a:pt x="12" y="30"/>
                        <a:pt x="16" y="30"/>
                      </a:cubicBezTo>
                      <a:cubicBezTo>
                        <a:pt x="20" y="30"/>
                        <a:pt x="23" y="29"/>
                        <a:pt x="26" y="26"/>
                      </a:cubicBezTo>
                      <a:cubicBezTo>
                        <a:pt x="32" y="20"/>
                        <a:pt x="31" y="11"/>
                        <a:pt x="25" y="6"/>
                      </a:cubicBezTo>
                      <a:cubicBezTo>
                        <a:pt x="19" y="0"/>
                        <a:pt x="11" y="1"/>
                        <a:pt x="5" y="7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5213376" y="5083238"/>
                  <a:ext cx="103188" cy="98426"/>
                </a:xfrm>
                <a:custGeom>
                  <a:rect b="b" l="l" r="r" t="t"/>
                  <a:pathLst>
                    <a:path extrusionOk="0" h="30" w="31">
                      <a:moveTo>
                        <a:pt x="5" y="5"/>
                      </a:moveTo>
                      <a:cubicBezTo>
                        <a:pt x="0" y="11"/>
                        <a:pt x="0" y="20"/>
                        <a:pt x="5" y="25"/>
                      </a:cubicBezTo>
                      <a:cubicBezTo>
                        <a:pt x="8" y="28"/>
                        <a:pt x="12" y="30"/>
                        <a:pt x="15" y="30"/>
                      </a:cubicBezTo>
                      <a:cubicBezTo>
                        <a:pt x="19" y="30"/>
                        <a:pt x="23" y="28"/>
                        <a:pt x="25" y="25"/>
                      </a:cubicBezTo>
                      <a:cubicBezTo>
                        <a:pt x="31" y="20"/>
                        <a:pt x="31" y="11"/>
                        <a:pt x="25" y="5"/>
                      </a:cubicBezTo>
                      <a:cubicBezTo>
                        <a:pt x="20" y="0"/>
                        <a:pt x="11" y="0"/>
                        <a:pt x="5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5783291" y="5576956"/>
                  <a:ext cx="106363" cy="98426"/>
                </a:xfrm>
                <a:custGeom>
                  <a:rect b="b" l="l" r="r" t="t"/>
                  <a:pathLst>
                    <a:path extrusionOk="0" h="30" w="32">
                      <a:moveTo>
                        <a:pt x="24" y="5"/>
                      </a:moveTo>
                      <a:cubicBezTo>
                        <a:pt x="18" y="0"/>
                        <a:pt x="9" y="1"/>
                        <a:pt x="4" y="7"/>
                      </a:cubicBezTo>
                      <a:cubicBezTo>
                        <a:pt x="0" y="14"/>
                        <a:pt x="1" y="23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10" y="29"/>
                        <a:pt x="13" y="30"/>
                        <a:pt x="16" y="30"/>
                      </a:cubicBezTo>
                      <a:cubicBezTo>
                        <a:pt x="20" y="30"/>
                        <a:pt x="24" y="28"/>
                        <a:pt x="27" y="25"/>
                      </a:cubicBezTo>
                      <a:cubicBezTo>
                        <a:pt x="32" y="18"/>
                        <a:pt x="31" y="9"/>
                        <a:pt x="24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6199218" y="5859535"/>
                  <a:ext cx="104775" cy="103189"/>
                </a:xfrm>
                <a:custGeom>
                  <a:rect b="b" l="l" r="r" t="t"/>
                  <a:pathLst>
                    <a:path extrusionOk="0" h="31" w="32">
                      <a:moveTo>
                        <a:pt x="24" y="4"/>
                      </a:moveTo>
                      <a:cubicBezTo>
                        <a:pt x="17" y="0"/>
                        <a:pt x="8" y="2"/>
                        <a:pt x="4" y="9"/>
                      </a:cubicBezTo>
                      <a:cubicBezTo>
                        <a:pt x="0" y="16"/>
                        <a:pt x="2" y="24"/>
                        <a:pt x="9" y="29"/>
                      </a:cubicBezTo>
                      <a:cubicBezTo>
                        <a:pt x="11" y="30"/>
                        <a:pt x="14" y="31"/>
                        <a:pt x="16" y="31"/>
                      </a:cubicBezTo>
                      <a:cubicBezTo>
                        <a:pt x="21" y="31"/>
                        <a:pt x="26" y="28"/>
                        <a:pt x="28" y="24"/>
                      </a:cubicBezTo>
                      <a:cubicBezTo>
                        <a:pt x="32" y="17"/>
                        <a:pt x="30" y="9"/>
                        <a:pt x="24" y="4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6640545" y="6107188"/>
                  <a:ext cx="104775" cy="98426"/>
                </a:xfrm>
                <a:custGeom>
                  <a:rect b="b" l="l" r="r" t="t"/>
                  <a:pathLst>
                    <a:path extrusionOk="0" h="30" w="32">
                      <a:moveTo>
                        <a:pt x="22" y="3"/>
                      </a:moveTo>
                      <a:cubicBezTo>
                        <a:pt x="15" y="0"/>
                        <a:pt x="7" y="3"/>
                        <a:pt x="3" y="10"/>
                      </a:cubicBezTo>
                      <a:cubicBezTo>
                        <a:pt x="0" y="17"/>
                        <a:pt x="3" y="25"/>
                        <a:pt x="10" y="29"/>
                      </a:cubicBezTo>
                      <a:cubicBezTo>
                        <a:pt x="12" y="30"/>
                        <a:pt x="14" y="30"/>
                        <a:pt x="16" y="30"/>
                      </a:cubicBezTo>
                      <a:cubicBezTo>
                        <a:pt x="21" y="30"/>
                        <a:pt x="26" y="27"/>
                        <a:pt x="29" y="22"/>
                      </a:cubicBezTo>
                      <a:cubicBezTo>
                        <a:pt x="32" y="15"/>
                        <a:pt x="29" y="7"/>
                        <a:pt x="22" y="3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4572023" y="4308529"/>
                  <a:ext cx="92075" cy="98426"/>
                </a:xfrm>
                <a:custGeom>
                  <a:rect b="b" l="l" r="r" t="t"/>
                  <a:pathLst>
                    <a:path extrusionOk="0" h="30" w="28">
                      <a:moveTo>
                        <a:pt x="4" y="5"/>
                      </a:move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1" y="9"/>
                        <a:pt x="1" y="10"/>
                      </a:cubicBezTo>
                      <a:cubicBezTo>
                        <a:pt x="1" y="11"/>
                        <a:pt x="0" y="12"/>
                        <a:pt x="0" y="13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0" y="16"/>
                        <a:pt x="0" y="17"/>
                        <a:pt x="0" y="18"/>
                      </a:cubicBezTo>
                      <a:cubicBezTo>
                        <a:pt x="0" y="19"/>
                        <a:pt x="1" y="20"/>
                        <a:pt x="1" y="21"/>
                      </a:cubicBezTo>
                      <a:cubicBezTo>
                        <a:pt x="1" y="22"/>
                        <a:pt x="2" y="23"/>
                        <a:pt x="2" y="23"/>
                      </a:cubicBezTo>
                      <a:cubicBezTo>
                        <a:pt x="3" y="24"/>
                        <a:pt x="4" y="25"/>
                        <a:pt x="4" y="26"/>
                      </a:cubicBezTo>
                      <a:cubicBezTo>
                        <a:pt x="7" y="28"/>
                        <a:pt x="10" y="30"/>
                        <a:pt x="14" y="30"/>
                      </a:cubicBezTo>
                      <a:cubicBezTo>
                        <a:pt x="18" y="30"/>
                        <a:pt x="22" y="28"/>
                        <a:pt x="24" y="26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7" y="22"/>
                        <a:pt x="27" y="21"/>
                      </a:cubicBezTo>
                      <a:cubicBezTo>
                        <a:pt x="28" y="20"/>
                        <a:pt x="28" y="19"/>
                        <a:pt x="28" y="18"/>
                      </a:cubicBezTo>
                      <a:cubicBezTo>
                        <a:pt x="28" y="17"/>
                        <a:pt x="28" y="16"/>
                        <a:pt x="28" y="15"/>
                      </a:cubicBezTo>
                      <a:cubicBezTo>
                        <a:pt x="28" y="12"/>
                        <a:pt x="27" y="8"/>
                        <a:pt x="24" y="5"/>
                      </a:cubicBezTo>
                      <a:cubicBezTo>
                        <a:pt x="19" y="0"/>
                        <a:pt x="9" y="0"/>
                        <a:pt x="4" y="5"/>
                      </a:cubicBez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6" name="Google Shape;496;p7"/>
              <p:cNvGrpSpPr/>
              <p:nvPr/>
            </p:nvGrpSpPr>
            <p:grpSpPr>
              <a:xfrm>
                <a:off x="4238647" y="3368720"/>
                <a:ext cx="228600" cy="228600"/>
                <a:chOff x="4238647" y="3368720"/>
                <a:chExt cx="228600" cy="228600"/>
              </a:xfrm>
            </p:grpSpPr>
            <p:sp>
              <p:nvSpPr>
                <p:cNvPr id="497" name="Google Shape;497;p7"/>
                <p:cNvSpPr/>
                <p:nvPr/>
              </p:nvSpPr>
              <p:spPr>
                <a:xfrm>
                  <a:off x="4279795" y="3409868"/>
                  <a:ext cx="146400" cy="146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7"/>
                <p:cNvSpPr/>
                <p:nvPr/>
              </p:nvSpPr>
              <p:spPr>
                <a:xfrm>
                  <a:off x="4238647" y="3368720"/>
                  <a:ext cx="228600" cy="228600"/>
                </a:xfrm>
                <a:prstGeom prst="ellipse">
                  <a:avLst/>
                </a:pr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9" name="Google Shape;499;p7"/>
              <p:cNvSpPr/>
              <p:nvPr/>
            </p:nvSpPr>
            <p:spPr>
              <a:xfrm>
                <a:off x="4186259" y="3137957"/>
                <a:ext cx="100500" cy="100500"/>
              </a:xfrm>
              <a:prstGeom prst="ellipse">
                <a:avLst/>
              </a:prstGeom>
              <a:solidFill>
                <a:schemeClr val="dk2"/>
              </a:solidFill>
              <a:ln cap="rnd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5302276" y="4241220"/>
                <a:ext cx="1371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1" name="Google Shape;501;p7"/>
              <p:cNvGrpSpPr/>
              <p:nvPr/>
            </p:nvGrpSpPr>
            <p:grpSpPr>
              <a:xfrm>
                <a:off x="10944276" y="6380241"/>
                <a:ext cx="873015" cy="98400"/>
                <a:chOff x="10944276" y="6380241"/>
                <a:chExt cx="873015" cy="98400"/>
              </a:xfrm>
            </p:grpSpPr>
            <p:sp>
              <p:nvSpPr>
                <p:cNvPr id="502" name="Google Shape;502;p7"/>
                <p:cNvSpPr/>
                <p:nvPr/>
              </p:nvSpPr>
              <p:spPr>
                <a:xfrm>
                  <a:off x="11458628" y="6380241"/>
                  <a:ext cx="999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11717391" y="6380241"/>
                  <a:ext cx="999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10944276" y="6380241"/>
                  <a:ext cx="984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11201452" y="6380241"/>
                  <a:ext cx="98400" cy="98400"/>
                </a:xfrm>
                <a:prstGeom prst="ellipse">
                  <a:avLst/>
                </a:pr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06" name="Google Shape;506;p7"/>
          <p:cNvSpPr txBox="1"/>
          <p:nvPr/>
        </p:nvSpPr>
        <p:spPr>
          <a:xfrm>
            <a:off x="308610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"/>
          <p:cNvSpPr/>
          <p:nvPr/>
        </p:nvSpPr>
        <p:spPr>
          <a:xfrm>
            <a:off x="308610" y="3107227"/>
            <a:ext cx="2009400" cy="4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"/>
          <p:cNvSpPr txBox="1"/>
          <p:nvPr>
            <p:ph idx="1" type="body"/>
          </p:nvPr>
        </p:nvSpPr>
        <p:spPr>
          <a:xfrm>
            <a:off x="308610" y="1493996"/>
            <a:ext cx="4663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09" name="Google Shape;5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" y="463295"/>
            <a:ext cx="200975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61" y="38420"/>
            <a:ext cx="1336254" cy="48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5421" y="41133"/>
            <a:ext cx="540066" cy="5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 showMasterSp="0">
  <p:cSld name="LOGO">
    <p:bg>
      <p:bgPr>
        <a:gradFill>
          <a:gsLst>
            <a:gs pos="0">
              <a:srgbClr val="F2F2F2"/>
            </a:gs>
            <a:gs pos="30000">
              <a:srgbClr val="F2F2F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8"/>
          <p:cNvPicPr preferRelativeResize="0"/>
          <p:nvPr/>
        </p:nvPicPr>
        <p:blipFill rotWithShape="1">
          <a:blip r:embed="rId2">
            <a:alphaModFix/>
          </a:blip>
          <a:srcRect b="2687" l="7964" r="0" t="0"/>
          <a:stretch/>
        </p:blipFill>
        <p:spPr>
          <a:xfrm>
            <a:off x="0" y="257127"/>
            <a:ext cx="8415635" cy="4886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_55906_Brand_Integration\_55998_Broadcom_Limited_Logo\_Final\01_Red-Black\PNG\Broadcom_Ltd_Logo_Red-Black_w-tag.png" id="514" name="Google Shape;5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393" y="2057400"/>
            <a:ext cx="569721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8"/>
          <p:cNvPicPr preferRelativeResize="0"/>
          <p:nvPr/>
        </p:nvPicPr>
        <p:blipFill rotWithShape="1">
          <a:blip r:embed="rId4">
            <a:alphaModFix/>
          </a:blip>
          <a:srcRect b="68056" l="0" r="30181" t="0"/>
          <a:stretch/>
        </p:blipFill>
        <p:spPr>
          <a:xfrm>
            <a:off x="5346057" y="3561964"/>
            <a:ext cx="3797942" cy="158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8"/>
          <p:cNvPicPr preferRelativeResize="0"/>
          <p:nvPr/>
        </p:nvPicPr>
        <p:blipFill rotWithShape="1">
          <a:blip r:embed="rId4">
            <a:alphaModFix/>
          </a:blip>
          <a:srcRect b="0" l="54837" r="0" t="64184"/>
          <a:stretch/>
        </p:blipFill>
        <p:spPr>
          <a:xfrm>
            <a:off x="0" y="0"/>
            <a:ext cx="2040248" cy="147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7339" y="887742"/>
            <a:ext cx="3465900" cy="125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2073" y="885964"/>
            <a:ext cx="1400793" cy="130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"/>
          <p:cNvSpPr/>
          <p:nvPr/>
        </p:nvSpPr>
        <p:spPr>
          <a:xfrm>
            <a:off x="0" y="-1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0" y="4046220"/>
            <a:ext cx="9144000" cy="1097400"/>
          </a:xfrm>
          <a:prstGeom prst="rect">
            <a:avLst/>
          </a:prstGeom>
          <a:solidFill>
            <a:srgbClr val="E2E3E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/>
          <p:cNvSpPr/>
          <p:nvPr/>
        </p:nvSpPr>
        <p:spPr>
          <a:xfrm flipH="1" rot="10800000">
            <a:off x="0" y="-144"/>
            <a:ext cx="9144000" cy="16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9"/>
          <p:cNvPicPr preferRelativeResize="0"/>
          <p:nvPr/>
        </p:nvPicPr>
        <p:blipFill rotWithShape="1">
          <a:blip r:embed="rId2">
            <a:alphaModFix/>
          </a:blip>
          <a:srcRect b="15714" l="0" r="0" t="0"/>
          <a:stretch/>
        </p:blipFill>
        <p:spPr>
          <a:xfrm flipH="1">
            <a:off x="0" y="2354580"/>
            <a:ext cx="9144000" cy="278892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9"/>
          <p:cNvSpPr txBox="1"/>
          <p:nvPr/>
        </p:nvSpPr>
        <p:spPr>
          <a:xfrm>
            <a:off x="308610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491" y="4457700"/>
            <a:ext cx="200975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9"/>
          <p:cNvPicPr preferRelativeResize="0"/>
          <p:nvPr/>
        </p:nvPicPr>
        <p:blipFill rotWithShape="1">
          <a:blip r:embed="rId4">
            <a:alphaModFix/>
          </a:blip>
          <a:srcRect b="0" l="0" r="24656" t="0"/>
          <a:stretch/>
        </p:blipFill>
        <p:spPr>
          <a:xfrm>
            <a:off x="5973554" y="379257"/>
            <a:ext cx="3170445" cy="382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9"/>
          <p:cNvPicPr preferRelativeResize="0"/>
          <p:nvPr/>
        </p:nvPicPr>
        <p:blipFill rotWithShape="1">
          <a:blip r:embed="rId5">
            <a:alphaModFix/>
          </a:blip>
          <a:srcRect b="0" l="20225" r="0" t="33467"/>
          <a:stretch/>
        </p:blipFill>
        <p:spPr>
          <a:xfrm>
            <a:off x="0" y="0"/>
            <a:ext cx="3251638" cy="227723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9"/>
          <p:cNvSpPr txBox="1"/>
          <p:nvPr>
            <p:ph idx="1" type="body"/>
          </p:nvPr>
        </p:nvSpPr>
        <p:spPr>
          <a:xfrm>
            <a:off x="308610" y="1417403"/>
            <a:ext cx="5692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sz="2400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29" name="Google Shape;52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17869" y="4366096"/>
            <a:ext cx="1336254" cy="48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1329" y="4368809"/>
            <a:ext cx="540066" cy="50484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"/>
          <p:cNvSpPr txBox="1"/>
          <p:nvPr>
            <p:ph idx="2" type="body"/>
          </p:nvPr>
        </p:nvSpPr>
        <p:spPr>
          <a:xfrm>
            <a:off x="308611" y="3168706"/>
            <a:ext cx="56922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ight - Red">
  <p:cSld name="Title Light - Red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0"/>
          <p:cNvSpPr/>
          <p:nvPr/>
        </p:nvSpPr>
        <p:spPr>
          <a:xfrm>
            <a:off x="0" y="0"/>
            <a:ext cx="7196138" cy="5143500"/>
          </a:xfrm>
          <a:custGeom>
            <a:rect b="b" l="l" r="r" t="t"/>
            <a:pathLst>
              <a:path extrusionOk="0" h="4320" w="6044">
                <a:moveTo>
                  <a:pt x="4658" y="2160"/>
                </a:moveTo>
                <a:lnTo>
                  <a:pt x="4658" y="2160"/>
                </a:lnTo>
                <a:lnTo>
                  <a:pt x="4660" y="2070"/>
                </a:lnTo>
                <a:lnTo>
                  <a:pt x="4666" y="1982"/>
                </a:lnTo>
                <a:lnTo>
                  <a:pt x="4674" y="1894"/>
                </a:lnTo>
                <a:lnTo>
                  <a:pt x="4684" y="1808"/>
                </a:lnTo>
                <a:lnTo>
                  <a:pt x="4698" y="1722"/>
                </a:lnTo>
                <a:lnTo>
                  <a:pt x="4716" y="1636"/>
                </a:lnTo>
                <a:lnTo>
                  <a:pt x="4736" y="1554"/>
                </a:lnTo>
                <a:lnTo>
                  <a:pt x="4760" y="1470"/>
                </a:lnTo>
                <a:lnTo>
                  <a:pt x="4786" y="1390"/>
                </a:lnTo>
                <a:lnTo>
                  <a:pt x="4816" y="1310"/>
                </a:lnTo>
                <a:lnTo>
                  <a:pt x="4846" y="1232"/>
                </a:lnTo>
                <a:lnTo>
                  <a:pt x="4882" y="1154"/>
                </a:lnTo>
                <a:lnTo>
                  <a:pt x="4918" y="1078"/>
                </a:lnTo>
                <a:lnTo>
                  <a:pt x="4958" y="1004"/>
                </a:lnTo>
                <a:lnTo>
                  <a:pt x="5000" y="932"/>
                </a:lnTo>
                <a:lnTo>
                  <a:pt x="5044" y="862"/>
                </a:lnTo>
                <a:lnTo>
                  <a:pt x="5092" y="792"/>
                </a:lnTo>
                <a:lnTo>
                  <a:pt x="5140" y="724"/>
                </a:lnTo>
                <a:lnTo>
                  <a:pt x="5192" y="660"/>
                </a:lnTo>
                <a:lnTo>
                  <a:pt x="5246" y="596"/>
                </a:lnTo>
                <a:lnTo>
                  <a:pt x="5302" y="534"/>
                </a:lnTo>
                <a:lnTo>
                  <a:pt x="5360" y="474"/>
                </a:lnTo>
                <a:lnTo>
                  <a:pt x="5420" y="416"/>
                </a:lnTo>
                <a:lnTo>
                  <a:pt x="5482" y="360"/>
                </a:lnTo>
                <a:lnTo>
                  <a:pt x="5546" y="308"/>
                </a:lnTo>
                <a:lnTo>
                  <a:pt x="5612" y="256"/>
                </a:lnTo>
                <a:lnTo>
                  <a:pt x="5680" y="208"/>
                </a:lnTo>
                <a:lnTo>
                  <a:pt x="5750" y="162"/>
                </a:lnTo>
                <a:lnTo>
                  <a:pt x="5820" y="116"/>
                </a:lnTo>
                <a:lnTo>
                  <a:pt x="5894" y="76"/>
                </a:lnTo>
                <a:lnTo>
                  <a:pt x="5968" y="36"/>
                </a:lnTo>
                <a:lnTo>
                  <a:pt x="6044" y="0"/>
                </a:lnTo>
                <a:lnTo>
                  <a:pt x="0" y="0"/>
                </a:lnTo>
                <a:lnTo>
                  <a:pt x="0" y="4320"/>
                </a:lnTo>
                <a:lnTo>
                  <a:pt x="6044" y="4320"/>
                </a:lnTo>
                <a:lnTo>
                  <a:pt x="6044" y="4320"/>
                </a:lnTo>
                <a:lnTo>
                  <a:pt x="5968" y="4284"/>
                </a:lnTo>
                <a:lnTo>
                  <a:pt x="5894" y="4244"/>
                </a:lnTo>
                <a:lnTo>
                  <a:pt x="5820" y="4202"/>
                </a:lnTo>
                <a:lnTo>
                  <a:pt x="5750" y="4158"/>
                </a:lnTo>
                <a:lnTo>
                  <a:pt x="5680" y="4112"/>
                </a:lnTo>
                <a:lnTo>
                  <a:pt x="5612" y="4064"/>
                </a:lnTo>
                <a:lnTo>
                  <a:pt x="5546" y="4012"/>
                </a:lnTo>
                <a:lnTo>
                  <a:pt x="5482" y="3958"/>
                </a:lnTo>
                <a:lnTo>
                  <a:pt x="5420" y="3904"/>
                </a:lnTo>
                <a:lnTo>
                  <a:pt x="5360" y="3846"/>
                </a:lnTo>
                <a:lnTo>
                  <a:pt x="5302" y="3786"/>
                </a:lnTo>
                <a:lnTo>
                  <a:pt x="5246" y="3724"/>
                </a:lnTo>
                <a:lnTo>
                  <a:pt x="5192" y="3660"/>
                </a:lnTo>
                <a:lnTo>
                  <a:pt x="5140" y="3594"/>
                </a:lnTo>
                <a:lnTo>
                  <a:pt x="5092" y="3528"/>
                </a:lnTo>
                <a:lnTo>
                  <a:pt x="5044" y="3458"/>
                </a:lnTo>
                <a:lnTo>
                  <a:pt x="5000" y="3388"/>
                </a:lnTo>
                <a:lnTo>
                  <a:pt x="4958" y="3316"/>
                </a:lnTo>
                <a:lnTo>
                  <a:pt x="4918" y="3240"/>
                </a:lnTo>
                <a:lnTo>
                  <a:pt x="4882" y="3166"/>
                </a:lnTo>
                <a:lnTo>
                  <a:pt x="4846" y="3088"/>
                </a:lnTo>
                <a:lnTo>
                  <a:pt x="4816" y="3010"/>
                </a:lnTo>
                <a:lnTo>
                  <a:pt x="4786" y="2930"/>
                </a:lnTo>
                <a:lnTo>
                  <a:pt x="4760" y="2848"/>
                </a:lnTo>
                <a:lnTo>
                  <a:pt x="4736" y="2766"/>
                </a:lnTo>
                <a:lnTo>
                  <a:pt x="4716" y="2682"/>
                </a:lnTo>
                <a:lnTo>
                  <a:pt x="4698" y="2598"/>
                </a:lnTo>
                <a:lnTo>
                  <a:pt x="4684" y="2512"/>
                </a:lnTo>
                <a:lnTo>
                  <a:pt x="4674" y="2426"/>
                </a:lnTo>
                <a:lnTo>
                  <a:pt x="4666" y="2338"/>
                </a:lnTo>
                <a:lnTo>
                  <a:pt x="4660" y="2250"/>
                </a:lnTo>
                <a:lnTo>
                  <a:pt x="4658" y="2160"/>
                </a:lnTo>
                <a:lnTo>
                  <a:pt x="4658" y="2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10"/>
          <p:cNvGrpSpPr/>
          <p:nvPr/>
        </p:nvGrpSpPr>
        <p:grpSpPr>
          <a:xfrm>
            <a:off x="0" y="3376612"/>
            <a:ext cx="5876925" cy="1766888"/>
            <a:chOff x="-2124075" y="7143750"/>
            <a:chExt cx="7835900" cy="2355851"/>
          </a:xfrm>
        </p:grpSpPr>
        <p:sp>
          <p:nvSpPr>
            <p:cNvPr id="536" name="Google Shape;536;p10"/>
            <p:cNvSpPr/>
            <p:nvPr/>
          </p:nvSpPr>
          <p:spPr>
            <a:xfrm>
              <a:off x="2147888" y="9172575"/>
              <a:ext cx="288925" cy="327025"/>
            </a:xfrm>
            <a:custGeom>
              <a:rect b="b" l="l" r="r" t="t"/>
              <a:pathLst>
                <a:path extrusionOk="0" h="206" w="182">
                  <a:moveTo>
                    <a:pt x="178" y="70"/>
                  </a:moveTo>
                  <a:lnTo>
                    <a:pt x="178" y="70"/>
                  </a:lnTo>
                  <a:lnTo>
                    <a:pt x="174" y="56"/>
                  </a:lnTo>
                  <a:lnTo>
                    <a:pt x="168" y="42"/>
                  </a:lnTo>
                  <a:lnTo>
                    <a:pt x="158" y="32"/>
                  </a:lnTo>
                  <a:lnTo>
                    <a:pt x="148" y="22"/>
                  </a:lnTo>
                  <a:lnTo>
                    <a:pt x="136" y="12"/>
                  </a:lnTo>
                  <a:lnTo>
                    <a:pt x="122" y="6"/>
                  </a:lnTo>
                  <a:lnTo>
                    <a:pt x="108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8" y="2"/>
                  </a:lnTo>
                  <a:lnTo>
                    <a:pt x="64" y="6"/>
                  </a:lnTo>
                  <a:lnTo>
                    <a:pt x="50" y="10"/>
                  </a:lnTo>
                  <a:lnTo>
                    <a:pt x="38" y="18"/>
                  </a:lnTo>
                  <a:lnTo>
                    <a:pt x="26" y="28"/>
                  </a:lnTo>
                  <a:lnTo>
                    <a:pt x="18" y="38"/>
                  </a:lnTo>
                  <a:lnTo>
                    <a:pt x="10" y="5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4"/>
                  </a:lnTo>
                  <a:lnTo>
                    <a:pt x="6" y="124"/>
                  </a:lnTo>
                  <a:lnTo>
                    <a:pt x="14" y="142"/>
                  </a:lnTo>
                  <a:lnTo>
                    <a:pt x="26" y="156"/>
                  </a:lnTo>
                  <a:lnTo>
                    <a:pt x="42" y="168"/>
                  </a:lnTo>
                  <a:lnTo>
                    <a:pt x="62" y="180"/>
                  </a:lnTo>
                  <a:lnTo>
                    <a:pt x="62" y="180"/>
                  </a:lnTo>
                  <a:lnTo>
                    <a:pt x="48" y="184"/>
                  </a:lnTo>
                  <a:lnTo>
                    <a:pt x="36" y="190"/>
                  </a:lnTo>
                  <a:lnTo>
                    <a:pt x="26" y="198"/>
                  </a:lnTo>
                  <a:lnTo>
                    <a:pt x="16" y="206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56" y="198"/>
                  </a:lnTo>
                  <a:lnTo>
                    <a:pt x="146" y="190"/>
                  </a:lnTo>
                  <a:lnTo>
                    <a:pt x="134" y="184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138" y="168"/>
                  </a:lnTo>
                  <a:lnTo>
                    <a:pt x="152" y="156"/>
                  </a:lnTo>
                  <a:lnTo>
                    <a:pt x="164" y="144"/>
                  </a:lnTo>
                  <a:lnTo>
                    <a:pt x="172" y="130"/>
                  </a:lnTo>
                  <a:lnTo>
                    <a:pt x="178" y="116"/>
                  </a:lnTo>
                  <a:lnTo>
                    <a:pt x="182" y="102"/>
                  </a:lnTo>
                  <a:lnTo>
                    <a:pt x="182" y="86"/>
                  </a:lnTo>
                  <a:lnTo>
                    <a:pt x="178" y="70"/>
                  </a:lnTo>
                  <a:lnTo>
                    <a:pt x="178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495550" y="9461500"/>
              <a:ext cx="209550" cy="38100"/>
            </a:xfrm>
            <a:custGeom>
              <a:rect b="b" l="l" r="r" t="t"/>
              <a:pathLst>
                <a:path extrusionOk="0" h="24" w="132">
                  <a:moveTo>
                    <a:pt x="0" y="24"/>
                  </a:moveTo>
                  <a:lnTo>
                    <a:pt x="132" y="24"/>
                  </a:lnTo>
                  <a:lnTo>
                    <a:pt x="132" y="24"/>
                  </a:lnTo>
                  <a:lnTo>
                    <a:pt x="118" y="14"/>
                  </a:lnTo>
                  <a:lnTo>
                    <a:pt x="102" y="6"/>
                  </a:lnTo>
                  <a:lnTo>
                    <a:pt x="84" y="2"/>
                  </a:lnTo>
                  <a:lnTo>
                    <a:pt x="66" y="0"/>
                  </a:lnTo>
                  <a:lnTo>
                    <a:pt x="50" y="2"/>
                  </a:lnTo>
                  <a:lnTo>
                    <a:pt x="32" y="6"/>
                  </a:lnTo>
                  <a:lnTo>
                    <a:pt x="16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136900" y="9474200"/>
              <a:ext cx="161925" cy="25400"/>
            </a:xfrm>
            <a:custGeom>
              <a:rect b="b" l="l" r="r" t="t"/>
              <a:pathLst>
                <a:path extrusionOk="0" h="16" w="102">
                  <a:moveTo>
                    <a:pt x="0" y="16"/>
                  </a:moveTo>
                  <a:lnTo>
                    <a:pt x="102" y="16"/>
                  </a:lnTo>
                  <a:lnTo>
                    <a:pt x="102" y="16"/>
                  </a:lnTo>
                  <a:lnTo>
                    <a:pt x="90" y="10"/>
                  </a:lnTo>
                  <a:lnTo>
                    <a:pt x="76" y="4"/>
                  </a:lnTo>
                  <a:lnTo>
                    <a:pt x="6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2" y="4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-2124075" y="8231188"/>
              <a:ext cx="4259263" cy="1268413"/>
            </a:xfrm>
            <a:custGeom>
              <a:rect b="b" l="l" r="r" t="t"/>
              <a:pathLst>
                <a:path extrusionOk="0" h="799" w="2683">
                  <a:moveTo>
                    <a:pt x="2589" y="589"/>
                  </a:moveTo>
                  <a:lnTo>
                    <a:pt x="2589" y="589"/>
                  </a:lnTo>
                  <a:lnTo>
                    <a:pt x="2575" y="591"/>
                  </a:lnTo>
                  <a:lnTo>
                    <a:pt x="2561" y="593"/>
                  </a:lnTo>
                  <a:lnTo>
                    <a:pt x="2547" y="599"/>
                  </a:lnTo>
                  <a:lnTo>
                    <a:pt x="2535" y="607"/>
                  </a:lnTo>
                  <a:lnTo>
                    <a:pt x="2535" y="607"/>
                  </a:lnTo>
                  <a:lnTo>
                    <a:pt x="2519" y="619"/>
                  </a:lnTo>
                  <a:lnTo>
                    <a:pt x="2509" y="635"/>
                  </a:lnTo>
                  <a:lnTo>
                    <a:pt x="2499" y="653"/>
                  </a:lnTo>
                  <a:lnTo>
                    <a:pt x="2493" y="673"/>
                  </a:lnTo>
                  <a:lnTo>
                    <a:pt x="2493" y="673"/>
                  </a:lnTo>
                  <a:lnTo>
                    <a:pt x="2489" y="655"/>
                  </a:lnTo>
                  <a:lnTo>
                    <a:pt x="2483" y="641"/>
                  </a:lnTo>
                  <a:lnTo>
                    <a:pt x="2475" y="627"/>
                  </a:lnTo>
                  <a:lnTo>
                    <a:pt x="2465" y="615"/>
                  </a:lnTo>
                  <a:lnTo>
                    <a:pt x="2455" y="605"/>
                  </a:lnTo>
                  <a:lnTo>
                    <a:pt x="2441" y="597"/>
                  </a:lnTo>
                  <a:lnTo>
                    <a:pt x="2427" y="591"/>
                  </a:lnTo>
                  <a:lnTo>
                    <a:pt x="2411" y="587"/>
                  </a:lnTo>
                  <a:lnTo>
                    <a:pt x="2411" y="587"/>
                  </a:lnTo>
                  <a:lnTo>
                    <a:pt x="2393" y="585"/>
                  </a:lnTo>
                  <a:lnTo>
                    <a:pt x="2375" y="587"/>
                  </a:lnTo>
                  <a:lnTo>
                    <a:pt x="2359" y="591"/>
                  </a:lnTo>
                  <a:lnTo>
                    <a:pt x="2345" y="597"/>
                  </a:lnTo>
                  <a:lnTo>
                    <a:pt x="2333" y="607"/>
                  </a:lnTo>
                  <a:lnTo>
                    <a:pt x="2321" y="619"/>
                  </a:lnTo>
                  <a:lnTo>
                    <a:pt x="2309" y="633"/>
                  </a:lnTo>
                  <a:lnTo>
                    <a:pt x="2299" y="649"/>
                  </a:lnTo>
                  <a:lnTo>
                    <a:pt x="2299" y="649"/>
                  </a:lnTo>
                  <a:lnTo>
                    <a:pt x="2293" y="635"/>
                  </a:lnTo>
                  <a:lnTo>
                    <a:pt x="2283" y="621"/>
                  </a:lnTo>
                  <a:lnTo>
                    <a:pt x="2273" y="609"/>
                  </a:lnTo>
                  <a:lnTo>
                    <a:pt x="2263" y="601"/>
                  </a:lnTo>
                  <a:lnTo>
                    <a:pt x="2251" y="593"/>
                  </a:lnTo>
                  <a:lnTo>
                    <a:pt x="2237" y="587"/>
                  </a:lnTo>
                  <a:lnTo>
                    <a:pt x="2223" y="583"/>
                  </a:lnTo>
                  <a:lnTo>
                    <a:pt x="2207" y="581"/>
                  </a:lnTo>
                  <a:lnTo>
                    <a:pt x="2207" y="581"/>
                  </a:lnTo>
                  <a:lnTo>
                    <a:pt x="2191" y="581"/>
                  </a:lnTo>
                  <a:lnTo>
                    <a:pt x="2175" y="583"/>
                  </a:lnTo>
                  <a:lnTo>
                    <a:pt x="2161" y="587"/>
                  </a:lnTo>
                  <a:lnTo>
                    <a:pt x="2149" y="593"/>
                  </a:lnTo>
                  <a:lnTo>
                    <a:pt x="2137" y="601"/>
                  </a:lnTo>
                  <a:lnTo>
                    <a:pt x="2125" y="611"/>
                  </a:lnTo>
                  <a:lnTo>
                    <a:pt x="2115" y="623"/>
                  </a:lnTo>
                  <a:lnTo>
                    <a:pt x="2107" y="637"/>
                  </a:lnTo>
                  <a:lnTo>
                    <a:pt x="2107" y="637"/>
                  </a:lnTo>
                  <a:lnTo>
                    <a:pt x="2093" y="617"/>
                  </a:lnTo>
                  <a:lnTo>
                    <a:pt x="2077" y="601"/>
                  </a:lnTo>
                  <a:lnTo>
                    <a:pt x="2059" y="587"/>
                  </a:lnTo>
                  <a:lnTo>
                    <a:pt x="2036" y="577"/>
                  </a:lnTo>
                  <a:lnTo>
                    <a:pt x="2036" y="577"/>
                  </a:lnTo>
                  <a:lnTo>
                    <a:pt x="2056" y="565"/>
                  </a:lnTo>
                  <a:lnTo>
                    <a:pt x="2067" y="559"/>
                  </a:lnTo>
                  <a:lnTo>
                    <a:pt x="2073" y="551"/>
                  </a:lnTo>
                  <a:lnTo>
                    <a:pt x="2081" y="543"/>
                  </a:lnTo>
                  <a:lnTo>
                    <a:pt x="2087" y="533"/>
                  </a:lnTo>
                  <a:lnTo>
                    <a:pt x="2091" y="523"/>
                  </a:lnTo>
                  <a:lnTo>
                    <a:pt x="2095" y="513"/>
                  </a:lnTo>
                  <a:lnTo>
                    <a:pt x="2095" y="513"/>
                  </a:lnTo>
                  <a:lnTo>
                    <a:pt x="2097" y="501"/>
                  </a:lnTo>
                  <a:lnTo>
                    <a:pt x="2097" y="491"/>
                  </a:lnTo>
                  <a:lnTo>
                    <a:pt x="2097" y="479"/>
                  </a:lnTo>
                  <a:lnTo>
                    <a:pt x="2095" y="469"/>
                  </a:lnTo>
                  <a:lnTo>
                    <a:pt x="2093" y="459"/>
                  </a:lnTo>
                  <a:lnTo>
                    <a:pt x="2087" y="449"/>
                  </a:lnTo>
                  <a:lnTo>
                    <a:pt x="2083" y="439"/>
                  </a:lnTo>
                  <a:lnTo>
                    <a:pt x="2075" y="431"/>
                  </a:lnTo>
                  <a:lnTo>
                    <a:pt x="2075" y="431"/>
                  </a:lnTo>
                  <a:lnTo>
                    <a:pt x="2061" y="416"/>
                  </a:lnTo>
                  <a:lnTo>
                    <a:pt x="2044" y="406"/>
                  </a:lnTo>
                  <a:lnTo>
                    <a:pt x="2026" y="400"/>
                  </a:lnTo>
                  <a:lnTo>
                    <a:pt x="2008" y="398"/>
                  </a:lnTo>
                  <a:lnTo>
                    <a:pt x="1990" y="398"/>
                  </a:lnTo>
                  <a:lnTo>
                    <a:pt x="1972" y="404"/>
                  </a:lnTo>
                  <a:lnTo>
                    <a:pt x="1956" y="412"/>
                  </a:lnTo>
                  <a:lnTo>
                    <a:pt x="1940" y="424"/>
                  </a:lnTo>
                  <a:lnTo>
                    <a:pt x="1940" y="424"/>
                  </a:lnTo>
                  <a:lnTo>
                    <a:pt x="1928" y="439"/>
                  </a:lnTo>
                  <a:lnTo>
                    <a:pt x="1918" y="457"/>
                  </a:lnTo>
                  <a:lnTo>
                    <a:pt x="1914" y="475"/>
                  </a:lnTo>
                  <a:lnTo>
                    <a:pt x="1914" y="493"/>
                  </a:lnTo>
                  <a:lnTo>
                    <a:pt x="1914" y="493"/>
                  </a:lnTo>
                  <a:lnTo>
                    <a:pt x="1914" y="507"/>
                  </a:lnTo>
                  <a:lnTo>
                    <a:pt x="1918" y="521"/>
                  </a:lnTo>
                  <a:lnTo>
                    <a:pt x="1924" y="533"/>
                  </a:lnTo>
                  <a:lnTo>
                    <a:pt x="1930" y="543"/>
                  </a:lnTo>
                  <a:lnTo>
                    <a:pt x="1938" y="553"/>
                  </a:lnTo>
                  <a:lnTo>
                    <a:pt x="1948" y="563"/>
                  </a:lnTo>
                  <a:lnTo>
                    <a:pt x="1960" y="569"/>
                  </a:lnTo>
                  <a:lnTo>
                    <a:pt x="1972" y="577"/>
                  </a:lnTo>
                  <a:lnTo>
                    <a:pt x="1972" y="577"/>
                  </a:lnTo>
                  <a:lnTo>
                    <a:pt x="1954" y="587"/>
                  </a:lnTo>
                  <a:lnTo>
                    <a:pt x="1938" y="595"/>
                  </a:lnTo>
                  <a:lnTo>
                    <a:pt x="1938" y="595"/>
                  </a:lnTo>
                  <a:lnTo>
                    <a:pt x="1924" y="609"/>
                  </a:lnTo>
                  <a:lnTo>
                    <a:pt x="1912" y="621"/>
                  </a:lnTo>
                  <a:lnTo>
                    <a:pt x="1912" y="621"/>
                  </a:lnTo>
                  <a:lnTo>
                    <a:pt x="1900" y="607"/>
                  </a:lnTo>
                  <a:lnTo>
                    <a:pt x="1886" y="595"/>
                  </a:lnTo>
                  <a:lnTo>
                    <a:pt x="1886" y="595"/>
                  </a:lnTo>
                  <a:lnTo>
                    <a:pt x="1872" y="585"/>
                  </a:lnTo>
                  <a:lnTo>
                    <a:pt x="1858" y="575"/>
                  </a:lnTo>
                  <a:lnTo>
                    <a:pt x="1858" y="575"/>
                  </a:lnTo>
                  <a:lnTo>
                    <a:pt x="1874" y="561"/>
                  </a:lnTo>
                  <a:lnTo>
                    <a:pt x="1886" y="547"/>
                  </a:lnTo>
                  <a:lnTo>
                    <a:pt x="1896" y="533"/>
                  </a:lnTo>
                  <a:lnTo>
                    <a:pt x="1902" y="519"/>
                  </a:lnTo>
                  <a:lnTo>
                    <a:pt x="1906" y="505"/>
                  </a:lnTo>
                  <a:lnTo>
                    <a:pt x="1908" y="491"/>
                  </a:lnTo>
                  <a:lnTo>
                    <a:pt x="1906" y="475"/>
                  </a:lnTo>
                  <a:lnTo>
                    <a:pt x="1902" y="461"/>
                  </a:lnTo>
                  <a:lnTo>
                    <a:pt x="1902" y="461"/>
                  </a:lnTo>
                  <a:lnTo>
                    <a:pt x="1896" y="447"/>
                  </a:lnTo>
                  <a:lnTo>
                    <a:pt x="1888" y="433"/>
                  </a:lnTo>
                  <a:lnTo>
                    <a:pt x="1880" y="422"/>
                  </a:lnTo>
                  <a:lnTo>
                    <a:pt x="1868" y="412"/>
                  </a:lnTo>
                  <a:lnTo>
                    <a:pt x="1856" y="404"/>
                  </a:lnTo>
                  <a:lnTo>
                    <a:pt x="1844" y="398"/>
                  </a:lnTo>
                  <a:lnTo>
                    <a:pt x="1830" y="396"/>
                  </a:lnTo>
                  <a:lnTo>
                    <a:pt x="1814" y="394"/>
                  </a:lnTo>
                  <a:lnTo>
                    <a:pt x="1814" y="394"/>
                  </a:lnTo>
                  <a:lnTo>
                    <a:pt x="1800" y="394"/>
                  </a:lnTo>
                  <a:lnTo>
                    <a:pt x="1786" y="396"/>
                  </a:lnTo>
                  <a:lnTo>
                    <a:pt x="1774" y="402"/>
                  </a:lnTo>
                  <a:lnTo>
                    <a:pt x="1760" y="408"/>
                  </a:lnTo>
                  <a:lnTo>
                    <a:pt x="1760" y="408"/>
                  </a:lnTo>
                  <a:lnTo>
                    <a:pt x="1746" y="420"/>
                  </a:lnTo>
                  <a:lnTo>
                    <a:pt x="1732" y="435"/>
                  </a:lnTo>
                  <a:lnTo>
                    <a:pt x="1724" y="453"/>
                  </a:lnTo>
                  <a:lnTo>
                    <a:pt x="1716" y="473"/>
                  </a:lnTo>
                  <a:lnTo>
                    <a:pt x="1716" y="473"/>
                  </a:lnTo>
                  <a:lnTo>
                    <a:pt x="1710" y="457"/>
                  </a:lnTo>
                  <a:lnTo>
                    <a:pt x="1704" y="443"/>
                  </a:lnTo>
                  <a:lnTo>
                    <a:pt x="1696" y="429"/>
                  </a:lnTo>
                  <a:lnTo>
                    <a:pt x="1686" y="416"/>
                  </a:lnTo>
                  <a:lnTo>
                    <a:pt x="1676" y="406"/>
                  </a:lnTo>
                  <a:lnTo>
                    <a:pt x="1662" y="400"/>
                  </a:lnTo>
                  <a:lnTo>
                    <a:pt x="1648" y="394"/>
                  </a:lnTo>
                  <a:lnTo>
                    <a:pt x="1632" y="390"/>
                  </a:lnTo>
                  <a:lnTo>
                    <a:pt x="1632" y="390"/>
                  </a:lnTo>
                  <a:lnTo>
                    <a:pt x="1614" y="388"/>
                  </a:lnTo>
                  <a:lnTo>
                    <a:pt x="1598" y="390"/>
                  </a:lnTo>
                  <a:lnTo>
                    <a:pt x="1582" y="394"/>
                  </a:lnTo>
                  <a:lnTo>
                    <a:pt x="1568" y="400"/>
                  </a:lnTo>
                  <a:lnTo>
                    <a:pt x="1554" y="410"/>
                  </a:lnTo>
                  <a:lnTo>
                    <a:pt x="1544" y="420"/>
                  </a:lnTo>
                  <a:lnTo>
                    <a:pt x="1532" y="435"/>
                  </a:lnTo>
                  <a:lnTo>
                    <a:pt x="1524" y="451"/>
                  </a:lnTo>
                  <a:lnTo>
                    <a:pt x="1524" y="451"/>
                  </a:lnTo>
                  <a:lnTo>
                    <a:pt x="1506" y="424"/>
                  </a:lnTo>
                  <a:lnTo>
                    <a:pt x="1498" y="414"/>
                  </a:lnTo>
                  <a:lnTo>
                    <a:pt x="1490" y="406"/>
                  </a:lnTo>
                  <a:lnTo>
                    <a:pt x="1482" y="400"/>
                  </a:lnTo>
                  <a:lnTo>
                    <a:pt x="1470" y="394"/>
                  </a:lnTo>
                  <a:lnTo>
                    <a:pt x="1440" y="382"/>
                  </a:lnTo>
                  <a:lnTo>
                    <a:pt x="1440" y="382"/>
                  </a:lnTo>
                  <a:lnTo>
                    <a:pt x="1460" y="374"/>
                  </a:lnTo>
                  <a:lnTo>
                    <a:pt x="1476" y="364"/>
                  </a:lnTo>
                  <a:lnTo>
                    <a:pt x="1488" y="352"/>
                  </a:lnTo>
                  <a:lnTo>
                    <a:pt x="1498" y="340"/>
                  </a:lnTo>
                  <a:lnTo>
                    <a:pt x="1506" y="326"/>
                  </a:lnTo>
                  <a:lnTo>
                    <a:pt x="1510" y="312"/>
                  </a:lnTo>
                  <a:lnTo>
                    <a:pt x="1512" y="296"/>
                  </a:lnTo>
                  <a:lnTo>
                    <a:pt x="1510" y="278"/>
                  </a:lnTo>
                  <a:lnTo>
                    <a:pt x="1510" y="278"/>
                  </a:lnTo>
                  <a:lnTo>
                    <a:pt x="1506" y="264"/>
                  </a:lnTo>
                  <a:lnTo>
                    <a:pt x="1498" y="250"/>
                  </a:lnTo>
                  <a:lnTo>
                    <a:pt x="1490" y="238"/>
                  </a:lnTo>
                  <a:lnTo>
                    <a:pt x="1480" y="228"/>
                  </a:lnTo>
                  <a:lnTo>
                    <a:pt x="1468" y="220"/>
                  </a:lnTo>
                  <a:lnTo>
                    <a:pt x="1454" y="214"/>
                  </a:lnTo>
                  <a:lnTo>
                    <a:pt x="1440" y="210"/>
                  </a:lnTo>
                  <a:lnTo>
                    <a:pt x="1424" y="208"/>
                  </a:lnTo>
                  <a:lnTo>
                    <a:pt x="1424" y="208"/>
                  </a:lnTo>
                  <a:lnTo>
                    <a:pt x="1410" y="210"/>
                  </a:lnTo>
                  <a:lnTo>
                    <a:pt x="1394" y="212"/>
                  </a:lnTo>
                  <a:lnTo>
                    <a:pt x="1380" y="218"/>
                  </a:lnTo>
                  <a:lnTo>
                    <a:pt x="1368" y="228"/>
                  </a:lnTo>
                  <a:lnTo>
                    <a:pt x="1358" y="238"/>
                  </a:lnTo>
                  <a:lnTo>
                    <a:pt x="1348" y="250"/>
                  </a:lnTo>
                  <a:lnTo>
                    <a:pt x="1342" y="264"/>
                  </a:lnTo>
                  <a:lnTo>
                    <a:pt x="1338" y="278"/>
                  </a:lnTo>
                  <a:lnTo>
                    <a:pt x="1338" y="278"/>
                  </a:lnTo>
                  <a:lnTo>
                    <a:pt x="1336" y="296"/>
                  </a:lnTo>
                  <a:lnTo>
                    <a:pt x="1338" y="312"/>
                  </a:lnTo>
                  <a:lnTo>
                    <a:pt x="1342" y="330"/>
                  </a:lnTo>
                  <a:lnTo>
                    <a:pt x="1350" y="344"/>
                  </a:lnTo>
                  <a:lnTo>
                    <a:pt x="1350" y="344"/>
                  </a:lnTo>
                  <a:lnTo>
                    <a:pt x="1362" y="358"/>
                  </a:lnTo>
                  <a:lnTo>
                    <a:pt x="1376" y="370"/>
                  </a:lnTo>
                  <a:lnTo>
                    <a:pt x="1390" y="378"/>
                  </a:lnTo>
                  <a:lnTo>
                    <a:pt x="1406" y="382"/>
                  </a:lnTo>
                  <a:lnTo>
                    <a:pt x="1406" y="382"/>
                  </a:lnTo>
                  <a:lnTo>
                    <a:pt x="1384" y="390"/>
                  </a:lnTo>
                  <a:lnTo>
                    <a:pt x="1372" y="396"/>
                  </a:lnTo>
                  <a:lnTo>
                    <a:pt x="1362" y="402"/>
                  </a:lnTo>
                  <a:lnTo>
                    <a:pt x="1354" y="410"/>
                  </a:lnTo>
                  <a:lnTo>
                    <a:pt x="1344" y="418"/>
                  </a:lnTo>
                  <a:lnTo>
                    <a:pt x="1336" y="429"/>
                  </a:lnTo>
                  <a:lnTo>
                    <a:pt x="1330" y="439"/>
                  </a:lnTo>
                  <a:lnTo>
                    <a:pt x="1330" y="439"/>
                  </a:lnTo>
                  <a:lnTo>
                    <a:pt x="1318" y="420"/>
                  </a:lnTo>
                  <a:lnTo>
                    <a:pt x="1302" y="404"/>
                  </a:lnTo>
                  <a:lnTo>
                    <a:pt x="1284" y="392"/>
                  </a:lnTo>
                  <a:lnTo>
                    <a:pt x="1264" y="382"/>
                  </a:lnTo>
                  <a:lnTo>
                    <a:pt x="1264" y="382"/>
                  </a:lnTo>
                  <a:lnTo>
                    <a:pt x="1284" y="370"/>
                  </a:lnTo>
                  <a:lnTo>
                    <a:pt x="1292" y="362"/>
                  </a:lnTo>
                  <a:lnTo>
                    <a:pt x="1300" y="356"/>
                  </a:lnTo>
                  <a:lnTo>
                    <a:pt x="1306" y="346"/>
                  </a:lnTo>
                  <a:lnTo>
                    <a:pt x="1312" y="338"/>
                  </a:lnTo>
                  <a:lnTo>
                    <a:pt x="1316" y="328"/>
                  </a:lnTo>
                  <a:lnTo>
                    <a:pt x="1320" y="316"/>
                  </a:lnTo>
                  <a:lnTo>
                    <a:pt x="1320" y="316"/>
                  </a:lnTo>
                  <a:lnTo>
                    <a:pt x="1322" y="306"/>
                  </a:lnTo>
                  <a:lnTo>
                    <a:pt x="1322" y="294"/>
                  </a:lnTo>
                  <a:lnTo>
                    <a:pt x="1322" y="284"/>
                  </a:lnTo>
                  <a:lnTo>
                    <a:pt x="1320" y="274"/>
                  </a:lnTo>
                  <a:lnTo>
                    <a:pt x="1316" y="264"/>
                  </a:lnTo>
                  <a:lnTo>
                    <a:pt x="1312" y="254"/>
                  </a:lnTo>
                  <a:lnTo>
                    <a:pt x="1306" y="244"/>
                  </a:lnTo>
                  <a:lnTo>
                    <a:pt x="1300" y="236"/>
                  </a:lnTo>
                  <a:lnTo>
                    <a:pt x="1300" y="236"/>
                  </a:lnTo>
                  <a:lnTo>
                    <a:pt x="1286" y="222"/>
                  </a:lnTo>
                  <a:lnTo>
                    <a:pt x="1270" y="212"/>
                  </a:lnTo>
                  <a:lnTo>
                    <a:pt x="1252" y="206"/>
                  </a:lnTo>
                  <a:lnTo>
                    <a:pt x="1233" y="204"/>
                  </a:lnTo>
                  <a:lnTo>
                    <a:pt x="1215" y="204"/>
                  </a:lnTo>
                  <a:lnTo>
                    <a:pt x="1197" y="210"/>
                  </a:lnTo>
                  <a:lnTo>
                    <a:pt x="1179" y="218"/>
                  </a:lnTo>
                  <a:lnTo>
                    <a:pt x="1163" y="230"/>
                  </a:lnTo>
                  <a:lnTo>
                    <a:pt x="1163" y="230"/>
                  </a:lnTo>
                  <a:lnTo>
                    <a:pt x="1151" y="246"/>
                  </a:lnTo>
                  <a:lnTo>
                    <a:pt x="1143" y="262"/>
                  </a:lnTo>
                  <a:lnTo>
                    <a:pt x="1139" y="280"/>
                  </a:lnTo>
                  <a:lnTo>
                    <a:pt x="1137" y="300"/>
                  </a:lnTo>
                  <a:lnTo>
                    <a:pt x="1137" y="300"/>
                  </a:lnTo>
                  <a:lnTo>
                    <a:pt x="1139" y="314"/>
                  </a:lnTo>
                  <a:lnTo>
                    <a:pt x="1141" y="326"/>
                  </a:lnTo>
                  <a:lnTo>
                    <a:pt x="1147" y="338"/>
                  </a:lnTo>
                  <a:lnTo>
                    <a:pt x="1153" y="348"/>
                  </a:lnTo>
                  <a:lnTo>
                    <a:pt x="1161" y="358"/>
                  </a:lnTo>
                  <a:lnTo>
                    <a:pt x="1171" y="368"/>
                  </a:lnTo>
                  <a:lnTo>
                    <a:pt x="1183" y="376"/>
                  </a:lnTo>
                  <a:lnTo>
                    <a:pt x="1195" y="382"/>
                  </a:lnTo>
                  <a:lnTo>
                    <a:pt x="1195" y="382"/>
                  </a:lnTo>
                  <a:lnTo>
                    <a:pt x="1177" y="390"/>
                  </a:lnTo>
                  <a:lnTo>
                    <a:pt x="1161" y="400"/>
                  </a:lnTo>
                  <a:lnTo>
                    <a:pt x="1147" y="412"/>
                  </a:lnTo>
                  <a:lnTo>
                    <a:pt x="1135" y="429"/>
                  </a:lnTo>
                  <a:lnTo>
                    <a:pt x="1135" y="429"/>
                  </a:lnTo>
                  <a:lnTo>
                    <a:pt x="1125" y="412"/>
                  </a:lnTo>
                  <a:lnTo>
                    <a:pt x="1111" y="400"/>
                  </a:lnTo>
                  <a:lnTo>
                    <a:pt x="1097" y="388"/>
                  </a:lnTo>
                  <a:lnTo>
                    <a:pt x="1081" y="380"/>
                  </a:lnTo>
                  <a:lnTo>
                    <a:pt x="1081" y="380"/>
                  </a:lnTo>
                  <a:lnTo>
                    <a:pt x="1095" y="370"/>
                  </a:lnTo>
                  <a:lnTo>
                    <a:pt x="1107" y="358"/>
                  </a:lnTo>
                  <a:lnTo>
                    <a:pt x="1117" y="344"/>
                  </a:lnTo>
                  <a:lnTo>
                    <a:pt x="1125" y="330"/>
                  </a:lnTo>
                  <a:lnTo>
                    <a:pt x="1125" y="330"/>
                  </a:lnTo>
                  <a:lnTo>
                    <a:pt x="1129" y="314"/>
                  </a:lnTo>
                  <a:lnTo>
                    <a:pt x="1131" y="298"/>
                  </a:lnTo>
                  <a:lnTo>
                    <a:pt x="1129" y="282"/>
                  </a:lnTo>
                  <a:lnTo>
                    <a:pt x="1125" y="266"/>
                  </a:lnTo>
                  <a:lnTo>
                    <a:pt x="1125" y="266"/>
                  </a:lnTo>
                  <a:lnTo>
                    <a:pt x="1121" y="252"/>
                  </a:lnTo>
                  <a:lnTo>
                    <a:pt x="1113" y="240"/>
                  </a:lnTo>
                  <a:lnTo>
                    <a:pt x="1105" y="230"/>
                  </a:lnTo>
                  <a:lnTo>
                    <a:pt x="1097" y="220"/>
                  </a:lnTo>
                  <a:lnTo>
                    <a:pt x="1087" y="214"/>
                  </a:lnTo>
                  <a:lnTo>
                    <a:pt x="1075" y="208"/>
                  </a:lnTo>
                  <a:lnTo>
                    <a:pt x="1061" y="204"/>
                  </a:lnTo>
                  <a:lnTo>
                    <a:pt x="1047" y="200"/>
                  </a:lnTo>
                  <a:lnTo>
                    <a:pt x="1047" y="200"/>
                  </a:lnTo>
                  <a:lnTo>
                    <a:pt x="1029" y="200"/>
                  </a:lnTo>
                  <a:lnTo>
                    <a:pt x="1011" y="202"/>
                  </a:lnTo>
                  <a:lnTo>
                    <a:pt x="995" y="206"/>
                  </a:lnTo>
                  <a:lnTo>
                    <a:pt x="981" y="214"/>
                  </a:lnTo>
                  <a:lnTo>
                    <a:pt x="969" y="224"/>
                  </a:lnTo>
                  <a:lnTo>
                    <a:pt x="957" y="236"/>
                  </a:lnTo>
                  <a:lnTo>
                    <a:pt x="949" y="252"/>
                  </a:lnTo>
                  <a:lnTo>
                    <a:pt x="941" y="270"/>
                  </a:lnTo>
                  <a:lnTo>
                    <a:pt x="941" y="270"/>
                  </a:lnTo>
                  <a:lnTo>
                    <a:pt x="933" y="252"/>
                  </a:lnTo>
                  <a:lnTo>
                    <a:pt x="925" y="238"/>
                  </a:lnTo>
                  <a:lnTo>
                    <a:pt x="913" y="226"/>
                  </a:lnTo>
                  <a:lnTo>
                    <a:pt x="901" y="214"/>
                  </a:lnTo>
                  <a:lnTo>
                    <a:pt x="889" y="206"/>
                  </a:lnTo>
                  <a:lnTo>
                    <a:pt x="875" y="200"/>
                  </a:lnTo>
                  <a:lnTo>
                    <a:pt x="861" y="196"/>
                  </a:lnTo>
                  <a:lnTo>
                    <a:pt x="847" y="194"/>
                  </a:lnTo>
                  <a:lnTo>
                    <a:pt x="831" y="194"/>
                  </a:lnTo>
                  <a:lnTo>
                    <a:pt x="817" y="198"/>
                  </a:lnTo>
                  <a:lnTo>
                    <a:pt x="803" y="202"/>
                  </a:lnTo>
                  <a:lnTo>
                    <a:pt x="789" y="208"/>
                  </a:lnTo>
                  <a:lnTo>
                    <a:pt x="777" y="218"/>
                  </a:lnTo>
                  <a:lnTo>
                    <a:pt x="765" y="228"/>
                  </a:lnTo>
                  <a:lnTo>
                    <a:pt x="755" y="242"/>
                  </a:lnTo>
                  <a:lnTo>
                    <a:pt x="745" y="256"/>
                  </a:lnTo>
                  <a:lnTo>
                    <a:pt x="745" y="256"/>
                  </a:lnTo>
                  <a:lnTo>
                    <a:pt x="739" y="244"/>
                  </a:lnTo>
                  <a:lnTo>
                    <a:pt x="733" y="232"/>
                  </a:lnTo>
                  <a:lnTo>
                    <a:pt x="723" y="222"/>
                  </a:lnTo>
                  <a:lnTo>
                    <a:pt x="715" y="214"/>
                  </a:lnTo>
                  <a:lnTo>
                    <a:pt x="703" y="206"/>
                  </a:lnTo>
                  <a:lnTo>
                    <a:pt x="693" y="200"/>
                  </a:lnTo>
                  <a:lnTo>
                    <a:pt x="679" y="194"/>
                  </a:lnTo>
                  <a:lnTo>
                    <a:pt x="665" y="190"/>
                  </a:lnTo>
                  <a:lnTo>
                    <a:pt x="665" y="190"/>
                  </a:lnTo>
                  <a:lnTo>
                    <a:pt x="681" y="184"/>
                  </a:lnTo>
                  <a:lnTo>
                    <a:pt x="681" y="184"/>
                  </a:lnTo>
                  <a:lnTo>
                    <a:pt x="695" y="174"/>
                  </a:lnTo>
                  <a:lnTo>
                    <a:pt x="709" y="164"/>
                  </a:lnTo>
                  <a:lnTo>
                    <a:pt x="719" y="150"/>
                  </a:lnTo>
                  <a:lnTo>
                    <a:pt x="727" y="136"/>
                  </a:lnTo>
                  <a:lnTo>
                    <a:pt x="733" y="120"/>
                  </a:lnTo>
                  <a:lnTo>
                    <a:pt x="735" y="102"/>
                  </a:lnTo>
                  <a:lnTo>
                    <a:pt x="733" y="86"/>
                  </a:lnTo>
                  <a:lnTo>
                    <a:pt x="727" y="68"/>
                  </a:lnTo>
                  <a:lnTo>
                    <a:pt x="727" y="68"/>
                  </a:lnTo>
                  <a:lnTo>
                    <a:pt x="719" y="52"/>
                  </a:lnTo>
                  <a:lnTo>
                    <a:pt x="709" y="40"/>
                  </a:lnTo>
                  <a:lnTo>
                    <a:pt x="695" y="28"/>
                  </a:lnTo>
                  <a:lnTo>
                    <a:pt x="681" y="20"/>
                  </a:lnTo>
                  <a:lnTo>
                    <a:pt x="665" y="16"/>
                  </a:lnTo>
                  <a:lnTo>
                    <a:pt x="649" y="14"/>
                  </a:lnTo>
                  <a:lnTo>
                    <a:pt x="631" y="14"/>
                  </a:lnTo>
                  <a:lnTo>
                    <a:pt x="615" y="20"/>
                  </a:lnTo>
                  <a:lnTo>
                    <a:pt x="615" y="20"/>
                  </a:lnTo>
                  <a:lnTo>
                    <a:pt x="601" y="24"/>
                  </a:lnTo>
                  <a:lnTo>
                    <a:pt x="591" y="32"/>
                  </a:lnTo>
                  <a:lnTo>
                    <a:pt x="581" y="42"/>
                  </a:lnTo>
                  <a:lnTo>
                    <a:pt x="573" y="52"/>
                  </a:lnTo>
                  <a:lnTo>
                    <a:pt x="567" y="62"/>
                  </a:lnTo>
                  <a:lnTo>
                    <a:pt x="561" y="74"/>
                  </a:lnTo>
                  <a:lnTo>
                    <a:pt x="559" y="88"/>
                  </a:lnTo>
                  <a:lnTo>
                    <a:pt x="557" y="100"/>
                  </a:lnTo>
                  <a:lnTo>
                    <a:pt x="557" y="100"/>
                  </a:lnTo>
                  <a:lnTo>
                    <a:pt x="559" y="114"/>
                  </a:lnTo>
                  <a:lnTo>
                    <a:pt x="561" y="126"/>
                  </a:lnTo>
                  <a:lnTo>
                    <a:pt x="565" y="138"/>
                  </a:lnTo>
                  <a:lnTo>
                    <a:pt x="571" y="150"/>
                  </a:lnTo>
                  <a:lnTo>
                    <a:pt x="579" y="160"/>
                  </a:lnTo>
                  <a:lnTo>
                    <a:pt x="589" y="170"/>
                  </a:lnTo>
                  <a:lnTo>
                    <a:pt x="599" y="178"/>
                  </a:lnTo>
                  <a:lnTo>
                    <a:pt x="611" y="184"/>
                  </a:lnTo>
                  <a:lnTo>
                    <a:pt x="611" y="184"/>
                  </a:lnTo>
                  <a:lnTo>
                    <a:pt x="617" y="186"/>
                  </a:lnTo>
                  <a:lnTo>
                    <a:pt x="621" y="186"/>
                  </a:lnTo>
                  <a:lnTo>
                    <a:pt x="623" y="190"/>
                  </a:lnTo>
                  <a:lnTo>
                    <a:pt x="623" y="190"/>
                  </a:lnTo>
                  <a:lnTo>
                    <a:pt x="609" y="196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83" y="210"/>
                  </a:lnTo>
                  <a:lnTo>
                    <a:pt x="571" y="218"/>
                  </a:lnTo>
                  <a:lnTo>
                    <a:pt x="571" y="218"/>
                  </a:lnTo>
                  <a:lnTo>
                    <a:pt x="561" y="230"/>
                  </a:lnTo>
                  <a:lnTo>
                    <a:pt x="553" y="242"/>
                  </a:lnTo>
                  <a:lnTo>
                    <a:pt x="553" y="242"/>
                  </a:lnTo>
                  <a:lnTo>
                    <a:pt x="539" y="224"/>
                  </a:lnTo>
                  <a:lnTo>
                    <a:pt x="525" y="210"/>
                  </a:lnTo>
                  <a:lnTo>
                    <a:pt x="509" y="198"/>
                  </a:lnTo>
                  <a:lnTo>
                    <a:pt x="491" y="188"/>
                  </a:lnTo>
                  <a:lnTo>
                    <a:pt x="491" y="188"/>
                  </a:lnTo>
                  <a:lnTo>
                    <a:pt x="507" y="176"/>
                  </a:lnTo>
                  <a:lnTo>
                    <a:pt x="521" y="162"/>
                  </a:lnTo>
                  <a:lnTo>
                    <a:pt x="531" y="148"/>
                  </a:lnTo>
                  <a:lnTo>
                    <a:pt x="539" y="134"/>
                  </a:lnTo>
                  <a:lnTo>
                    <a:pt x="545" y="120"/>
                  </a:lnTo>
                  <a:lnTo>
                    <a:pt x="545" y="106"/>
                  </a:lnTo>
                  <a:lnTo>
                    <a:pt x="545" y="90"/>
                  </a:lnTo>
                  <a:lnTo>
                    <a:pt x="541" y="74"/>
                  </a:lnTo>
                  <a:lnTo>
                    <a:pt x="541" y="74"/>
                  </a:lnTo>
                  <a:lnTo>
                    <a:pt x="537" y="60"/>
                  </a:lnTo>
                  <a:lnTo>
                    <a:pt x="529" y="48"/>
                  </a:lnTo>
                  <a:lnTo>
                    <a:pt x="519" y="38"/>
                  </a:lnTo>
                  <a:lnTo>
                    <a:pt x="509" y="28"/>
                  </a:lnTo>
                  <a:lnTo>
                    <a:pt x="497" y="20"/>
                  </a:lnTo>
                  <a:lnTo>
                    <a:pt x="483" y="14"/>
                  </a:lnTo>
                  <a:lnTo>
                    <a:pt x="469" y="10"/>
                  </a:lnTo>
                  <a:lnTo>
                    <a:pt x="455" y="8"/>
                  </a:lnTo>
                  <a:lnTo>
                    <a:pt x="455" y="8"/>
                  </a:lnTo>
                  <a:lnTo>
                    <a:pt x="439" y="10"/>
                  </a:lnTo>
                  <a:lnTo>
                    <a:pt x="425" y="12"/>
                  </a:lnTo>
                  <a:lnTo>
                    <a:pt x="413" y="18"/>
                  </a:lnTo>
                  <a:lnTo>
                    <a:pt x="400" y="26"/>
                  </a:lnTo>
                  <a:lnTo>
                    <a:pt x="388" y="34"/>
                  </a:lnTo>
                  <a:lnTo>
                    <a:pt x="378" y="44"/>
                  </a:lnTo>
                  <a:lnTo>
                    <a:pt x="370" y="56"/>
                  </a:lnTo>
                  <a:lnTo>
                    <a:pt x="364" y="70"/>
                  </a:lnTo>
                  <a:lnTo>
                    <a:pt x="364" y="70"/>
                  </a:lnTo>
                  <a:lnTo>
                    <a:pt x="360" y="84"/>
                  </a:lnTo>
                  <a:lnTo>
                    <a:pt x="358" y="98"/>
                  </a:lnTo>
                  <a:lnTo>
                    <a:pt x="360" y="112"/>
                  </a:lnTo>
                  <a:lnTo>
                    <a:pt x="362" y="126"/>
                  </a:lnTo>
                  <a:lnTo>
                    <a:pt x="362" y="126"/>
                  </a:lnTo>
                  <a:lnTo>
                    <a:pt x="370" y="146"/>
                  </a:lnTo>
                  <a:lnTo>
                    <a:pt x="382" y="162"/>
                  </a:lnTo>
                  <a:lnTo>
                    <a:pt x="396" y="176"/>
                  </a:lnTo>
                  <a:lnTo>
                    <a:pt x="417" y="188"/>
                  </a:lnTo>
                  <a:lnTo>
                    <a:pt x="417" y="188"/>
                  </a:lnTo>
                  <a:lnTo>
                    <a:pt x="398" y="196"/>
                  </a:lnTo>
                  <a:lnTo>
                    <a:pt x="382" y="206"/>
                  </a:lnTo>
                  <a:lnTo>
                    <a:pt x="370" y="218"/>
                  </a:lnTo>
                  <a:lnTo>
                    <a:pt x="358" y="232"/>
                  </a:lnTo>
                  <a:lnTo>
                    <a:pt x="358" y="232"/>
                  </a:lnTo>
                  <a:lnTo>
                    <a:pt x="348" y="218"/>
                  </a:lnTo>
                  <a:lnTo>
                    <a:pt x="336" y="206"/>
                  </a:lnTo>
                  <a:lnTo>
                    <a:pt x="322" y="196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20" y="174"/>
                  </a:lnTo>
                  <a:lnTo>
                    <a:pt x="332" y="162"/>
                  </a:lnTo>
                  <a:lnTo>
                    <a:pt x="342" y="150"/>
                  </a:lnTo>
                  <a:lnTo>
                    <a:pt x="348" y="136"/>
                  </a:lnTo>
                  <a:lnTo>
                    <a:pt x="352" y="120"/>
                  </a:lnTo>
                  <a:lnTo>
                    <a:pt x="354" y="104"/>
                  </a:lnTo>
                  <a:lnTo>
                    <a:pt x="352" y="88"/>
                  </a:lnTo>
                  <a:lnTo>
                    <a:pt x="348" y="70"/>
                  </a:lnTo>
                  <a:lnTo>
                    <a:pt x="348" y="70"/>
                  </a:lnTo>
                  <a:lnTo>
                    <a:pt x="344" y="58"/>
                  </a:lnTo>
                  <a:lnTo>
                    <a:pt x="336" y="46"/>
                  </a:lnTo>
                  <a:lnTo>
                    <a:pt x="328" y="34"/>
                  </a:lnTo>
                  <a:lnTo>
                    <a:pt x="318" y="26"/>
                  </a:lnTo>
                  <a:lnTo>
                    <a:pt x="308" y="18"/>
                  </a:lnTo>
                  <a:lnTo>
                    <a:pt x="296" y="12"/>
                  </a:lnTo>
                  <a:lnTo>
                    <a:pt x="284" y="8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0" y="6"/>
                  </a:lnTo>
                  <a:lnTo>
                    <a:pt x="234" y="8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0" y="42"/>
                  </a:lnTo>
                  <a:lnTo>
                    <a:pt x="172" y="56"/>
                  </a:lnTo>
                  <a:lnTo>
                    <a:pt x="162" y="74"/>
                  </a:lnTo>
                  <a:lnTo>
                    <a:pt x="162" y="74"/>
                  </a:lnTo>
                  <a:lnTo>
                    <a:pt x="158" y="60"/>
                  </a:lnTo>
                  <a:lnTo>
                    <a:pt x="150" y="48"/>
                  </a:lnTo>
                  <a:lnTo>
                    <a:pt x="142" y="38"/>
                  </a:lnTo>
                  <a:lnTo>
                    <a:pt x="134" y="28"/>
                  </a:lnTo>
                  <a:lnTo>
                    <a:pt x="124" y="20"/>
                  </a:lnTo>
                  <a:lnTo>
                    <a:pt x="114" y="14"/>
                  </a:lnTo>
                  <a:lnTo>
                    <a:pt x="102" y="8"/>
                  </a:lnTo>
                  <a:lnTo>
                    <a:pt x="92" y="4"/>
                  </a:lnTo>
                  <a:lnTo>
                    <a:pt x="80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0" y="14"/>
                  </a:lnTo>
                  <a:lnTo>
                    <a:pt x="0" y="22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0" y="799"/>
                  </a:lnTo>
                  <a:lnTo>
                    <a:pt x="2491" y="799"/>
                  </a:lnTo>
                  <a:lnTo>
                    <a:pt x="2505" y="799"/>
                  </a:lnTo>
                  <a:lnTo>
                    <a:pt x="2673" y="799"/>
                  </a:lnTo>
                  <a:lnTo>
                    <a:pt x="2673" y="799"/>
                  </a:lnTo>
                  <a:lnTo>
                    <a:pt x="2663" y="791"/>
                  </a:lnTo>
                  <a:lnTo>
                    <a:pt x="2653" y="783"/>
                  </a:lnTo>
                  <a:lnTo>
                    <a:pt x="2631" y="771"/>
                  </a:lnTo>
                  <a:lnTo>
                    <a:pt x="2631" y="771"/>
                  </a:lnTo>
                  <a:lnTo>
                    <a:pt x="2647" y="761"/>
                  </a:lnTo>
                  <a:lnTo>
                    <a:pt x="2659" y="749"/>
                  </a:lnTo>
                  <a:lnTo>
                    <a:pt x="2669" y="735"/>
                  </a:lnTo>
                  <a:lnTo>
                    <a:pt x="2677" y="719"/>
                  </a:lnTo>
                  <a:lnTo>
                    <a:pt x="2677" y="719"/>
                  </a:lnTo>
                  <a:lnTo>
                    <a:pt x="2683" y="703"/>
                  </a:lnTo>
                  <a:lnTo>
                    <a:pt x="2683" y="685"/>
                  </a:lnTo>
                  <a:lnTo>
                    <a:pt x="2683" y="669"/>
                  </a:lnTo>
                  <a:lnTo>
                    <a:pt x="2677" y="651"/>
                  </a:lnTo>
                  <a:lnTo>
                    <a:pt x="2677" y="651"/>
                  </a:lnTo>
                  <a:lnTo>
                    <a:pt x="2671" y="637"/>
                  </a:lnTo>
                  <a:lnTo>
                    <a:pt x="2663" y="627"/>
                  </a:lnTo>
                  <a:lnTo>
                    <a:pt x="2653" y="615"/>
                  </a:lnTo>
                  <a:lnTo>
                    <a:pt x="2643" y="607"/>
                  </a:lnTo>
                  <a:lnTo>
                    <a:pt x="2631" y="599"/>
                  </a:lnTo>
                  <a:lnTo>
                    <a:pt x="2617" y="595"/>
                  </a:lnTo>
                  <a:lnTo>
                    <a:pt x="2603" y="591"/>
                  </a:lnTo>
                  <a:lnTo>
                    <a:pt x="2589" y="589"/>
                  </a:lnTo>
                  <a:lnTo>
                    <a:pt x="2589" y="5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460750" y="9483725"/>
              <a:ext cx="133350" cy="15875"/>
            </a:xfrm>
            <a:custGeom>
              <a:rect b="b" l="l" r="r" t="t"/>
              <a:pathLst>
                <a:path extrusionOk="0" h="10" w="84">
                  <a:moveTo>
                    <a:pt x="18" y="2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8" y="6"/>
                  </a:lnTo>
                  <a:lnTo>
                    <a:pt x="0" y="1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68" y="4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816225" y="9471025"/>
              <a:ext cx="187325" cy="28575"/>
            </a:xfrm>
            <a:custGeom>
              <a:rect b="b" l="l" r="r" t="t"/>
              <a:pathLst>
                <a:path extrusionOk="0" h="18" w="118">
                  <a:moveTo>
                    <a:pt x="0" y="18"/>
                  </a:moveTo>
                  <a:lnTo>
                    <a:pt x="118" y="18"/>
                  </a:lnTo>
                  <a:lnTo>
                    <a:pt x="118" y="18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0" y="0"/>
                  </a:lnTo>
                  <a:lnTo>
                    <a:pt x="32" y="2"/>
                  </a:lnTo>
                  <a:lnTo>
                    <a:pt x="16" y="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-2124075" y="7948613"/>
              <a:ext cx="234950" cy="269875"/>
            </a:xfrm>
            <a:custGeom>
              <a:rect b="b" l="l" r="r" t="t"/>
              <a:pathLst>
                <a:path extrusionOk="0" h="170" w="148">
                  <a:moveTo>
                    <a:pt x="64" y="170"/>
                  </a:moveTo>
                  <a:lnTo>
                    <a:pt x="64" y="170"/>
                  </a:lnTo>
                  <a:lnTo>
                    <a:pt x="80" y="168"/>
                  </a:lnTo>
                  <a:lnTo>
                    <a:pt x="96" y="162"/>
                  </a:lnTo>
                  <a:lnTo>
                    <a:pt x="110" y="154"/>
                  </a:lnTo>
                  <a:lnTo>
                    <a:pt x="124" y="144"/>
                  </a:lnTo>
                  <a:lnTo>
                    <a:pt x="134" y="132"/>
                  </a:lnTo>
                  <a:lnTo>
                    <a:pt x="142" y="118"/>
                  </a:lnTo>
                  <a:lnTo>
                    <a:pt x="146" y="102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6" y="68"/>
                  </a:lnTo>
                  <a:lnTo>
                    <a:pt x="142" y="52"/>
                  </a:lnTo>
                  <a:lnTo>
                    <a:pt x="134" y="38"/>
                  </a:lnTo>
                  <a:lnTo>
                    <a:pt x="124" y="24"/>
                  </a:lnTo>
                  <a:lnTo>
                    <a:pt x="110" y="14"/>
                  </a:lnTo>
                  <a:lnTo>
                    <a:pt x="96" y="6"/>
                  </a:lnTo>
                  <a:lnTo>
                    <a:pt x="8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2" y="152"/>
                  </a:lnTo>
                  <a:lnTo>
                    <a:pt x="28" y="162"/>
                  </a:lnTo>
                  <a:lnTo>
                    <a:pt x="46" y="168"/>
                  </a:lnTo>
                  <a:lnTo>
                    <a:pt x="64" y="170"/>
                  </a:lnTo>
                  <a:lnTo>
                    <a:pt x="64" y="1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1903413" y="8618538"/>
              <a:ext cx="161925" cy="161925"/>
            </a:xfrm>
            <a:custGeom>
              <a:rect b="b" l="l" r="r" t="t"/>
              <a:pathLst>
                <a:path extrusionOk="0" h="102" w="102">
                  <a:moveTo>
                    <a:pt x="52" y="102"/>
                  </a:moveTo>
                  <a:lnTo>
                    <a:pt x="52" y="102"/>
                  </a:lnTo>
                  <a:lnTo>
                    <a:pt x="62" y="102"/>
                  </a:lnTo>
                  <a:lnTo>
                    <a:pt x="72" y="98"/>
                  </a:lnTo>
                  <a:lnTo>
                    <a:pt x="80" y="94"/>
                  </a:lnTo>
                  <a:lnTo>
                    <a:pt x="88" y="88"/>
                  </a:lnTo>
                  <a:lnTo>
                    <a:pt x="94" y="80"/>
                  </a:lnTo>
                  <a:lnTo>
                    <a:pt x="98" y="72"/>
                  </a:lnTo>
                  <a:lnTo>
                    <a:pt x="102" y="6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42"/>
                  </a:lnTo>
                  <a:lnTo>
                    <a:pt x="98" y="32"/>
                  </a:lnTo>
                  <a:lnTo>
                    <a:pt x="94" y="2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2"/>
                  </a:lnTo>
                  <a:lnTo>
                    <a:pt x="4" y="30"/>
                  </a:lnTo>
                  <a:lnTo>
                    <a:pt x="2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62"/>
                  </a:lnTo>
                  <a:lnTo>
                    <a:pt x="4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2" y="94"/>
                  </a:lnTo>
                  <a:lnTo>
                    <a:pt x="32" y="98"/>
                  </a:lnTo>
                  <a:lnTo>
                    <a:pt x="40" y="102"/>
                  </a:lnTo>
                  <a:lnTo>
                    <a:pt x="52" y="102"/>
                  </a:lnTo>
                  <a:lnTo>
                    <a:pt x="52" y="1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587625" y="8374063"/>
              <a:ext cx="28575" cy="31750"/>
            </a:xfrm>
            <a:custGeom>
              <a:rect b="b" l="l" r="r" t="t"/>
              <a:pathLst>
                <a:path extrusionOk="0" h="20" w="18">
                  <a:moveTo>
                    <a:pt x="8" y="20"/>
                  </a:moveTo>
                  <a:lnTo>
                    <a:pt x="8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2543175" y="8643938"/>
              <a:ext cx="114300" cy="114300"/>
            </a:xfrm>
            <a:custGeom>
              <a:rect b="b" l="l" r="r" t="t"/>
              <a:pathLst>
                <a:path extrusionOk="0" h="72" w="72">
                  <a:moveTo>
                    <a:pt x="36" y="72"/>
                  </a:moveTo>
                  <a:lnTo>
                    <a:pt x="36" y="72"/>
                  </a:lnTo>
                  <a:lnTo>
                    <a:pt x="42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70" y="50"/>
                  </a:lnTo>
                  <a:lnTo>
                    <a:pt x="72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2463800" y="9182100"/>
              <a:ext cx="273050" cy="273050"/>
            </a:xfrm>
            <a:custGeom>
              <a:rect b="b" l="l" r="r" t="t"/>
              <a:pathLst>
                <a:path extrusionOk="0" h="172" w="172">
                  <a:moveTo>
                    <a:pt x="86" y="0"/>
                  </a:moveTo>
                  <a:lnTo>
                    <a:pt x="86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4"/>
                  </a:lnTo>
                  <a:lnTo>
                    <a:pt x="26" y="24"/>
                  </a:lnTo>
                  <a:lnTo>
                    <a:pt x="16" y="38"/>
                  </a:lnTo>
                  <a:lnTo>
                    <a:pt x="8" y="52"/>
                  </a:lnTo>
                  <a:lnTo>
                    <a:pt x="2" y="6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104"/>
                  </a:lnTo>
                  <a:lnTo>
                    <a:pt x="8" y="120"/>
                  </a:lnTo>
                  <a:lnTo>
                    <a:pt x="16" y="134"/>
                  </a:lnTo>
                  <a:lnTo>
                    <a:pt x="26" y="148"/>
                  </a:lnTo>
                  <a:lnTo>
                    <a:pt x="38" y="158"/>
                  </a:lnTo>
                  <a:lnTo>
                    <a:pt x="54" y="166"/>
                  </a:lnTo>
                  <a:lnTo>
                    <a:pt x="70" y="172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106" y="170"/>
                  </a:lnTo>
                  <a:lnTo>
                    <a:pt x="122" y="164"/>
                  </a:lnTo>
                  <a:lnTo>
                    <a:pt x="136" y="156"/>
                  </a:lnTo>
                  <a:lnTo>
                    <a:pt x="148" y="146"/>
                  </a:lnTo>
                  <a:lnTo>
                    <a:pt x="158" y="132"/>
                  </a:lnTo>
                  <a:lnTo>
                    <a:pt x="166" y="118"/>
                  </a:lnTo>
                  <a:lnTo>
                    <a:pt x="170" y="102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0" y="68"/>
                  </a:lnTo>
                  <a:lnTo>
                    <a:pt x="166" y="52"/>
                  </a:lnTo>
                  <a:lnTo>
                    <a:pt x="158" y="38"/>
                  </a:lnTo>
                  <a:lnTo>
                    <a:pt x="148" y="26"/>
                  </a:lnTo>
                  <a:lnTo>
                    <a:pt x="134" y="14"/>
                  </a:lnTo>
                  <a:lnTo>
                    <a:pt x="120" y="6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2781300" y="9188450"/>
              <a:ext cx="257175" cy="257175"/>
            </a:xfrm>
            <a:custGeom>
              <a:rect b="b" l="l" r="r" t="t"/>
              <a:pathLst>
                <a:path extrusionOk="0" h="162" w="162">
                  <a:moveTo>
                    <a:pt x="82" y="0"/>
                  </a:moveTo>
                  <a:lnTo>
                    <a:pt x="82" y="0"/>
                  </a:lnTo>
                  <a:lnTo>
                    <a:pt x="64" y="2"/>
                  </a:lnTo>
                  <a:lnTo>
                    <a:pt x="50" y="6"/>
                  </a:lnTo>
                  <a:lnTo>
                    <a:pt x="36" y="14"/>
                  </a:lnTo>
                  <a:lnTo>
                    <a:pt x="24" y="24"/>
                  </a:lnTo>
                  <a:lnTo>
                    <a:pt x="14" y="36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8"/>
                  </a:lnTo>
                  <a:lnTo>
                    <a:pt x="6" y="112"/>
                  </a:lnTo>
                  <a:lnTo>
                    <a:pt x="14" y="126"/>
                  </a:lnTo>
                  <a:lnTo>
                    <a:pt x="24" y="138"/>
                  </a:lnTo>
                  <a:lnTo>
                    <a:pt x="36" y="148"/>
                  </a:lnTo>
                  <a:lnTo>
                    <a:pt x="50" y="156"/>
                  </a:lnTo>
                  <a:lnTo>
                    <a:pt x="66" y="160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98" y="160"/>
                  </a:lnTo>
                  <a:lnTo>
                    <a:pt x="114" y="154"/>
                  </a:lnTo>
                  <a:lnTo>
                    <a:pt x="126" y="148"/>
                  </a:lnTo>
                  <a:lnTo>
                    <a:pt x="138" y="138"/>
                  </a:lnTo>
                  <a:lnTo>
                    <a:pt x="148" y="124"/>
                  </a:lnTo>
                  <a:lnTo>
                    <a:pt x="156" y="112"/>
                  </a:lnTo>
                  <a:lnTo>
                    <a:pt x="160" y="96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0" y="64"/>
                  </a:lnTo>
                  <a:lnTo>
                    <a:pt x="156" y="48"/>
                  </a:lnTo>
                  <a:lnTo>
                    <a:pt x="148" y="36"/>
                  </a:lnTo>
                  <a:lnTo>
                    <a:pt x="138" y="24"/>
                  </a:lnTo>
                  <a:lnTo>
                    <a:pt x="126" y="14"/>
                  </a:lnTo>
                  <a:lnTo>
                    <a:pt x="112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2498725" y="8907463"/>
              <a:ext cx="203200" cy="201613"/>
            </a:xfrm>
            <a:custGeom>
              <a:rect b="b" l="l" r="r" t="t"/>
              <a:pathLst>
                <a:path extrusionOk="0" h="127" w="128">
                  <a:moveTo>
                    <a:pt x="66" y="127"/>
                  </a:moveTo>
                  <a:lnTo>
                    <a:pt x="66" y="127"/>
                  </a:lnTo>
                  <a:lnTo>
                    <a:pt x="78" y="127"/>
                  </a:lnTo>
                  <a:lnTo>
                    <a:pt x="90" y="123"/>
                  </a:lnTo>
                  <a:lnTo>
                    <a:pt x="100" y="117"/>
                  </a:lnTo>
                  <a:lnTo>
                    <a:pt x="110" y="109"/>
                  </a:lnTo>
                  <a:lnTo>
                    <a:pt x="118" y="99"/>
                  </a:lnTo>
                  <a:lnTo>
                    <a:pt x="124" y="89"/>
                  </a:lnTo>
                  <a:lnTo>
                    <a:pt x="128" y="77"/>
                  </a:lnTo>
                  <a:lnTo>
                    <a:pt x="128" y="63"/>
                  </a:lnTo>
                  <a:lnTo>
                    <a:pt x="128" y="63"/>
                  </a:lnTo>
                  <a:lnTo>
                    <a:pt x="126" y="51"/>
                  </a:lnTo>
                  <a:lnTo>
                    <a:pt x="122" y="39"/>
                  </a:lnTo>
                  <a:lnTo>
                    <a:pt x="116" y="27"/>
                  </a:lnTo>
                  <a:lnTo>
                    <a:pt x="108" y="19"/>
                  </a:lnTo>
                  <a:lnTo>
                    <a:pt x="100" y="11"/>
                  </a:lnTo>
                  <a:lnTo>
                    <a:pt x="88" y="5"/>
                  </a:lnTo>
                  <a:lnTo>
                    <a:pt x="76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0" y="29"/>
                  </a:lnTo>
                  <a:lnTo>
                    <a:pt x="6" y="41"/>
                  </a:lnTo>
                  <a:lnTo>
                    <a:pt x="2" y="5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77"/>
                  </a:lnTo>
                  <a:lnTo>
                    <a:pt x="6" y="89"/>
                  </a:lnTo>
                  <a:lnTo>
                    <a:pt x="12" y="101"/>
                  </a:lnTo>
                  <a:lnTo>
                    <a:pt x="20" y="109"/>
                  </a:lnTo>
                  <a:lnTo>
                    <a:pt x="30" y="117"/>
                  </a:lnTo>
                  <a:lnTo>
                    <a:pt x="40" y="123"/>
                  </a:lnTo>
                  <a:lnTo>
                    <a:pt x="52" y="127"/>
                  </a:lnTo>
                  <a:lnTo>
                    <a:pt x="66" y="127"/>
                  </a:lnTo>
                  <a:lnTo>
                    <a:pt x="66" y="12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2863850" y="8656638"/>
              <a:ext cx="92075" cy="88900"/>
            </a:xfrm>
            <a:custGeom>
              <a:rect b="b" l="l" r="r" t="t"/>
              <a:pathLst>
                <a:path extrusionOk="0" h="56" w="58">
                  <a:moveTo>
                    <a:pt x="28" y="56"/>
                  </a:moveTo>
                  <a:lnTo>
                    <a:pt x="28" y="56"/>
                  </a:lnTo>
                  <a:lnTo>
                    <a:pt x="34" y="56"/>
                  </a:lnTo>
                  <a:lnTo>
                    <a:pt x="40" y="54"/>
                  </a:lnTo>
                  <a:lnTo>
                    <a:pt x="48" y="48"/>
                  </a:lnTo>
                  <a:lnTo>
                    <a:pt x="56" y="38"/>
                  </a:lnTo>
                  <a:lnTo>
                    <a:pt x="56" y="32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4" y="16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54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3136900" y="8928100"/>
              <a:ext cx="158750" cy="161925"/>
            </a:xfrm>
            <a:custGeom>
              <a:rect b="b" l="l" r="r" t="t"/>
              <a:pathLst>
                <a:path extrusionOk="0" h="102" w="100">
                  <a:moveTo>
                    <a:pt x="50" y="102"/>
                  </a:moveTo>
                  <a:lnTo>
                    <a:pt x="50" y="102"/>
                  </a:lnTo>
                  <a:lnTo>
                    <a:pt x="60" y="100"/>
                  </a:lnTo>
                  <a:lnTo>
                    <a:pt x="70" y="98"/>
                  </a:lnTo>
                  <a:lnTo>
                    <a:pt x="78" y="92"/>
                  </a:lnTo>
                  <a:lnTo>
                    <a:pt x="86" y="86"/>
                  </a:lnTo>
                  <a:lnTo>
                    <a:pt x="92" y="80"/>
                  </a:lnTo>
                  <a:lnTo>
                    <a:pt x="96" y="70"/>
                  </a:lnTo>
                  <a:lnTo>
                    <a:pt x="100" y="62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40"/>
                  </a:lnTo>
                  <a:lnTo>
                    <a:pt x="96" y="32"/>
                  </a:lnTo>
                  <a:lnTo>
                    <a:pt x="92" y="22"/>
                  </a:lnTo>
                  <a:lnTo>
                    <a:pt x="86" y="16"/>
                  </a:lnTo>
                  <a:lnTo>
                    <a:pt x="78" y="10"/>
                  </a:lnTo>
                  <a:lnTo>
                    <a:pt x="70" y="4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8" y="78"/>
                  </a:lnTo>
                  <a:lnTo>
                    <a:pt x="14" y="86"/>
                  </a:lnTo>
                  <a:lnTo>
                    <a:pt x="22" y="92"/>
                  </a:lnTo>
                  <a:lnTo>
                    <a:pt x="30" y="98"/>
                  </a:lnTo>
                  <a:lnTo>
                    <a:pt x="40" y="100"/>
                  </a:lnTo>
                  <a:lnTo>
                    <a:pt x="50" y="102"/>
                  </a:lnTo>
                  <a:lnTo>
                    <a:pt x="50" y="1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-2120900" y="7677150"/>
              <a:ext cx="193675" cy="195263"/>
            </a:xfrm>
            <a:custGeom>
              <a:rect b="b" l="l" r="r" t="t"/>
              <a:pathLst>
                <a:path extrusionOk="0" h="123" w="122">
                  <a:moveTo>
                    <a:pt x="62" y="123"/>
                  </a:moveTo>
                  <a:lnTo>
                    <a:pt x="62" y="123"/>
                  </a:lnTo>
                  <a:lnTo>
                    <a:pt x="74" y="123"/>
                  </a:lnTo>
                  <a:lnTo>
                    <a:pt x="86" y="119"/>
                  </a:lnTo>
                  <a:lnTo>
                    <a:pt x="96" y="113"/>
                  </a:lnTo>
                  <a:lnTo>
                    <a:pt x="106" y="105"/>
                  </a:lnTo>
                  <a:lnTo>
                    <a:pt x="112" y="97"/>
                  </a:lnTo>
                  <a:lnTo>
                    <a:pt x="118" y="87"/>
                  </a:lnTo>
                  <a:lnTo>
                    <a:pt x="122" y="75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2" y="49"/>
                  </a:lnTo>
                  <a:lnTo>
                    <a:pt x="118" y="37"/>
                  </a:lnTo>
                  <a:lnTo>
                    <a:pt x="112" y="26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4" y="39"/>
                  </a:lnTo>
                  <a:lnTo>
                    <a:pt x="2" y="4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75"/>
                  </a:lnTo>
                  <a:lnTo>
                    <a:pt x="4" y="85"/>
                  </a:lnTo>
                  <a:lnTo>
                    <a:pt x="10" y="97"/>
                  </a:lnTo>
                  <a:lnTo>
                    <a:pt x="18" y="105"/>
                  </a:lnTo>
                  <a:lnTo>
                    <a:pt x="26" y="113"/>
                  </a:lnTo>
                  <a:lnTo>
                    <a:pt x="38" y="119"/>
                  </a:lnTo>
                  <a:lnTo>
                    <a:pt x="48" y="123"/>
                  </a:lnTo>
                  <a:lnTo>
                    <a:pt x="62" y="123"/>
                  </a:lnTo>
                  <a:lnTo>
                    <a:pt x="62" y="1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3095625" y="9194800"/>
              <a:ext cx="241300" cy="241300"/>
            </a:xfrm>
            <a:custGeom>
              <a:rect b="b" l="l" r="r" t="t"/>
              <a:pathLst>
                <a:path extrusionOk="0" h="152" w="152">
                  <a:moveTo>
                    <a:pt x="76" y="0"/>
                  </a:moveTo>
                  <a:lnTo>
                    <a:pt x="76" y="0"/>
                  </a:lnTo>
                  <a:lnTo>
                    <a:pt x="60" y="2"/>
                  </a:lnTo>
                  <a:lnTo>
                    <a:pt x="46" y="8"/>
                  </a:lnTo>
                  <a:lnTo>
                    <a:pt x="34" y="14"/>
                  </a:lnTo>
                  <a:lnTo>
                    <a:pt x="22" y="24"/>
                  </a:lnTo>
                  <a:lnTo>
                    <a:pt x="14" y="36"/>
                  </a:lnTo>
                  <a:lnTo>
                    <a:pt x="6" y="48"/>
                  </a:lnTo>
                  <a:lnTo>
                    <a:pt x="2" y="6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92"/>
                  </a:lnTo>
                  <a:lnTo>
                    <a:pt x="8" y="106"/>
                  </a:lnTo>
                  <a:lnTo>
                    <a:pt x="14" y="120"/>
                  </a:lnTo>
                  <a:lnTo>
                    <a:pt x="24" y="130"/>
                  </a:lnTo>
                  <a:lnTo>
                    <a:pt x="36" y="140"/>
                  </a:lnTo>
                  <a:lnTo>
                    <a:pt x="48" y="146"/>
                  </a:lnTo>
                  <a:lnTo>
                    <a:pt x="62" y="150"/>
                  </a:lnTo>
                  <a:lnTo>
                    <a:pt x="78" y="152"/>
                  </a:lnTo>
                  <a:lnTo>
                    <a:pt x="78" y="152"/>
                  </a:lnTo>
                  <a:lnTo>
                    <a:pt x="94" y="150"/>
                  </a:lnTo>
                  <a:lnTo>
                    <a:pt x="108" y="146"/>
                  </a:lnTo>
                  <a:lnTo>
                    <a:pt x="120" y="138"/>
                  </a:lnTo>
                  <a:lnTo>
                    <a:pt x="130" y="128"/>
                  </a:lnTo>
                  <a:lnTo>
                    <a:pt x="140" y="118"/>
                  </a:lnTo>
                  <a:lnTo>
                    <a:pt x="146" y="104"/>
                  </a:lnTo>
                  <a:lnTo>
                    <a:pt x="150" y="90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50" y="60"/>
                  </a:lnTo>
                  <a:lnTo>
                    <a:pt x="144" y="46"/>
                  </a:lnTo>
                  <a:lnTo>
                    <a:pt x="138" y="32"/>
                  </a:lnTo>
                  <a:lnTo>
                    <a:pt x="128" y="22"/>
                  </a:lnTo>
                  <a:lnTo>
                    <a:pt x="116" y="12"/>
                  </a:lnTo>
                  <a:lnTo>
                    <a:pt x="104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2268538" y="8367713"/>
              <a:ext cx="47625" cy="47625"/>
            </a:xfrm>
            <a:custGeom>
              <a:rect b="b" l="l" r="r" t="t"/>
              <a:pathLst>
                <a:path extrusionOk="0" h="30" w="30">
                  <a:moveTo>
                    <a:pt x="14" y="30"/>
                  </a:moveTo>
                  <a:lnTo>
                    <a:pt x="14" y="30"/>
                  </a:lnTo>
                  <a:lnTo>
                    <a:pt x="20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2224088" y="8631238"/>
              <a:ext cx="136525" cy="139700"/>
            </a:xfrm>
            <a:custGeom>
              <a:rect b="b" l="l" r="r" t="t"/>
              <a:pathLst>
                <a:path extrusionOk="0" h="88" w="86">
                  <a:moveTo>
                    <a:pt x="42" y="88"/>
                  </a:moveTo>
                  <a:lnTo>
                    <a:pt x="42" y="88"/>
                  </a:lnTo>
                  <a:lnTo>
                    <a:pt x="52" y="86"/>
                  </a:lnTo>
                  <a:lnTo>
                    <a:pt x="60" y="84"/>
                  </a:lnTo>
                  <a:lnTo>
                    <a:pt x="66" y="80"/>
                  </a:lnTo>
                  <a:lnTo>
                    <a:pt x="74" y="74"/>
                  </a:lnTo>
                  <a:lnTo>
                    <a:pt x="78" y="68"/>
                  </a:lnTo>
                  <a:lnTo>
                    <a:pt x="84" y="60"/>
                  </a:lnTo>
                  <a:lnTo>
                    <a:pt x="86" y="52"/>
                  </a:lnTo>
                  <a:lnTo>
                    <a:pt x="86" y="44"/>
                  </a:lnTo>
                  <a:lnTo>
                    <a:pt x="86" y="44"/>
                  </a:lnTo>
                  <a:lnTo>
                    <a:pt x="86" y="36"/>
                  </a:lnTo>
                  <a:lnTo>
                    <a:pt x="84" y="26"/>
                  </a:lnTo>
                  <a:lnTo>
                    <a:pt x="80" y="20"/>
                  </a:lnTo>
                  <a:lnTo>
                    <a:pt x="74" y="12"/>
                  </a:lnTo>
                  <a:lnTo>
                    <a:pt x="68" y="8"/>
                  </a:lnTo>
                  <a:lnTo>
                    <a:pt x="60" y="4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2" y="60"/>
                  </a:lnTo>
                  <a:lnTo>
                    <a:pt x="6" y="68"/>
                  </a:lnTo>
                  <a:lnTo>
                    <a:pt x="12" y="74"/>
                  </a:lnTo>
                  <a:lnTo>
                    <a:pt x="18" y="80"/>
                  </a:lnTo>
                  <a:lnTo>
                    <a:pt x="26" y="84"/>
                  </a:lnTo>
                  <a:lnTo>
                    <a:pt x="34" y="86"/>
                  </a:lnTo>
                  <a:lnTo>
                    <a:pt x="42" y="88"/>
                  </a:lnTo>
                  <a:lnTo>
                    <a:pt x="42" y="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3184525" y="8666163"/>
              <a:ext cx="63500" cy="66675"/>
            </a:xfrm>
            <a:custGeom>
              <a:rect b="b" l="l" r="r" t="t"/>
              <a:pathLst>
                <a:path extrusionOk="0" h="42" w="40">
                  <a:moveTo>
                    <a:pt x="20" y="42"/>
                  </a:moveTo>
                  <a:lnTo>
                    <a:pt x="20" y="42"/>
                  </a:lnTo>
                  <a:lnTo>
                    <a:pt x="28" y="40"/>
                  </a:lnTo>
                  <a:lnTo>
                    <a:pt x="34" y="36"/>
                  </a:lnTo>
                  <a:lnTo>
                    <a:pt x="38" y="30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20" y="42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582738" y="8605838"/>
              <a:ext cx="187325" cy="187325"/>
            </a:xfrm>
            <a:custGeom>
              <a:rect b="b" l="l" r="r" t="t"/>
              <a:pathLst>
                <a:path extrusionOk="0" h="118" w="118">
                  <a:moveTo>
                    <a:pt x="58" y="118"/>
                  </a:moveTo>
                  <a:lnTo>
                    <a:pt x="58" y="118"/>
                  </a:lnTo>
                  <a:lnTo>
                    <a:pt x="70" y="116"/>
                  </a:lnTo>
                  <a:lnTo>
                    <a:pt x="82" y="114"/>
                  </a:lnTo>
                  <a:lnTo>
                    <a:pt x="92" y="108"/>
                  </a:lnTo>
                  <a:lnTo>
                    <a:pt x="100" y="100"/>
                  </a:lnTo>
                  <a:lnTo>
                    <a:pt x="108" y="92"/>
                  </a:lnTo>
                  <a:lnTo>
                    <a:pt x="112" y="82"/>
                  </a:lnTo>
                  <a:lnTo>
                    <a:pt x="116" y="70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6" y="48"/>
                  </a:lnTo>
                  <a:lnTo>
                    <a:pt x="112" y="36"/>
                  </a:lnTo>
                  <a:lnTo>
                    <a:pt x="108" y="26"/>
                  </a:lnTo>
                  <a:lnTo>
                    <a:pt x="100" y="18"/>
                  </a:lnTo>
                  <a:lnTo>
                    <a:pt x="92" y="10"/>
                  </a:lnTo>
                  <a:lnTo>
                    <a:pt x="82" y="6"/>
                  </a:lnTo>
                  <a:lnTo>
                    <a:pt x="7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8" y="100"/>
                  </a:lnTo>
                  <a:lnTo>
                    <a:pt x="26" y="108"/>
                  </a:lnTo>
                  <a:lnTo>
                    <a:pt x="36" y="114"/>
                  </a:lnTo>
                  <a:lnTo>
                    <a:pt x="46" y="116"/>
                  </a:lnTo>
                  <a:lnTo>
                    <a:pt x="58" y="118"/>
                  </a:lnTo>
                  <a:lnTo>
                    <a:pt x="58" y="1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354138" y="8069263"/>
              <a:ext cx="28575" cy="28575"/>
            </a:xfrm>
            <a:custGeom>
              <a:rect b="b" l="l" r="r" t="t"/>
              <a:pathLst>
                <a:path extrusionOk="0" h="18" w="18">
                  <a:moveTo>
                    <a:pt x="10" y="18"/>
                  </a:moveTo>
                  <a:lnTo>
                    <a:pt x="10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309688" y="8329613"/>
              <a:ext cx="117475" cy="120650"/>
            </a:xfrm>
            <a:custGeom>
              <a:rect b="b" l="l" r="r" t="t"/>
              <a:pathLst>
                <a:path extrusionOk="0" h="76" w="74">
                  <a:moveTo>
                    <a:pt x="38" y="76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52" y="72"/>
                  </a:lnTo>
                  <a:lnTo>
                    <a:pt x="58" y="70"/>
                  </a:lnTo>
                  <a:lnTo>
                    <a:pt x="64" y="66"/>
                  </a:lnTo>
                  <a:lnTo>
                    <a:pt x="68" y="60"/>
                  </a:lnTo>
                  <a:lnTo>
                    <a:pt x="72" y="54"/>
                  </a:lnTo>
                  <a:lnTo>
                    <a:pt x="74" y="4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0"/>
                  </a:lnTo>
                  <a:lnTo>
                    <a:pt x="72" y="24"/>
                  </a:lnTo>
                  <a:lnTo>
                    <a:pt x="68" y="18"/>
                  </a:lnTo>
                  <a:lnTo>
                    <a:pt x="64" y="12"/>
                  </a:lnTo>
                  <a:lnTo>
                    <a:pt x="58" y="8"/>
                  </a:lnTo>
                  <a:lnTo>
                    <a:pt x="52" y="4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6" y="60"/>
                  </a:lnTo>
                  <a:lnTo>
                    <a:pt x="10" y="64"/>
                  </a:lnTo>
                  <a:lnTo>
                    <a:pt x="16" y="70"/>
                  </a:lnTo>
                  <a:lnTo>
                    <a:pt x="22" y="72"/>
                  </a:lnTo>
                  <a:lnTo>
                    <a:pt x="30" y="74"/>
                  </a:lnTo>
                  <a:lnTo>
                    <a:pt x="38" y="76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1547813" y="8878888"/>
              <a:ext cx="257175" cy="258763"/>
            </a:xfrm>
            <a:custGeom>
              <a:rect b="b" l="l" r="r" t="t"/>
              <a:pathLst>
                <a:path extrusionOk="0" h="163" w="162">
                  <a:moveTo>
                    <a:pt x="80" y="163"/>
                  </a:moveTo>
                  <a:lnTo>
                    <a:pt x="80" y="163"/>
                  </a:lnTo>
                  <a:lnTo>
                    <a:pt x="98" y="163"/>
                  </a:lnTo>
                  <a:lnTo>
                    <a:pt x="112" y="157"/>
                  </a:lnTo>
                  <a:lnTo>
                    <a:pt x="126" y="149"/>
                  </a:lnTo>
                  <a:lnTo>
                    <a:pt x="138" y="139"/>
                  </a:lnTo>
                  <a:lnTo>
                    <a:pt x="148" y="127"/>
                  </a:lnTo>
                  <a:lnTo>
                    <a:pt x="156" y="113"/>
                  </a:lnTo>
                  <a:lnTo>
                    <a:pt x="160" y="99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0" y="65"/>
                  </a:lnTo>
                  <a:lnTo>
                    <a:pt x="156" y="49"/>
                  </a:lnTo>
                  <a:lnTo>
                    <a:pt x="148" y="37"/>
                  </a:lnTo>
                  <a:lnTo>
                    <a:pt x="138" y="23"/>
                  </a:lnTo>
                  <a:lnTo>
                    <a:pt x="126" y="12"/>
                  </a:lnTo>
                  <a:lnTo>
                    <a:pt x="112" y="6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4" y="2"/>
                  </a:lnTo>
                  <a:lnTo>
                    <a:pt x="48" y="6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14" y="37"/>
                  </a:lnTo>
                  <a:lnTo>
                    <a:pt x="6" y="51"/>
                  </a:lnTo>
                  <a:lnTo>
                    <a:pt x="0" y="6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6" y="113"/>
                  </a:lnTo>
                  <a:lnTo>
                    <a:pt x="12" y="127"/>
                  </a:lnTo>
                  <a:lnTo>
                    <a:pt x="22" y="139"/>
                  </a:lnTo>
                  <a:lnTo>
                    <a:pt x="34" y="149"/>
                  </a:lnTo>
                  <a:lnTo>
                    <a:pt x="48" y="157"/>
                  </a:lnTo>
                  <a:lnTo>
                    <a:pt x="64" y="163"/>
                  </a:lnTo>
                  <a:lnTo>
                    <a:pt x="80" y="163"/>
                  </a:lnTo>
                  <a:lnTo>
                    <a:pt x="80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1947863" y="8358188"/>
              <a:ext cx="69850" cy="66675"/>
            </a:xfrm>
            <a:custGeom>
              <a:rect b="b" l="l" r="r" t="t"/>
              <a:pathLst>
                <a:path extrusionOk="0" h="42" w="44">
                  <a:moveTo>
                    <a:pt x="24" y="42"/>
                  </a:moveTo>
                  <a:lnTo>
                    <a:pt x="24" y="42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42" y="28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2" y="12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8" y="36"/>
                  </a:lnTo>
                  <a:lnTo>
                    <a:pt x="14" y="40"/>
                  </a:lnTo>
                  <a:lnTo>
                    <a:pt x="24" y="42"/>
                  </a:lnTo>
                  <a:lnTo>
                    <a:pt x="24" y="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1627188" y="8342313"/>
              <a:ext cx="95250" cy="95250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52" y="52"/>
                  </a:lnTo>
                  <a:lnTo>
                    <a:pt x="58" y="42"/>
                  </a:lnTo>
                  <a:lnTo>
                    <a:pt x="60" y="38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58" y="2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4" y="42"/>
                  </a:lnTo>
                  <a:lnTo>
                    <a:pt x="10" y="52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2179638" y="8897938"/>
              <a:ext cx="222250" cy="223838"/>
            </a:xfrm>
            <a:custGeom>
              <a:rect b="b" l="l" r="r" t="t"/>
              <a:pathLst>
                <a:path extrusionOk="0" h="141" w="140">
                  <a:moveTo>
                    <a:pt x="70" y="141"/>
                  </a:moveTo>
                  <a:lnTo>
                    <a:pt x="70" y="141"/>
                  </a:lnTo>
                  <a:lnTo>
                    <a:pt x="84" y="139"/>
                  </a:lnTo>
                  <a:lnTo>
                    <a:pt x="98" y="135"/>
                  </a:lnTo>
                  <a:lnTo>
                    <a:pt x="110" y="129"/>
                  </a:lnTo>
                  <a:lnTo>
                    <a:pt x="120" y="121"/>
                  </a:lnTo>
                  <a:lnTo>
                    <a:pt x="128" y="109"/>
                  </a:lnTo>
                  <a:lnTo>
                    <a:pt x="136" y="97"/>
                  </a:lnTo>
                  <a:lnTo>
                    <a:pt x="140" y="85"/>
                  </a:lnTo>
                  <a:lnTo>
                    <a:pt x="140" y="71"/>
                  </a:lnTo>
                  <a:lnTo>
                    <a:pt x="140" y="71"/>
                  </a:lnTo>
                  <a:lnTo>
                    <a:pt x="140" y="55"/>
                  </a:lnTo>
                  <a:lnTo>
                    <a:pt x="136" y="43"/>
                  </a:lnTo>
                  <a:lnTo>
                    <a:pt x="130" y="31"/>
                  </a:lnTo>
                  <a:lnTo>
                    <a:pt x="120" y="21"/>
                  </a:lnTo>
                  <a:lnTo>
                    <a:pt x="110" y="13"/>
                  </a:lnTo>
                  <a:lnTo>
                    <a:pt x="98" y="4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1"/>
                  </a:lnTo>
                  <a:lnTo>
                    <a:pt x="22" y="21"/>
                  </a:lnTo>
                  <a:lnTo>
                    <a:pt x="12" y="31"/>
                  </a:lnTo>
                  <a:lnTo>
                    <a:pt x="6" y="43"/>
                  </a:lnTo>
                  <a:lnTo>
                    <a:pt x="2" y="55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83"/>
                  </a:lnTo>
                  <a:lnTo>
                    <a:pt x="6" y="97"/>
                  </a:lnTo>
                  <a:lnTo>
                    <a:pt x="12" y="109"/>
                  </a:lnTo>
                  <a:lnTo>
                    <a:pt x="22" y="119"/>
                  </a:lnTo>
                  <a:lnTo>
                    <a:pt x="32" y="129"/>
                  </a:lnTo>
                  <a:lnTo>
                    <a:pt x="44" y="135"/>
                  </a:lnTo>
                  <a:lnTo>
                    <a:pt x="56" y="139"/>
                  </a:lnTo>
                  <a:lnTo>
                    <a:pt x="70" y="141"/>
                  </a:lnTo>
                  <a:lnTo>
                    <a:pt x="70" y="1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1865313" y="8885238"/>
              <a:ext cx="241300" cy="246063"/>
            </a:xfrm>
            <a:custGeom>
              <a:rect b="b" l="l" r="r" t="t"/>
              <a:pathLst>
                <a:path extrusionOk="0" h="155" w="152">
                  <a:moveTo>
                    <a:pt x="76" y="155"/>
                  </a:moveTo>
                  <a:lnTo>
                    <a:pt x="76" y="155"/>
                  </a:lnTo>
                  <a:lnTo>
                    <a:pt x="92" y="153"/>
                  </a:lnTo>
                  <a:lnTo>
                    <a:pt x="106" y="149"/>
                  </a:lnTo>
                  <a:lnTo>
                    <a:pt x="118" y="141"/>
                  </a:lnTo>
                  <a:lnTo>
                    <a:pt x="130" y="131"/>
                  </a:lnTo>
                  <a:lnTo>
                    <a:pt x="138" y="121"/>
                  </a:lnTo>
                  <a:lnTo>
                    <a:pt x="146" y="107"/>
                  </a:lnTo>
                  <a:lnTo>
                    <a:pt x="150" y="93"/>
                  </a:lnTo>
                  <a:lnTo>
                    <a:pt x="152" y="79"/>
                  </a:lnTo>
                  <a:lnTo>
                    <a:pt x="152" y="79"/>
                  </a:lnTo>
                  <a:lnTo>
                    <a:pt x="150" y="63"/>
                  </a:lnTo>
                  <a:lnTo>
                    <a:pt x="146" y="49"/>
                  </a:lnTo>
                  <a:lnTo>
                    <a:pt x="138" y="35"/>
                  </a:lnTo>
                  <a:lnTo>
                    <a:pt x="130" y="23"/>
                  </a:lnTo>
                  <a:lnTo>
                    <a:pt x="118" y="14"/>
                  </a:lnTo>
                  <a:lnTo>
                    <a:pt x="104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2" y="14"/>
                  </a:lnTo>
                  <a:lnTo>
                    <a:pt x="22" y="25"/>
                  </a:lnTo>
                  <a:lnTo>
                    <a:pt x="12" y="35"/>
                  </a:lnTo>
                  <a:lnTo>
                    <a:pt x="6" y="4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93"/>
                  </a:lnTo>
                  <a:lnTo>
                    <a:pt x="6" y="107"/>
                  </a:lnTo>
                  <a:lnTo>
                    <a:pt x="12" y="121"/>
                  </a:lnTo>
                  <a:lnTo>
                    <a:pt x="22" y="133"/>
                  </a:lnTo>
                  <a:lnTo>
                    <a:pt x="34" y="141"/>
                  </a:lnTo>
                  <a:lnTo>
                    <a:pt x="46" y="149"/>
                  </a:lnTo>
                  <a:lnTo>
                    <a:pt x="60" y="153"/>
                  </a:lnTo>
                  <a:lnTo>
                    <a:pt x="76" y="155"/>
                  </a:lnTo>
                  <a:lnTo>
                    <a:pt x="76" y="1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3505200" y="8678863"/>
              <a:ext cx="41275" cy="44450"/>
            </a:xfrm>
            <a:custGeom>
              <a:rect b="b" l="l" r="r" t="t"/>
              <a:pathLst>
                <a:path extrusionOk="0" h="28" w="26">
                  <a:moveTo>
                    <a:pt x="14" y="28"/>
                  </a:moveTo>
                  <a:lnTo>
                    <a:pt x="14" y="28"/>
                  </a:lnTo>
                  <a:lnTo>
                    <a:pt x="18" y="26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4694238" y="9251950"/>
              <a:ext cx="127000" cy="127000"/>
            </a:xfrm>
            <a:custGeom>
              <a:rect b="b" l="l" r="r" t="t"/>
              <a:pathLst>
                <a:path extrusionOk="0" h="80" w="80">
                  <a:moveTo>
                    <a:pt x="42" y="0"/>
                  </a:moveTo>
                  <a:lnTo>
                    <a:pt x="42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8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8"/>
                  </a:lnTo>
                  <a:lnTo>
                    <a:pt x="64" y="74"/>
                  </a:lnTo>
                  <a:lnTo>
                    <a:pt x="68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78" y="24"/>
                  </a:lnTo>
                  <a:lnTo>
                    <a:pt x="74" y="18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4376738" y="9242425"/>
              <a:ext cx="149225" cy="149225"/>
            </a:xfrm>
            <a:custGeom>
              <a:rect b="b" l="l" r="r" t="t"/>
              <a:pathLst>
                <a:path extrusionOk="0" h="94" w="94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4" y="80"/>
                  </a:lnTo>
                  <a:lnTo>
                    <a:pt x="20" y="86"/>
                  </a:lnTo>
                  <a:lnTo>
                    <a:pt x="28" y="90"/>
                  </a:lnTo>
                  <a:lnTo>
                    <a:pt x="38" y="94"/>
                  </a:lnTo>
                  <a:lnTo>
                    <a:pt x="46" y="94"/>
                  </a:lnTo>
                  <a:lnTo>
                    <a:pt x="46" y="94"/>
                  </a:lnTo>
                  <a:lnTo>
                    <a:pt x="56" y="94"/>
                  </a:lnTo>
                  <a:lnTo>
                    <a:pt x="66" y="90"/>
                  </a:lnTo>
                  <a:lnTo>
                    <a:pt x="74" y="86"/>
                  </a:lnTo>
                  <a:lnTo>
                    <a:pt x="80" y="80"/>
                  </a:lnTo>
                  <a:lnTo>
                    <a:pt x="86" y="74"/>
                  </a:lnTo>
                  <a:lnTo>
                    <a:pt x="92" y="66"/>
                  </a:lnTo>
                  <a:lnTo>
                    <a:pt x="94" y="56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36"/>
                  </a:lnTo>
                  <a:lnTo>
                    <a:pt x="90" y="28"/>
                  </a:lnTo>
                  <a:lnTo>
                    <a:pt x="86" y="20"/>
                  </a:lnTo>
                  <a:lnTo>
                    <a:pt x="80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4424363" y="8978900"/>
              <a:ext cx="57150" cy="57150"/>
            </a:xfrm>
            <a:custGeom>
              <a:rect b="b" l="l" r="r" t="t"/>
              <a:pathLst>
                <a:path extrusionOk="0" h="36" w="36">
                  <a:moveTo>
                    <a:pt x="20" y="36"/>
                  </a:moveTo>
                  <a:lnTo>
                    <a:pt x="20" y="36"/>
                  </a:lnTo>
                  <a:lnTo>
                    <a:pt x="26" y="34"/>
                  </a:lnTo>
                  <a:lnTo>
                    <a:pt x="32" y="28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4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4"/>
                  </a:lnTo>
                  <a:lnTo>
                    <a:pt x="20" y="36"/>
                  </a:lnTo>
                  <a:lnTo>
                    <a:pt x="20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4741863" y="8988425"/>
              <a:ext cx="34925" cy="38100"/>
            </a:xfrm>
            <a:custGeom>
              <a:rect b="b" l="l" r="r" t="t"/>
              <a:pathLst>
                <a:path extrusionOk="0" h="24" w="22">
                  <a:moveTo>
                    <a:pt x="10" y="24"/>
                  </a:moveTo>
                  <a:lnTo>
                    <a:pt x="10" y="24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5018088" y="9264650"/>
              <a:ext cx="103188" cy="101600"/>
            </a:xfrm>
            <a:custGeom>
              <a:rect b="b" l="l" r="r" t="t"/>
              <a:pathLst>
                <a:path extrusionOk="0" h="64" w="65">
                  <a:moveTo>
                    <a:pt x="33" y="0"/>
                  </a:moveTo>
                  <a:lnTo>
                    <a:pt x="33" y="0"/>
                  </a:lnTo>
                  <a:lnTo>
                    <a:pt x="27" y="2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50"/>
                  </a:lnTo>
                  <a:lnTo>
                    <a:pt x="8" y="56"/>
                  </a:lnTo>
                  <a:lnTo>
                    <a:pt x="14" y="60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9" y="64"/>
                  </a:lnTo>
                  <a:lnTo>
                    <a:pt x="45" y="62"/>
                  </a:lnTo>
                  <a:lnTo>
                    <a:pt x="55" y="56"/>
                  </a:lnTo>
                  <a:lnTo>
                    <a:pt x="61" y="46"/>
                  </a:lnTo>
                  <a:lnTo>
                    <a:pt x="63" y="40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3" y="26"/>
                  </a:lnTo>
                  <a:lnTo>
                    <a:pt x="63" y="20"/>
                  </a:lnTo>
                  <a:lnTo>
                    <a:pt x="59" y="16"/>
                  </a:lnTo>
                  <a:lnTo>
                    <a:pt x="55" y="10"/>
                  </a:lnTo>
                  <a:lnTo>
                    <a:pt x="51" y="6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736975" y="9217025"/>
              <a:ext cx="195263" cy="196850"/>
            </a:xfrm>
            <a:custGeom>
              <a:rect b="b" l="l" r="r" t="t"/>
              <a:pathLst>
                <a:path extrusionOk="0" h="124" w="123">
                  <a:moveTo>
                    <a:pt x="61" y="0"/>
                  </a:moveTo>
                  <a:lnTo>
                    <a:pt x="61" y="0"/>
                  </a:lnTo>
                  <a:lnTo>
                    <a:pt x="49" y="2"/>
                  </a:lnTo>
                  <a:lnTo>
                    <a:pt x="39" y="6"/>
                  </a:lnTo>
                  <a:lnTo>
                    <a:pt x="27" y="12"/>
                  </a:lnTo>
                  <a:lnTo>
                    <a:pt x="19" y="20"/>
                  </a:lnTo>
                  <a:lnTo>
                    <a:pt x="11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96"/>
                  </a:lnTo>
                  <a:lnTo>
                    <a:pt x="19" y="106"/>
                  </a:lnTo>
                  <a:lnTo>
                    <a:pt x="27" y="114"/>
                  </a:lnTo>
                  <a:lnTo>
                    <a:pt x="37" y="120"/>
                  </a:lnTo>
                  <a:lnTo>
                    <a:pt x="49" y="122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75" y="122"/>
                  </a:lnTo>
                  <a:lnTo>
                    <a:pt x="87" y="120"/>
                  </a:lnTo>
                  <a:lnTo>
                    <a:pt x="97" y="114"/>
                  </a:lnTo>
                  <a:lnTo>
                    <a:pt x="105" y="106"/>
                  </a:lnTo>
                  <a:lnTo>
                    <a:pt x="113" y="98"/>
                  </a:lnTo>
                  <a:lnTo>
                    <a:pt x="119" y="86"/>
                  </a:lnTo>
                  <a:lnTo>
                    <a:pt x="123" y="76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23" y="50"/>
                  </a:lnTo>
                  <a:lnTo>
                    <a:pt x="119" y="38"/>
                  </a:lnTo>
                  <a:lnTo>
                    <a:pt x="113" y="28"/>
                  </a:lnTo>
                  <a:lnTo>
                    <a:pt x="105" y="18"/>
                  </a:lnTo>
                  <a:lnTo>
                    <a:pt x="97" y="12"/>
                  </a:lnTo>
                  <a:lnTo>
                    <a:pt x="85" y="6"/>
                  </a:lnTo>
                  <a:lnTo>
                    <a:pt x="73" y="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265238" y="8596313"/>
              <a:ext cx="206375" cy="206375"/>
            </a:xfrm>
            <a:custGeom>
              <a:rect b="b" l="l" r="r" t="t"/>
              <a:pathLst>
                <a:path extrusionOk="0" h="130" w="130">
                  <a:moveTo>
                    <a:pt x="66" y="130"/>
                  </a:moveTo>
                  <a:lnTo>
                    <a:pt x="66" y="130"/>
                  </a:lnTo>
                  <a:lnTo>
                    <a:pt x="78" y="128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0"/>
                  </a:lnTo>
                  <a:lnTo>
                    <a:pt x="128" y="78"/>
                  </a:lnTo>
                  <a:lnTo>
                    <a:pt x="130" y="66"/>
                  </a:lnTo>
                  <a:lnTo>
                    <a:pt x="130" y="66"/>
                  </a:lnTo>
                  <a:lnTo>
                    <a:pt x="128" y="52"/>
                  </a:lnTo>
                  <a:lnTo>
                    <a:pt x="126" y="40"/>
                  </a:lnTo>
                  <a:lnTo>
                    <a:pt x="120" y="30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78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30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6" y="130"/>
                  </a:lnTo>
                  <a:lnTo>
                    <a:pt x="66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103688" y="8966200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24" y="52"/>
                  </a:moveTo>
                  <a:lnTo>
                    <a:pt x="24" y="52"/>
                  </a:lnTo>
                  <a:lnTo>
                    <a:pt x="34" y="50"/>
                  </a:lnTo>
                  <a:lnTo>
                    <a:pt x="42" y="44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6" y="44"/>
                  </a:lnTo>
                  <a:lnTo>
                    <a:pt x="14" y="50"/>
                  </a:lnTo>
                  <a:lnTo>
                    <a:pt x="24" y="52"/>
                  </a:lnTo>
                  <a:lnTo>
                    <a:pt x="24" y="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3786188" y="9490075"/>
              <a:ext cx="98425" cy="9525"/>
            </a:xfrm>
            <a:custGeom>
              <a:rect b="b" l="l" r="r" t="t"/>
              <a:pathLst>
                <a:path extrusionOk="0" h="6" w="62">
                  <a:moveTo>
                    <a:pt x="0" y="6"/>
                  </a:moveTo>
                  <a:lnTo>
                    <a:pt x="62" y="6"/>
                  </a:lnTo>
                  <a:lnTo>
                    <a:pt x="62" y="6"/>
                  </a:lnTo>
                  <a:lnTo>
                    <a:pt x="4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457575" y="8940800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44" y="86"/>
                  </a:moveTo>
                  <a:lnTo>
                    <a:pt x="44" y="86"/>
                  </a:lnTo>
                  <a:lnTo>
                    <a:pt x="52" y="84"/>
                  </a:lnTo>
                  <a:lnTo>
                    <a:pt x="60" y="82"/>
                  </a:lnTo>
                  <a:lnTo>
                    <a:pt x="68" y="78"/>
                  </a:lnTo>
                  <a:lnTo>
                    <a:pt x="74" y="74"/>
                  </a:lnTo>
                  <a:lnTo>
                    <a:pt x="78" y="66"/>
                  </a:lnTo>
                  <a:lnTo>
                    <a:pt x="82" y="60"/>
                  </a:lnTo>
                  <a:lnTo>
                    <a:pt x="84" y="52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2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4" y="74"/>
                  </a:lnTo>
                  <a:lnTo>
                    <a:pt x="20" y="78"/>
                  </a:lnTo>
                  <a:lnTo>
                    <a:pt x="28" y="82"/>
                  </a:lnTo>
                  <a:lnTo>
                    <a:pt x="36" y="86"/>
                  </a:lnTo>
                  <a:lnTo>
                    <a:pt x="44" y="86"/>
                  </a:lnTo>
                  <a:lnTo>
                    <a:pt x="44" y="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3416300" y="9207500"/>
              <a:ext cx="219075" cy="219075"/>
            </a:xfrm>
            <a:custGeom>
              <a:rect b="b" l="l" r="r" t="t"/>
              <a:pathLst>
                <a:path extrusionOk="0" h="138" w="138">
                  <a:moveTo>
                    <a:pt x="70" y="0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42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82"/>
                  </a:lnTo>
                  <a:lnTo>
                    <a:pt x="6" y="94"/>
                  </a:lnTo>
                  <a:lnTo>
                    <a:pt x="12" y="106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8" y="138"/>
                  </a:lnTo>
                  <a:lnTo>
                    <a:pt x="68" y="138"/>
                  </a:lnTo>
                  <a:lnTo>
                    <a:pt x="82" y="136"/>
                  </a:lnTo>
                  <a:lnTo>
                    <a:pt x="96" y="132"/>
                  </a:lnTo>
                  <a:lnTo>
                    <a:pt x="106" y="126"/>
                  </a:lnTo>
                  <a:lnTo>
                    <a:pt x="118" y="118"/>
                  </a:lnTo>
                  <a:lnTo>
                    <a:pt x="126" y="108"/>
                  </a:lnTo>
                  <a:lnTo>
                    <a:pt x="132" y="96"/>
                  </a:lnTo>
                  <a:lnTo>
                    <a:pt x="136" y="84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8" y="56"/>
                  </a:lnTo>
                  <a:lnTo>
                    <a:pt x="134" y="42"/>
                  </a:lnTo>
                  <a:lnTo>
                    <a:pt x="126" y="30"/>
                  </a:lnTo>
                  <a:lnTo>
                    <a:pt x="118" y="2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4125913" y="9499600"/>
              <a:ext cx="3175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3783013" y="8956675"/>
              <a:ext cx="104775" cy="104775"/>
            </a:xfrm>
            <a:custGeom>
              <a:rect b="b" l="l" r="r" t="t"/>
              <a:pathLst>
                <a:path extrusionOk="0" h="66" w="66">
                  <a:moveTo>
                    <a:pt x="34" y="66"/>
                  </a:moveTo>
                  <a:lnTo>
                    <a:pt x="34" y="66"/>
                  </a:lnTo>
                  <a:lnTo>
                    <a:pt x="40" y="66"/>
                  </a:lnTo>
                  <a:lnTo>
                    <a:pt x="46" y="64"/>
                  </a:lnTo>
                  <a:lnTo>
                    <a:pt x="52" y="60"/>
                  </a:lnTo>
                  <a:lnTo>
                    <a:pt x="58" y="56"/>
                  </a:lnTo>
                  <a:lnTo>
                    <a:pt x="62" y="52"/>
                  </a:lnTo>
                  <a:lnTo>
                    <a:pt x="64" y="46"/>
                  </a:lnTo>
                  <a:lnTo>
                    <a:pt x="66" y="3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6" y="52"/>
                  </a:lnTo>
                  <a:lnTo>
                    <a:pt x="10" y="58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6" y="66"/>
                  </a:lnTo>
                  <a:lnTo>
                    <a:pt x="34" y="66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4056063" y="9229725"/>
              <a:ext cx="174625" cy="174625"/>
            </a:xfrm>
            <a:custGeom>
              <a:rect b="b" l="l" r="r" t="t"/>
              <a:pathLst>
                <a:path extrusionOk="0" h="110" w="110">
                  <a:moveTo>
                    <a:pt x="54" y="0"/>
                  </a:moveTo>
                  <a:lnTo>
                    <a:pt x="54" y="0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4" y="100"/>
                  </a:lnTo>
                  <a:lnTo>
                    <a:pt x="34" y="106"/>
                  </a:lnTo>
                  <a:lnTo>
                    <a:pt x="44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6" y="108"/>
                  </a:lnTo>
                  <a:lnTo>
                    <a:pt x="76" y="106"/>
                  </a:lnTo>
                  <a:lnTo>
                    <a:pt x="86" y="100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4" y="76"/>
                  </a:lnTo>
                  <a:lnTo>
                    <a:pt x="108" y="66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08" y="44"/>
                  </a:lnTo>
                  <a:lnTo>
                    <a:pt x="104" y="32"/>
                  </a:lnTo>
                  <a:lnTo>
                    <a:pt x="100" y="24"/>
                  </a:lnTo>
                  <a:lnTo>
                    <a:pt x="92" y="16"/>
                  </a:lnTo>
                  <a:lnTo>
                    <a:pt x="84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3827463" y="8685213"/>
              <a:ext cx="19050" cy="22225"/>
            </a:xfrm>
            <a:custGeom>
              <a:rect b="b" l="l" r="r" t="t"/>
              <a:pathLst>
                <a:path extrusionOk="0" h="14" w="12">
                  <a:moveTo>
                    <a:pt x="6" y="14"/>
                  </a:moveTo>
                  <a:lnTo>
                    <a:pt x="6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2819400" y="8918575"/>
              <a:ext cx="180975" cy="180975"/>
            </a:xfrm>
            <a:custGeom>
              <a:rect b="b" l="l" r="r" t="t"/>
              <a:pathLst>
                <a:path extrusionOk="0" h="114" w="114">
                  <a:moveTo>
                    <a:pt x="58" y="114"/>
                  </a:moveTo>
                  <a:lnTo>
                    <a:pt x="58" y="114"/>
                  </a:lnTo>
                  <a:lnTo>
                    <a:pt x="68" y="114"/>
                  </a:lnTo>
                  <a:lnTo>
                    <a:pt x="80" y="110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4" y="88"/>
                  </a:lnTo>
                  <a:lnTo>
                    <a:pt x="110" y="78"/>
                  </a:lnTo>
                  <a:lnTo>
                    <a:pt x="114" y="68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2" y="44"/>
                  </a:lnTo>
                  <a:lnTo>
                    <a:pt x="110" y="34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88" y="10"/>
                  </a:lnTo>
                  <a:lnTo>
                    <a:pt x="80" y="4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6" y="98"/>
                  </a:lnTo>
                  <a:lnTo>
                    <a:pt x="26" y="104"/>
                  </a:lnTo>
                  <a:lnTo>
                    <a:pt x="34" y="110"/>
                  </a:lnTo>
                  <a:lnTo>
                    <a:pt x="46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-839788" y="7724775"/>
              <a:ext cx="101600" cy="103188"/>
            </a:xfrm>
            <a:custGeom>
              <a:rect b="b" l="l" r="r" t="t"/>
              <a:pathLst>
                <a:path extrusionOk="0" h="65" w="64">
                  <a:moveTo>
                    <a:pt x="32" y="65"/>
                  </a:moveTo>
                  <a:lnTo>
                    <a:pt x="32" y="65"/>
                  </a:lnTo>
                  <a:lnTo>
                    <a:pt x="38" y="63"/>
                  </a:lnTo>
                  <a:lnTo>
                    <a:pt x="44" y="61"/>
                  </a:lnTo>
                  <a:lnTo>
                    <a:pt x="54" y="55"/>
                  </a:lnTo>
                  <a:lnTo>
                    <a:pt x="60" y="45"/>
                  </a:lnTo>
                  <a:lnTo>
                    <a:pt x="62" y="39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64" y="27"/>
                  </a:lnTo>
                  <a:lnTo>
                    <a:pt x="62" y="21"/>
                  </a:lnTo>
                  <a:lnTo>
                    <a:pt x="58" y="15"/>
                  </a:lnTo>
                  <a:lnTo>
                    <a:pt x="54" y="11"/>
                  </a:lnTo>
                  <a:lnTo>
                    <a:pt x="50" y="7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4"/>
                  </a:lnTo>
                  <a:lnTo>
                    <a:pt x="10" y="9"/>
                  </a:lnTo>
                  <a:lnTo>
                    <a:pt x="6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2" y="45"/>
                  </a:lnTo>
                  <a:lnTo>
                    <a:pt x="6" y="51"/>
                  </a:lnTo>
                  <a:lnTo>
                    <a:pt x="8" y="55"/>
                  </a:lnTo>
                  <a:lnTo>
                    <a:pt x="14" y="59"/>
                  </a:lnTo>
                  <a:lnTo>
                    <a:pt x="20" y="61"/>
                  </a:lnTo>
                  <a:lnTo>
                    <a:pt x="26" y="63"/>
                  </a:lnTo>
                  <a:lnTo>
                    <a:pt x="32" y="65"/>
                  </a:lnTo>
                  <a:lnTo>
                    <a:pt x="32" y="6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-922338" y="8259763"/>
              <a:ext cx="266700" cy="266700"/>
            </a:xfrm>
            <a:custGeom>
              <a:rect b="b" l="l" r="r" t="t"/>
              <a:pathLst>
                <a:path extrusionOk="0" h="168" w="168">
                  <a:moveTo>
                    <a:pt x="84" y="168"/>
                  </a:moveTo>
                  <a:lnTo>
                    <a:pt x="84" y="168"/>
                  </a:lnTo>
                  <a:lnTo>
                    <a:pt x="100" y="166"/>
                  </a:lnTo>
                  <a:lnTo>
                    <a:pt x="116" y="162"/>
                  </a:lnTo>
                  <a:lnTo>
                    <a:pt x="130" y="154"/>
                  </a:lnTo>
                  <a:lnTo>
                    <a:pt x="142" y="142"/>
                  </a:lnTo>
                  <a:lnTo>
                    <a:pt x="154" y="130"/>
                  </a:lnTo>
                  <a:lnTo>
                    <a:pt x="160" y="116"/>
                  </a:lnTo>
                  <a:lnTo>
                    <a:pt x="166" y="100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6" y="66"/>
                  </a:lnTo>
                  <a:lnTo>
                    <a:pt x="160" y="50"/>
                  </a:lnTo>
                  <a:lnTo>
                    <a:pt x="152" y="36"/>
                  </a:lnTo>
                  <a:lnTo>
                    <a:pt x="142" y="24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0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6" y="2"/>
                  </a:lnTo>
                  <a:lnTo>
                    <a:pt x="50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2" y="6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2"/>
                  </a:lnTo>
                  <a:lnTo>
                    <a:pt x="6" y="116"/>
                  </a:lnTo>
                  <a:lnTo>
                    <a:pt x="14" y="130"/>
                  </a:lnTo>
                  <a:lnTo>
                    <a:pt x="26" y="144"/>
                  </a:lnTo>
                  <a:lnTo>
                    <a:pt x="38" y="154"/>
                  </a:lnTo>
                  <a:lnTo>
                    <a:pt x="52" y="162"/>
                  </a:lnTo>
                  <a:lnTo>
                    <a:pt x="68" y="166"/>
                  </a:lnTo>
                  <a:lnTo>
                    <a:pt x="84" y="168"/>
                  </a:lnTo>
                  <a:lnTo>
                    <a:pt x="84" y="16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-884238" y="7986713"/>
              <a:ext cx="190500" cy="193675"/>
            </a:xfrm>
            <a:custGeom>
              <a:rect b="b" l="l" r="r" t="t"/>
              <a:pathLst>
                <a:path extrusionOk="0" h="122" w="120">
                  <a:moveTo>
                    <a:pt x="60" y="122"/>
                  </a:moveTo>
                  <a:lnTo>
                    <a:pt x="60" y="122"/>
                  </a:lnTo>
                  <a:lnTo>
                    <a:pt x="72" y="120"/>
                  </a:lnTo>
                  <a:lnTo>
                    <a:pt x="84" y="116"/>
                  </a:lnTo>
                  <a:lnTo>
                    <a:pt x="94" y="110"/>
                  </a:lnTo>
                  <a:lnTo>
                    <a:pt x="102" y="104"/>
                  </a:lnTo>
                  <a:lnTo>
                    <a:pt x="110" y="94"/>
                  </a:lnTo>
                  <a:lnTo>
                    <a:pt x="116" y="84"/>
                  </a:lnTo>
                  <a:lnTo>
                    <a:pt x="120" y="7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20" y="48"/>
                  </a:lnTo>
                  <a:lnTo>
                    <a:pt x="116" y="38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4" y="10"/>
                  </a:lnTo>
                  <a:lnTo>
                    <a:pt x="82" y="4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6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4"/>
                  </a:lnTo>
                  <a:lnTo>
                    <a:pt x="4" y="84"/>
                  </a:lnTo>
                  <a:lnTo>
                    <a:pt x="10" y="96"/>
                  </a:lnTo>
                  <a:lnTo>
                    <a:pt x="18" y="104"/>
                  </a:lnTo>
                  <a:lnTo>
                    <a:pt x="26" y="112"/>
                  </a:lnTo>
                  <a:lnTo>
                    <a:pt x="36" y="116"/>
                  </a:lnTo>
                  <a:lnTo>
                    <a:pt x="48" y="120"/>
                  </a:lnTo>
                  <a:lnTo>
                    <a:pt x="60" y="122"/>
                  </a:lnTo>
                  <a:lnTo>
                    <a:pt x="60" y="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-1116013" y="7445375"/>
              <a:ext cx="34925" cy="38100"/>
            </a:xfrm>
            <a:custGeom>
              <a:rect b="b" l="l" r="r" t="t"/>
              <a:pathLst>
                <a:path extrusionOk="0" h="24" w="22">
                  <a:moveTo>
                    <a:pt x="10" y="24"/>
                  </a:moveTo>
                  <a:lnTo>
                    <a:pt x="10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-522288" y="7735888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26" y="50"/>
                  </a:moveTo>
                  <a:lnTo>
                    <a:pt x="26" y="50"/>
                  </a:lnTo>
                  <a:lnTo>
                    <a:pt x="34" y="48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8" y="42"/>
                  </a:lnTo>
                  <a:lnTo>
                    <a:pt x="16" y="48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-1163638" y="7712075"/>
              <a:ext cx="127000" cy="128588"/>
            </a:xfrm>
            <a:custGeom>
              <a:rect b="b" l="l" r="r" t="t"/>
              <a:pathLst>
                <a:path extrusionOk="0" h="81" w="80">
                  <a:moveTo>
                    <a:pt x="40" y="81"/>
                  </a:moveTo>
                  <a:lnTo>
                    <a:pt x="40" y="81"/>
                  </a:lnTo>
                  <a:lnTo>
                    <a:pt x="50" y="79"/>
                  </a:lnTo>
                  <a:lnTo>
                    <a:pt x="56" y="77"/>
                  </a:lnTo>
                  <a:lnTo>
                    <a:pt x="64" y="73"/>
                  </a:lnTo>
                  <a:lnTo>
                    <a:pt x="70" y="69"/>
                  </a:lnTo>
                  <a:lnTo>
                    <a:pt x="74" y="63"/>
                  </a:lnTo>
                  <a:lnTo>
                    <a:pt x="78" y="55"/>
                  </a:lnTo>
                  <a:lnTo>
                    <a:pt x="80" y="49"/>
                  </a:lnTo>
                  <a:lnTo>
                    <a:pt x="80" y="39"/>
                  </a:lnTo>
                  <a:lnTo>
                    <a:pt x="80" y="39"/>
                  </a:lnTo>
                  <a:lnTo>
                    <a:pt x="80" y="31"/>
                  </a:lnTo>
                  <a:lnTo>
                    <a:pt x="78" y="25"/>
                  </a:lnTo>
                  <a:lnTo>
                    <a:pt x="74" y="17"/>
                  </a:lnTo>
                  <a:lnTo>
                    <a:pt x="70" y="12"/>
                  </a:lnTo>
                  <a:lnTo>
                    <a:pt x="64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4" y="10"/>
                  </a:lnTo>
                  <a:lnTo>
                    <a:pt x="8" y="17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49"/>
                  </a:lnTo>
                  <a:lnTo>
                    <a:pt x="4" y="55"/>
                  </a:lnTo>
                  <a:lnTo>
                    <a:pt x="8" y="63"/>
                  </a:lnTo>
                  <a:lnTo>
                    <a:pt x="12" y="69"/>
                  </a:lnTo>
                  <a:lnTo>
                    <a:pt x="18" y="73"/>
                  </a:lnTo>
                  <a:lnTo>
                    <a:pt x="26" y="77"/>
                  </a:lnTo>
                  <a:lnTo>
                    <a:pt x="32" y="79"/>
                  </a:lnTo>
                  <a:lnTo>
                    <a:pt x="40" y="81"/>
                  </a:lnTo>
                  <a:lnTo>
                    <a:pt x="40" y="8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-287338" y="8278813"/>
              <a:ext cx="230188" cy="228600"/>
            </a:xfrm>
            <a:custGeom>
              <a:rect b="b" l="l" r="r" t="t"/>
              <a:pathLst>
                <a:path extrusionOk="0" h="144" w="145">
                  <a:moveTo>
                    <a:pt x="72" y="144"/>
                  </a:moveTo>
                  <a:lnTo>
                    <a:pt x="72" y="144"/>
                  </a:lnTo>
                  <a:lnTo>
                    <a:pt x="87" y="144"/>
                  </a:lnTo>
                  <a:lnTo>
                    <a:pt x="101" y="138"/>
                  </a:lnTo>
                  <a:lnTo>
                    <a:pt x="113" y="132"/>
                  </a:lnTo>
                  <a:lnTo>
                    <a:pt x="125" y="122"/>
                  </a:lnTo>
                  <a:lnTo>
                    <a:pt x="133" y="112"/>
                  </a:lnTo>
                  <a:lnTo>
                    <a:pt x="139" y="100"/>
                  </a:lnTo>
                  <a:lnTo>
                    <a:pt x="145" y="86"/>
                  </a:lnTo>
                  <a:lnTo>
                    <a:pt x="145" y="72"/>
                  </a:lnTo>
                  <a:lnTo>
                    <a:pt x="145" y="72"/>
                  </a:lnTo>
                  <a:lnTo>
                    <a:pt x="143" y="56"/>
                  </a:lnTo>
                  <a:lnTo>
                    <a:pt x="139" y="44"/>
                  </a:lnTo>
                  <a:lnTo>
                    <a:pt x="133" y="30"/>
                  </a:lnTo>
                  <a:lnTo>
                    <a:pt x="123" y="20"/>
                  </a:lnTo>
                  <a:lnTo>
                    <a:pt x="113" y="12"/>
                  </a:lnTo>
                  <a:lnTo>
                    <a:pt x="101" y="4"/>
                  </a:lnTo>
                  <a:lnTo>
                    <a:pt x="87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6" y="100"/>
                  </a:lnTo>
                  <a:lnTo>
                    <a:pt x="12" y="112"/>
                  </a:lnTo>
                  <a:lnTo>
                    <a:pt x="20" y="124"/>
                  </a:lnTo>
                  <a:lnTo>
                    <a:pt x="32" y="132"/>
                  </a:lnTo>
                  <a:lnTo>
                    <a:pt x="44" y="138"/>
                  </a:lnTo>
                  <a:lnTo>
                    <a:pt x="56" y="144"/>
                  </a:lnTo>
                  <a:lnTo>
                    <a:pt x="72" y="144"/>
                  </a:lnTo>
                  <a:lnTo>
                    <a:pt x="72" y="1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-566738" y="7999413"/>
              <a:ext cx="171450" cy="168275"/>
            </a:xfrm>
            <a:custGeom>
              <a:rect b="b" l="l" r="r" t="t"/>
              <a:pathLst>
                <a:path extrusionOk="0" h="106" w="108">
                  <a:moveTo>
                    <a:pt x="54" y="106"/>
                  </a:moveTo>
                  <a:lnTo>
                    <a:pt x="54" y="106"/>
                  </a:lnTo>
                  <a:lnTo>
                    <a:pt x="64" y="106"/>
                  </a:lnTo>
                  <a:lnTo>
                    <a:pt x="74" y="102"/>
                  </a:lnTo>
                  <a:lnTo>
                    <a:pt x="84" y="98"/>
                  </a:lnTo>
                  <a:lnTo>
                    <a:pt x="92" y="90"/>
                  </a:lnTo>
                  <a:lnTo>
                    <a:pt x="98" y="82"/>
                  </a:lnTo>
                  <a:lnTo>
                    <a:pt x="104" y="74"/>
                  </a:lnTo>
                  <a:lnTo>
                    <a:pt x="106" y="64"/>
                  </a:lnTo>
                  <a:lnTo>
                    <a:pt x="108" y="52"/>
                  </a:lnTo>
                  <a:lnTo>
                    <a:pt x="108" y="52"/>
                  </a:lnTo>
                  <a:lnTo>
                    <a:pt x="106" y="42"/>
                  </a:lnTo>
                  <a:lnTo>
                    <a:pt x="102" y="32"/>
                  </a:lnTo>
                  <a:lnTo>
                    <a:pt x="98" y="22"/>
                  </a:lnTo>
                  <a:lnTo>
                    <a:pt x="90" y="14"/>
                  </a:lnTo>
                  <a:lnTo>
                    <a:pt x="82" y="8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4" y="74"/>
                  </a:lnTo>
                  <a:lnTo>
                    <a:pt x="8" y="84"/>
                  </a:lnTo>
                  <a:lnTo>
                    <a:pt x="16" y="92"/>
                  </a:lnTo>
                  <a:lnTo>
                    <a:pt x="24" y="98"/>
                  </a:lnTo>
                  <a:lnTo>
                    <a:pt x="32" y="102"/>
                  </a:lnTo>
                  <a:lnTo>
                    <a:pt x="42" y="106"/>
                  </a:lnTo>
                  <a:lnTo>
                    <a:pt x="54" y="106"/>
                  </a:lnTo>
                  <a:lnTo>
                    <a:pt x="54" y="1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-604838" y="8269288"/>
              <a:ext cx="247650" cy="247650"/>
            </a:xfrm>
            <a:custGeom>
              <a:rect b="b" l="l" r="r" t="t"/>
              <a:pathLst>
                <a:path extrusionOk="0" h="156" w="156">
                  <a:moveTo>
                    <a:pt x="76" y="156"/>
                  </a:moveTo>
                  <a:lnTo>
                    <a:pt x="76" y="156"/>
                  </a:lnTo>
                  <a:lnTo>
                    <a:pt x="92" y="154"/>
                  </a:lnTo>
                  <a:lnTo>
                    <a:pt x="106" y="150"/>
                  </a:lnTo>
                  <a:lnTo>
                    <a:pt x="120" y="144"/>
                  </a:lnTo>
                  <a:lnTo>
                    <a:pt x="132" y="134"/>
                  </a:lnTo>
                  <a:lnTo>
                    <a:pt x="142" y="122"/>
                  </a:lnTo>
                  <a:lnTo>
                    <a:pt x="150" y="108"/>
                  </a:lnTo>
                  <a:lnTo>
                    <a:pt x="154" y="94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4" y="62"/>
                  </a:lnTo>
                  <a:lnTo>
                    <a:pt x="150" y="48"/>
                  </a:lnTo>
                  <a:lnTo>
                    <a:pt x="142" y="34"/>
                  </a:lnTo>
                  <a:lnTo>
                    <a:pt x="132" y="22"/>
                  </a:lnTo>
                  <a:lnTo>
                    <a:pt x="120" y="14"/>
                  </a:lnTo>
                  <a:lnTo>
                    <a:pt x="108" y="6"/>
                  </a:lnTo>
                  <a:lnTo>
                    <a:pt x="92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4" y="14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94"/>
                  </a:lnTo>
                  <a:lnTo>
                    <a:pt x="6" y="108"/>
                  </a:lnTo>
                  <a:lnTo>
                    <a:pt x="12" y="122"/>
                  </a:lnTo>
                  <a:lnTo>
                    <a:pt x="22" y="134"/>
                  </a:lnTo>
                  <a:lnTo>
                    <a:pt x="34" y="142"/>
                  </a:lnTo>
                  <a:lnTo>
                    <a:pt x="46" y="150"/>
                  </a:lnTo>
                  <a:lnTo>
                    <a:pt x="60" y="154"/>
                  </a:lnTo>
                  <a:lnTo>
                    <a:pt x="76" y="156"/>
                  </a:lnTo>
                  <a:lnTo>
                    <a:pt x="76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-1803400" y="7686675"/>
              <a:ext cx="174625" cy="176213"/>
            </a:xfrm>
            <a:custGeom>
              <a:rect b="b" l="l" r="r" t="t"/>
              <a:pathLst>
                <a:path extrusionOk="0" h="111" w="110">
                  <a:moveTo>
                    <a:pt x="56" y="111"/>
                  </a:moveTo>
                  <a:lnTo>
                    <a:pt x="56" y="111"/>
                  </a:lnTo>
                  <a:lnTo>
                    <a:pt x="66" y="111"/>
                  </a:lnTo>
                  <a:lnTo>
                    <a:pt x="76" y="107"/>
                  </a:lnTo>
                  <a:lnTo>
                    <a:pt x="86" y="101"/>
                  </a:lnTo>
                  <a:lnTo>
                    <a:pt x="94" y="95"/>
                  </a:lnTo>
                  <a:lnTo>
                    <a:pt x="100" y="87"/>
                  </a:lnTo>
                  <a:lnTo>
                    <a:pt x="106" y="77"/>
                  </a:lnTo>
                  <a:lnTo>
                    <a:pt x="108" y="67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08" y="45"/>
                  </a:lnTo>
                  <a:lnTo>
                    <a:pt x="106" y="35"/>
                  </a:lnTo>
                  <a:lnTo>
                    <a:pt x="100" y="24"/>
                  </a:lnTo>
                  <a:lnTo>
                    <a:pt x="94" y="16"/>
                  </a:lnTo>
                  <a:lnTo>
                    <a:pt x="86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2" y="6"/>
                  </a:lnTo>
                  <a:lnTo>
                    <a:pt x="24" y="10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4" y="35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4" y="79"/>
                  </a:lnTo>
                  <a:lnTo>
                    <a:pt x="10" y="87"/>
                  </a:lnTo>
                  <a:lnTo>
                    <a:pt x="16" y="95"/>
                  </a:lnTo>
                  <a:lnTo>
                    <a:pt x="24" y="103"/>
                  </a:lnTo>
                  <a:lnTo>
                    <a:pt x="34" y="107"/>
                  </a:lnTo>
                  <a:lnTo>
                    <a:pt x="44" y="111"/>
                  </a:lnTo>
                  <a:lnTo>
                    <a:pt x="56" y="111"/>
                  </a:lnTo>
                  <a:lnTo>
                    <a:pt x="56" y="1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-1841500" y="7958138"/>
              <a:ext cx="250825" cy="250825"/>
            </a:xfrm>
            <a:custGeom>
              <a:rect b="b" l="l" r="r" t="t"/>
              <a:pathLst>
                <a:path extrusionOk="0" h="158" w="158">
                  <a:moveTo>
                    <a:pt x="80" y="158"/>
                  </a:moveTo>
                  <a:lnTo>
                    <a:pt x="80" y="158"/>
                  </a:lnTo>
                  <a:lnTo>
                    <a:pt x="96" y="156"/>
                  </a:lnTo>
                  <a:lnTo>
                    <a:pt x="110" y="152"/>
                  </a:lnTo>
                  <a:lnTo>
                    <a:pt x="124" y="144"/>
                  </a:lnTo>
                  <a:lnTo>
                    <a:pt x="136" y="134"/>
                  </a:lnTo>
                  <a:lnTo>
                    <a:pt x="144" y="122"/>
                  </a:lnTo>
                  <a:lnTo>
                    <a:pt x="152" y="110"/>
                  </a:lnTo>
                  <a:lnTo>
                    <a:pt x="156" y="94"/>
                  </a:lnTo>
                  <a:lnTo>
                    <a:pt x="158" y="78"/>
                  </a:lnTo>
                  <a:lnTo>
                    <a:pt x="158" y="78"/>
                  </a:lnTo>
                  <a:lnTo>
                    <a:pt x="156" y="62"/>
                  </a:lnTo>
                  <a:lnTo>
                    <a:pt x="152" y="48"/>
                  </a:lnTo>
                  <a:lnTo>
                    <a:pt x="144" y="34"/>
                  </a:lnTo>
                  <a:lnTo>
                    <a:pt x="134" y="22"/>
                  </a:lnTo>
                  <a:lnTo>
                    <a:pt x="122" y="14"/>
                  </a:lnTo>
                  <a:lnTo>
                    <a:pt x="110" y="6"/>
                  </a:lnTo>
                  <a:lnTo>
                    <a:pt x="94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4" y="2"/>
                  </a:lnTo>
                  <a:lnTo>
                    <a:pt x="48" y="6"/>
                  </a:lnTo>
                  <a:lnTo>
                    <a:pt x="34" y="14"/>
                  </a:lnTo>
                  <a:lnTo>
                    <a:pt x="24" y="22"/>
                  </a:lnTo>
                  <a:lnTo>
                    <a:pt x="14" y="34"/>
                  </a:lnTo>
                  <a:lnTo>
                    <a:pt x="6" y="48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0"/>
                  </a:lnTo>
                  <a:lnTo>
                    <a:pt x="14" y="124"/>
                  </a:lnTo>
                  <a:lnTo>
                    <a:pt x="24" y="134"/>
                  </a:lnTo>
                  <a:lnTo>
                    <a:pt x="34" y="144"/>
                  </a:lnTo>
                  <a:lnTo>
                    <a:pt x="48" y="152"/>
                  </a:lnTo>
                  <a:lnTo>
                    <a:pt x="64" y="156"/>
                  </a:lnTo>
                  <a:lnTo>
                    <a:pt x="80" y="158"/>
                  </a:lnTo>
                  <a:lnTo>
                    <a:pt x="80" y="15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-2032000" y="7143750"/>
              <a:ext cx="19050" cy="25400"/>
            </a:xfrm>
            <a:custGeom>
              <a:rect b="b" l="l" r="r" t="t"/>
              <a:pathLst>
                <a:path extrusionOk="0" h="16" w="12">
                  <a:moveTo>
                    <a:pt x="6" y="16"/>
                  </a:moveTo>
                  <a:lnTo>
                    <a:pt x="6" y="16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-249238" y="8008938"/>
              <a:ext cx="150813" cy="149225"/>
            </a:xfrm>
            <a:custGeom>
              <a:rect b="b" l="l" r="r" t="t"/>
              <a:pathLst>
                <a:path extrusionOk="0" h="94" w="95">
                  <a:moveTo>
                    <a:pt x="46" y="94"/>
                  </a:moveTo>
                  <a:lnTo>
                    <a:pt x="46" y="94"/>
                  </a:lnTo>
                  <a:lnTo>
                    <a:pt x="57" y="92"/>
                  </a:lnTo>
                  <a:lnTo>
                    <a:pt x="65" y="90"/>
                  </a:lnTo>
                  <a:lnTo>
                    <a:pt x="73" y="86"/>
                  </a:lnTo>
                  <a:lnTo>
                    <a:pt x="81" y="80"/>
                  </a:lnTo>
                  <a:lnTo>
                    <a:pt x="87" y="72"/>
                  </a:lnTo>
                  <a:lnTo>
                    <a:pt x="91" y="64"/>
                  </a:lnTo>
                  <a:lnTo>
                    <a:pt x="93" y="56"/>
                  </a:lnTo>
                  <a:lnTo>
                    <a:pt x="95" y="46"/>
                  </a:lnTo>
                  <a:lnTo>
                    <a:pt x="95" y="46"/>
                  </a:lnTo>
                  <a:lnTo>
                    <a:pt x="93" y="38"/>
                  </a:lnTo>
                  <a:lnTo>
                    <a:pt x="91" y="28"/>
                  </a:lnTo>
                  <a:lnTo>
                    <a:pt x="85" y="20"/>
                  </a:lnTo>
                  <a:lnTo>
                    <a:pt x="79" y="14"/>
                  </a:lnTo>
                  <a:lnTo>
                    <a:pt x="73" y="8"/>
                  </a:lnTo>
                  <a:lnTo>
                    <a:pt x="65" y="4"/>
                  </a:lnTo>
                  <a:lnTo>
                    <a:pt x="5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4" y="80"/>
                  </a:lnTo>
                  <a:lnTo>
                    <a:pt x="20" y="86"/>
                  </a:lnTo>
                  <a:lnTo>
                    <a:pt x="28" y="90"/>
                  </a:lnTo>
                  <a:lnTo>
                    <a:pt x="38" y="92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-2076450" y="7413625"/>
              <a:ext cx="104775" cy="107950"/>
            </a:xfrm>
            <a:custGeom>
              <a:rect b="b" l="l" r="r" t="t"/>
              <a:pathLst>
                <a:path extrusionOk="0" h="68" w="66">
                  <a:moveTo>
                    <a:pt x="34" y="68"/>
                  </a:moveTo>
                  <a:lnTo>
                    <a:pt x="34" y="68"/>
                  </a:lnTo>
                  <a:lnTo>
                    <a:pt x="40" y="66"/>
                  </a:lnTo>
                  <a:lnTo>
                    <a:pt x="48" y="64"/>
                  </a:lnTo>
                  <a:lnTo>
                    <a:pt x="52" y="62"/>
                  </a:lnTo>
                  <a:lnTo>
                    <a:pt x="58" y="56"/>
                  </a:lnTo>
                  <a:lnTo>
                    <a:pt x="62" y="52"/>
                  </a:lnTo>
                  <a:lnTo>
                    <a:pt x="64" y="46"/>
                  </a:lnTo>
                  <a:lnTo>
                    <a:pt x="66" y="40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10" y="58"/>
                  </a:lnTo>
                  <a:lnTo>
                    <a:pt x="16" y="62"/>
                  </a:lnTo>
                  <a:lnTo>
                    <a:pt x="22" y="64"/>
                  </a:lnTo>
                  <a:lnTo>
                    <a:pt x="28" y="66"/>
                  </a:lnTo>
                  <a:lnTo>
                    <a:pt x="34" y="68"/>
                  </a:lnTo>
                  <a:lnTo>
                    <a:pt x="34" y="6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-1433513" y="7435850"/>
              <a:ext cx="57150" cy="57150"/>
            </a:xfrm>
            <a:custGeom>
              <a:rect b="b" l="l" r="r" t="t"/>
              <a:pathLst>
                <a:path extrusionOk="0" h="36" w="36">
                  <a:moveTo>
                    <a:pt x="20" y="36"/>
                  </a:moveTo>
                  <a:lnTo>
                    <a:pt x="20" y="36"/>
                  </a:lnTo>
                  <a:lnTo>
                    <a:pt x="26" y="34"/>
                  </a:lnTo>
                  <a:lnTo>
                    <a:pt x="32" y="30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20" y="36"/>
                  </a:lnTo>
                  <a:lnTo>
                    <a:pt x="20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-1482725" y="7699375"/>
              <a:ext cx="153988" cy="150813"/>
            </a:xfrm>
            <a:custGeom>
              <a:rect b="b" l="l" r="r" t="t"/>
              <a:pathLst>
                <a:path extrusionOk="0" h="95" w="97">
                  <a:moveTo>
                    <a:pt x="49" y="95"/>
                  </a:moveTo>
                  <a:lnTo>
                    <a:pt x="49" y="95"/>
                  </a:lnTo>
                  <a:lnTo>
                    <a:pt x="57" y="95"/>
                  </a:lnTo>
                  <a:lnTo>
                    <a:pt x="67" y="93"/>
                  </a:lnTo>
                  <a:lnTo>
                    <a:pt x="75" y="87"/>
                  </a:lnTo>
                  <a:lnTo>
                    <a:pt x="83" y="81"/>
                  </a:lnTo>
                  <a:lnTo>
                    <a:pt x="89" y="75"/>
                  </a:lnTo>
                  <a:lnTo>
                    <a:pt x="93" y="67"/>
                  </a:lnTo>
                  <a:lnTo>
                    <a:pt x="95" y="57"/>
                  </a:lnTo>
                  <a:lnTo>
                    <a:pt x="97" y="47"/>
                  </a:lnTo>
                  <a:lnTo>
                    <a:pt x="97" y="47"/>
                  </a:lnTo>
                  <a:lnTo>
                    <a:pt x="95" y="39"/>
                  </a:lnTo>
                  <a:lnTo>
                    <a:pt x="93" y="29"/>
                  </a:lnTo>
                  <a:lnTo>
                    <a:pt x="87" y="20"/>
                  </a:lnTo>
                  <a:lnTo>
                    <a:pt x="83" y="14"/>
                  </a:lnTo>
                  <a:lnTo>
                    <a:pt x="75" y="8"/>
                  </a:lnTo>
                  <a:lnTo>
                    <a:pt x="67" y="4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1" y="4"/>
                  </a:lnTo>
                  <a:lnTo>
                    <a:pt x="23" y="8"/>
                  </a:lnTo>
                  <a:lnTo>
                    <a:pt x="15" y="14"/>
                  </a:lnTo>
                  <a:lnTo>
                    <a:pt x="9" y="20"/>
                  </a:lnTo>
                  <a:lnTo>
                    <a:pt x="4" y="29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7"/>
                  </a:lnTo>
                  <a:lnTo>
                    <a:pt x="9" y="75"/>
                  </a:lnTo>
                  <a:lnTo>
                    <a:pt x="15" y="81"/>
                  </a:lnTo>
                  <a:lnTo>
                    <a:pt x="23" y="87"/>
                  </a:lnTo>
                  <a:lnTo>
                    <a:pt x="29" y="91"/>
                  </a:lnTo>
                  <a:lnTo>
                    <a:pt x="39" y="95"/>
                  </a:lnTo>
                  <a:lnTo>
                    <a:pt x="49" y="95"/>
                  </a:lnTo>
                  <a:lnTo>
                    <a:pt x="49" y="9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-1204913" y="7977188"/>
              <a:ext cx="212725" cy="212725"/>
            </a:xfrm>
            <a:custGeom>
              <a:rect b="b" l="l" r="r" t="t"/>
              <a:pathLst>
                <a:path extrusionOk="0" h="134" w="134">
                  <a:moveTo>
                    <a:pt x="68" y="134"/>
                  </a:moveTo>
                  <a:lnTo>
                    <a:pt x="68" y="134"/>
                  </a:lnTo>
                  <a:lnTo>
                    <a:pt x="80" y="132"/>
                  </a:lnTo>
                  <a:lnTo>
                    <a:pt x="94" y="128"/>
                  </a:lnTo>
                  <a:lnTo>
                    <a:pt x="104" y="122"/>
                  </a:lnTo>
                  <a:lnTo>
                    <a:pt x="114" y="114"/>
                  </a:lnTo>
                  <a:lnTo>
                    <a:pt x="122" y="104"/>
                  </a:lnTo>
                  <a:lnTo>
                    <a:pt x="128" y="92"/>
                  </a:lnTo>
                  <a:lnTo>
                    <a:pt x="132" y="80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52"/>
                  </a:lnTo>
                  <a:lnTo>
                    <a:pt x="128" y="40"/>
                  </a:lnTo>
                  <a:lnTo>
                    <a:pt x="122" y="30"/>
                  </a:lnTo>
                  <a:lnTo>
                    <a:pt x="114" y="20"/>
                  </a:lnTo>
                  <a:lnTo>
                    <a:pt x="104" y="12"/>
                  </a:lnTo>
                  <a:lnTo>
                    <a:pt x="92" y="6"/>
                  </a:lnTo>
                  <a:lnTo>
                    <a:pt x="80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4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80"/>
                  </a:lnTo>
                  <a:lnTo>
                    <a:pt x="6" y="94"/>
                  </a:lnTo>
                  <a:lnTo>
                    <a:pt x="12" y="104"/>
                  </a:lnTo>
                  <a:lnTo>
                    <a:pt x="20" y="114"/>
                  </a:lnTo>
                  <a:lnTo>
                    <a:pt x="30" y="122"/>
                  </a:lnTo>
                  <a:lnTo>
                    <a:pt x="42" y="130"/>
                  </a:lnTo>
                  <a:lnTo>
                    <a:pt x="54" y="132"/>
                  </a:lnTo>
                  <a:lnTo>
                    <a:pt x="68" y="134"/>
                  </a:lnTo>
                  <a:lnTo>
                    <a:pt x="68" y="1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-1755775" y="7423150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24" y="52"/>
                  </a:moveTo>
                  <a:lnTo>
                    <a:pt x="24" y="52"/>
                  </a:lnTo>
                  <a:lnTo>
                    <a:pt x="34" y="50"/>
                  </a:lnTo>
                  <a:lnTo>
                    <a:pt x="42" y="44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-1524000" y="7967663"/>
              <a:ext cx="233363" cy="231775"/>
            </a:xfrm>
            <a:custGeom>
              <a:rect b="b" l="l" r="r" t="t"/>
              <a:pathLst>
                <a:path extrusionOk="0" h="146" w="147">
                  <a:moveTo>
                    <a:pt x="73" y="146"/>
                  </a:moveTo>
                  <a:lnTo>
                    <a:pt x="73" y="146"/>
                  </a:lnTo>
                  <a:lnTo>
                    <a:pt x="89" y="144"/>
                  </a:lnTo>
                  <a:lnTo>
                    <a:pt x="103" y="140"/>
                  </a:lnTo>
                  <a:lnTo>
                    <a:pt x="115" y="134"/>
                  </a:lnTo>
                  <a:lnTo>
                    <a:pt x="125" y="126"/>
                  </a:lnTo>
                  <a:lnTo>
                    <a:pt x="135" y="114"/>
                  </a:lnTo>
                  <a:lnTo>
                    <a:pt x="141" y="102"/>
                  </a:lnTo>
                  <a:lnTo>
                    <a:pt x="147" y="88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47" y="58"/>
                  </a:lnTo>
                  <a:lnTo>
                    <a:pt x="143" y="44"/>
                  </a:lnTo>
                  <a:lnTo>
                    <a:pt x="135" y="32"/>
                  </a:lnTo>
                  <a:lnTo>
                    <a:pt x="127" y="22"/>
                  </a:lnTo>
                  <a:lnTo>
                    <a:pt x="117" y="12"/>
                  </a:lnTo>
                  <a:lnTo>
                    <a:pt x="103" y="6"/>
                  </a:lnTo>
                  <a:lnTo>
                    <a:pt x="9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7" y="6"/>
                  </a:lnTo>
                  <a:lnTo>
                    <a:pt x="35" y="12"/>
                  </a:lnTo>
                  <a:lnTo>
                    <a:pt x="22" y="20"/>
                  </a:lnTo>
                  <a:lnTo>
                    <a:pt x="14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88"/>
                  </a:lnTo>
                  <a:lnTo>
                    <a:pt x="6" y="100"/>
                  </a:lnTo>
                  <a:lnTo>
                    <a:pt x="12" y="114"/>
                  </a:lnTo>
                  <a:lnTo>
                    <a:pt x="22" y="124"/>
                  </a:lnTo>
                  <a:lnTo>
                    <a:pt x="32" y="134"/>
                  </a:lnTo>
                  <a:lnTo>
                    <a:pt x="45" y="140"/>
                  </a:lnTo>
                  <a:lnTo>
                    <a:pt x="59" y="144"/>
                  </a:lnTo>
                  <a:lnTo>
                    <a:pt x="73" y="146"/>
                  </a:lnTo>
                  <a:lnTo>
                    <a:pt x="73" y="1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628650" y="8577263"/>
              <a:ext cx="244475" cy="244475"/>
            </a:xfrm>
            <a:custGeom>
              <a:rect b="b" l="l" r="r" t="t"/>
              <a:pathLst>
                <a:path extrusionOk="0" h="154" w="154">
                  <a:moveTo>
                    <a:pt x="80" y="154"/>
                  </a:moveTo>
                  <a:lnTo>
                    <a:pt x="80" y="154"/>
                  </a:lnTo>
                  <a:lnTo>
                    <a:pt x="96" y="152"/>
                  </a:lnTo>
                  <a:lnTo>
                    <a:pt x="110" y="148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2" y="120"/>
                  </a:lnTo>
                  <a:lnTo>
                    <a:pt x="148" y="106"/>
                  </a:lnTo>
                  <a:lnTo>
                    <a:pt x="154" y="9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2" y="60"/>
                  </a:lnTo>
                  <a:lnTo>
                    <a:pt x="148" y="46"/>
                  </a:lnTo>
                  <a:lnTo>
                    <a:pt x="140" y="32"/>
                  </a:lnTo>
                  <a:lnTo>
                    <a:pt x="130" y="22"/>
                  </a:lnTo>
                  <a:lnTo>
                    <a:pt x="118" y="12"/>
                  </a:lnTo>
                  <a:lnTo>
                    <a:pt x="106" y="6"/>
                  </a:lnTo>
                  <a:lnTo>
                    <a:pt x="90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8"/>
                  </a:lnTo>
                  <a:lnTo>
                    <a:pt x="32" y="14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0"/>
                  </a:lnTo>
                  <a:lnTo>
                    <a:pt x="14" y="122"/>
                  </a:lnTo>
                  <a:lnTo>
                    <a:pt x="24" y="134"/>
                  </a:lnTo>
                  <a:lnTo>
                    <a:pt x="36" y="142"/>
                  </a:lnTo>
                  <a:lnTo>
                    <a:pt x="50" y="150"/>
                  </a:lnTo>
                  <a:lnTo>
                    <a:pt x="64" y="154"/>
                  </a:lnTo>
                  <a:lnTo>
                    <a:pt x="80" y="154"/>
                  </a:lnTo>
                  <a:lnTo>
                    <a:pt x="80" y="15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0313" y="8869363"/>
              <a:ext cx="276225" cy="277813"/>
            </a:xfrm>
            <a:custGeom>
              <a:rect b="b" l="l" r="r" t="t"/>
              <a:pathLst>
                <a:path extrusionOk="0" h="175" w="174">
                  <a:moveTo>
                    <a:pt x="86" y="175"/>
                  </a:moveTo>
                  <a:lnTo>
                    <a:pt x="86" y="175"/>
                  </a:lnTo>
                  <a:lnTo>
                    <a:pt x="104" y="173"/>
                  </a:lnTo>
                  <a:lnTo>
                    <a:pt x="120" y="169"/>
                  </a:lnTo>
                  <a:lnTo>
                    <a:pt x="136" y="161"/>
                  </a:lnTo>
                  <a:lnTo>
                    <a:pt x="148" y="151"/>
                  </a:lnTo>
                  <a:lnTo>
                    <a:pt x="158" y="137"/>
                  </a:lnTo>
                  <a:lnTo>
                    <a:pt x="168" y="123"/>
                  </a:lnTo>
                  <a:lnTo>
                    <a:pt x="172" y="107"/>
                  </a:lnTo>
                  <a:lnTo>
                    <a:pt x="174" y="89"/>
                  </a:lnTo>
                  <a:lnTo>
                    <a:pt x="174" y="89"/>
                  </a:lnTo>
                  <a:lnTo>
                    <a:pt x="172" y="71"/>
                  </a:lnTo>
                  <a:lnTo>
                    <a:pt x="168" y="55"/>
                  </a:lnTo>
                  <a:lnTo>
                    <a:pt x="160" y="39"/>
                  </a:lnTo>
                  <a:lnTo>
                    <a:pt x="150" y="27"/>
                  </a:lnTo>
                  <a:lnTo>
                    <a:pt x="136" y="16"/>
                  </a:lnTo>
                  <a:lnTo>
                    <a:pt x="122" y="8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40" y="14"/>
                  </a:lnTo>
                  <a:lnTo>
                    <a:pt x="26" y="27"/>
                  </a:lnTo>
                  <a:lnTo>
                    <a:pt x="16" y="39"/>
                  </a:lnTo>
                  <a:lnTo>
                    <a:pt x="8" y="53"/>
                  </a:lnTo>
                  <a:lnTo>
                    <a:pt x="2" y="6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105"/>
                  </a:lnTo>
                  <a:lnTo>
                    <a:pt x="6" y="121"/>
                  </a:lnTo>
                  <a:lnTo>
                    <a:pt x="14" y="135"/>
                  </a:lnTo>
                  <a:lnTo>
                    <a:pt x="26" y="149"/>
                  </a:lnTo>
                  <a:lnTo>
                    <a:pt x="38" y="159"/>
                  </a:lnTo>
                  <a:lnTo>
                    <a:pt x="52" y="169"/>
                  </a:lnTo>
                  <a:lnTo>
                    <a:pt x="70" y="173"/>
                  </a:lnTo>
                  <a:lnTo>
                    <a:pt x="86" y="175"/>
                  </a:lnTo>
                  <a:lnTo>
                    <a:pt x="86" y="1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393700" y="8034338"/>
              <a:ext cx="95250" cy="98425"/>
            </a:xfrm>
            <a:custGeom>
              <a:rect b="b" l="l" r="r" t="t"/>
              <a:pathLst>
                <a:path extrusionOk="0" h="62" w="60">
                  <a:moveTo>
                    <a:pt x="30" y="62"/>
                  </a:moveTo>
                  <a:lnTo>
                    <a:pt x="30" y="62"/>
                  </a:lnTo>
                  <a:lnTo>
                    <a:pt x="36" y="60"/>
                  </a:lnTo>
                  <a:lnTo>
                    <a:pt x="42" y="60"/>
                  </a:lnTo>
                  <a:lnTo>
                    <a:pt x="52" y="52"/>
                  </a:lnTo>
                  <a:lnTo>
                    <a:pt x="58" y="44"/>
                  </a:lnTo>
                  <a:lnTo>
                    <a:pt x="60" y="38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24"/>
                  </a:lnTo>
                  <a:lnTo>
                    <a:pt x="58" y="20"/>
                  </a:lnTo>
                  <a:lnTo>
                    <a:pt x="52" y="10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8" y="58"/>
                  </a:lnTo>
                  <a:lnTo>
                    <a:pt x="24" y="60"/>
                  </a:lnTo>
                  <a:lnTo>
                    <a:pt x="30" y="62"/>
                  </a:lnTo>
                  <a:lnTo>
                    <a:pt x="30" y="6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666750" y="8307388"/>
              <a:ext cx="168275" cy="168275"/>
            </a:xfrm>
            <a:custGeom>
              <a:rect b="b" l="l" r="r" t="t"/>
              <a:pathLst>
                <a:path extrusionOk="0" h="106" w="106">
                  <a:moveTo>
                    <a:pt x="52" y="106"/>
                  </a:moveTo>
                  <a:lnTo>
                    <a:pt x="52" y="106"/>
                  </a:lnTo>
                  <a:lnTo>
                    <a:pt x="64" y="104"/>
                  </a:lnTo>
                  <a:lnTo>
                    <a:pt x="74" y="102"/>
                  </a:lnTo>
                  <a:lnTo>
                    <a:pt x="82" y="96"/>
                  </a:lnTo>
                  <a:lnTo>
                    <a:pt x="90" y="90"/>
                  </a:lnTo>
                  <a:lnTo>
                    <a:pt x="96" y="82"/>
                  </a:lnTo>
                  <a:lnTo>
                    <a:pt x="102" y="74"/>
                  </a:lnTo>
                  <a:lnTo>
                    <a:pt x="104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4" y="42"/>
                  </a:lnTo>
                  <a:lnTo>
                    <a:pt x="102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4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2"/>
                  </a:lnTo>
                  <a:lnTo>
                    <a:pt x="6" y="32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2"/>
                  </a:lnTo>
                  <a:lnTo>
                    <a:pt x="10" y="82"/>
                  </a:lnTo>
                  <a:lnTo>
                    <a:pt x="16" y="90"/>
                  </a:lnTo>
                  <a:lnTo>
                    <a:pt x="24" y="96"/>
                  </a:lnTo>
                  <a:lnTo>
                    <a:pt x="32" y="100"/>
                  </a:lnTo>
                  <a:lnTo>
                    <a:pt x="42" y="104"/>
                  </a:lnTo>
                  <a:lnTo>
                    <a:pt x="52" y="106"/>
                  </a:lnTo>
                  <a:lnTo>
                    <a:pt x="52" y="1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46075" y="8297863"/>
              <a:ext cx="190500" cy="190500"/>
            </a:xfrm>
            <a:custGeom>
              <a:rect b="b" l="l" r="r" t="t"/>
              <a:pathLst>
                <a:path extrusionOk="0" h="120" w="120">
                  <a:moveTo>
                    <a:pt x="60" y="120"/>
                  </a:moveTo>
                  <a:lnTo>
                    <a:pt x="60" y="120"/>
                  </a:lnTo>
                  <a:lnTo>
                    <a:pt x="72" y="118"/>
                  </a:lnTo>
                  <a:lnTo>
                    <a:pt x="84" y="114"/>
                  </a:lnTo>
                  <a:lnTo>
                    <a:pt x="94" y="110"/>
                  </a:lnTo>
                  <a:lnTo>
                    <a:pt x="102" y="102"/>
                  </a:lnTo>
                  <a:lnTo>
                    <a:pt x="110" y="94"/>
                  </a:lnTo>
                  <a:lnTo>
                    <a:pt x="116" y="82"/>
                  </a:lnTo>
                  <a:lnTo>
                    <a:pt x="120" y="7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48"/>
                  </a:lnTo>
                  <a:lnTo>
                    <a:pt x="116" y="36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4" y="10"/>
                  </a:lnTo>
                  <a:lnTo>
                    <a:pt x="84" y="4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2" y="94"/>
                  </a:lnTo>
                  <a:lnTo>
                    <a:pt x="18" y="102"/>
                  </a:lnTo>
                  <a:lnTo>
                    <a:pt x="28" y="110"/>
                  </a:lnTo>
                  <a:lnTo>
                    <a:pt x="38" y="114"/>
                  </a:lnTo>
                  <a:lnTo>
                    <a:pt x="48" y="118"/>
                  </a:lnTo>
                  <a:lnTo>
                    <a:pt x="60" y="120"/>
                  </a:lnTo>
                  <a:lnTo>
                    <a:pt x="60" y="12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11150" y="8567738"/>
              <a:ext cx="263525" cy="263525"/>
            </a:xfrm>
            <a:custGeom>
              <a:rect b="b" l="l" r="r" t="t"/>
              <a:pathLst>
                <a:path extrusionOk="0" h="166" w="166">
                  <a:moveTo>
                    <a:pt x="82" y="166"/>
                  </a:moveTo>
                  <a:lnTo>
                    <a:pt x="82" y="166"/>
                  </a:lnTo>
                  <a:lnTo>
                    <a:pt x="100" y="164"/>
                  </a:lnTo>
                  <a:lnTo>
                    <a:pt x="114" y="160"/>
                  </a:lnTo>
                  <a:lnTo>
                    <a:pt x="128" y="152"/>
                  </a:lnTo>
                  <a:lnTo>
                    <a:pt x="140" y="142"/>
                  </a:lnTo>
                  <a:lnTo>
                    <a:pt x="152" y="130"/>
                  </a:lnTo>
                  <a:lnTo>
                    <a:pt x="158" y="116"/>
                  </a:lnTo>
                  <a:lnTo>
                    <a:pt x="164" y="100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4" y="66"/>
                  </a:lnTo>
                  <a:lnTo>
                    <a:pt x="158" y="52"/>
                  </a:lnTo>
                  <a:lnTo>
                    <a:pt x="152" y="38"/>
                  </a:lnTo>
                  <a:lnTo>
                    <a:pt x="142" y="24"/>
                  </a:lnTo>
                  <a:lnTo>
                    <a:pt x="128" y="14"/>
                  </a:lnTo>
                  <a:lnTo>
                    <a:pt x="114" y="8"/>
                  </a:lnTo>
                  <a:lnTo>
                    <a:pt x="100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50" y="8"/>
                  </a:lnTo>
                  <a:lnTo>
                    <a:pt x="36" y="14"/>
                  </a:lnTo>
                  <a:lnTo>
                    <a:pt x="24" y="24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6" y="116"/>
                  </a:lnTo>
                  <a:lnTo>
                    <a:pt x="14" y="130"/>
                  </a:lnTo>
                  <a:lnTo>
                    <a:pt x="24" y="142"/>
                  </a:lnTo>
                  <a:lnTo>
                    <a:pt x="36" y="152"/>
                  </a:lnTo>
                  <a:lnTo>
                    <a:pt x="50" y="160"/>
                  </a:lnTo>
                  <a:lnTo>
                    <a:pt x="66" y="164"/>
                  </a:lnTo>
                  <a:lnTo>
                    <a:pt x="82" y="166"/>
                  </a:lnTo>
                  <a:lnTo>
                    <a:pt x="82" y="1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714375" y="8047038"/>
              <a:ext cx="76200" cy="73025"/>
            </a:xfrm>
            <a:custGeom>
              <a:rect b="b" l="l" r="r" t="t"/>
              <a:pathLst>
                <a:path extrusionOk="0" h="46" w="48">
                  <a:moveTo>
                    <a:pt x="22" y="46"/>
                  </a:moveTo>
                  <a:lnTo>
                    <a:pt x="22" y="46"/>
                  </a:lnTo>
                  <a:lnTo>
                    <a:pt x="32" y="44"/>
                  </a:lnTo>
                  <a:lnTo>
                    <a:pt x="40" y="40"/>
                  </a:lnTo>
                  <a:lnTo>
                    <a:pt x="46" y="3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4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031875" y="8056563"/>
              <a:ext cx="53975" cy="53975"/>
            </a:xfrm>
            <a:custGeom>
              <a:rect b="b" l="l" r="r" t="t"/>
              <a:pathLst>
                <a:path extrusionOk="0" h="34" w="34">
                  <a:moveTo>
                    <a:pt x="18" y="34"/>
                  </a:moveTo>
                  <a:lnTo>
                    <a:pt x="18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946150" y="8586788"/>
              <a:ext cx="227013" cy="228600"/>
            </a:xfrm>
            <a:custGeom>
              <a:rect b="b" l="l" r="r" t="t"/>
              <a:pathLst>
                <a:path extrusionOk="0" h="144" w="143">
                  <a:moveTo>
                    <a:pt x="72" y="144"/>
                  </a:moveTo>
                  <a:lnTo>
                    <a:pt x="72" y="144"/>
                  </a:lnTo>
                  <a:lnTo>
                    <a:pt x="86" y="142"/>
                  </a:lnTo>
                  <a:lnTo>
                    <a:pt x="98" y="138"/>
                  </a:lnTo>
                  <a:lnTo>
                    <a:pt x="110" y="130"/>
                  </a:lnTo>
                  <a:lnTo>
                    <a:pt x="122" y="122"/>
                  </a:lnTo>
                  <a:lnTo>
                    <a:pt x="131" y="112"/>
                  </a:lnTo>
                  <a:lnTo>
                    <a:pt x="137" y="98"/>
                  </a:lnTo>
                  <a:lnTo>
                    <a:pt x="141" y="86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41" y="56"/>
                  </a:lnTo>
                  <a:lnTo>
                    <a:pt x="137" y="44"/>
                  </a:lnTo>
                  <a:lnTo>
                    <a:pt x="131" y="32"/>
                  </a:lnTo>
                  <a:lnTo>
                    <a:pt x="122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6" y="100"/>
                  </a:lnTo>
                  <a:lnTo>
                    <a:pt x="12" y="112"/>
                  </a:lnTo>
                  <a:lnTo>
                    <a:pt x="20" y="122"/>
                  </a:lnTo>
                  <a:lnTo>
                    <a:pt x="32" y="132"/>
                  </a:lnTo>
                  <a:lnTo>
                    <a:pt x="44" y="138"/>
                  </a:lnTo>
                  <a:lnTo>
                    <a:pt x="56" y="142"/>
                  </a:lnTo>
                  <a:lnTo>
                    <a:pt x="72" y="144"/>
                  </a:lnTo>
                  <a:lnTo>
                    <a:pt x="72" y="1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987425" y="8320088"/>
              <a:ext cx="142875" cy="142875"/>
            </a:xfrm>
            <a:custGeom>
              <a:rect b="b" l="l" r="r" t="t"/>
              <a:pathLst>
                <a:path extrusionOk="0" h="90" w="90">
                  <a:moveTo>
                    <a:pt x="44" y="90"/>
                  </a:moveTo>
                  <a:lnTo>
                    <a:pt x="44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6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8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8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8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2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4" y="90"/>
                  </a:lnTo>
                  <a:lnTo>
                    <a:pt x="44" y="9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-204788" y="7748588"/>
              <a:ext cx="58738" cy="57150"/>
            </a:xfrm>
            <a:custGeom>
              <a:rect b="b" l="l" r="r" t="t"/>
              <a:pathLst>
                <a:path extrusionOk="0" h="36" w="37">
                  <a:moveTo>
                    <a:pt x="20" y="36"/>
                  </a:moveTo>
                  <a:lnTo>
                    <a:pt x="20" y="36"/>
                  </a:lnTo>
                  <a:lnTo>
                    <a:pt x="27" y="34"/>
                  </a:lnTo>
                  <a:lnTo>
                    <a:pt x="33" y="30"/>
                  </a:lnTo>
                  <a:lnTo>
                    <a:pt x="37" y="24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5" y="10"/>
                  </a:lnTo>
                  <a:lnTo>
                    <a:pt x="31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20" y="36"/>
                  </a:lnTo>
                  <a:lnTo>
                    <a:pt x="20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337175" y="9277350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8" y="42"/>
                  </a:lnTo>
                  <a:lnTo>
                    <a:pt x="16" y="4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4" y="48"/>
                  </a:lnTo>
                  <a:lnTo>
                    <a:pt x="42" y="42"/>
                  </a:lnTo>
                  <a:lnTo>
                    <a:pt x="48" y="3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8575" y="8288338"/>
              <a:ext cx="212725" cy="209550"/>
            </a:xfrm>
            <a:custGeom>
              <a:rect b="b" l="l" r="r" t="t"/>
              <a:pathLst>
                <a:path extrusionOk="0" h="132" w="134">
                  <a:moveTo>
                    <a:pt x="68" y="132"/>
                  </a:moveTo>
                  <a:lnTo>
                    <a:pt x="68" y="132"/>
                  </a:lnTo>
                  <a:lnTo>
                    <a:pt x="80" y="130"/>
                  </a:lnTo>
                  <a:lnTo>
                    <a:pt x="94" y="126"/>
                  </a:lnTo>
                  <a:lnTo>
                    <a:pt x="104" y="120"/>
                  </a:lnTo>
                  <a:lnTo>
                    <a:pt x="114" y="112"/>
                  </a:lnTo>
                  <a:lnTo>
                    <a:pt x="122" y="102"/>
                  </a:lnTo>
                  <a:lnTo>
                    <a:pt x="128" y="92"/>
                  </a:lnTo>
                  <a:lnTo>
                    <a:pt x="132" y="78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52"/>
                  </a:lnTo>
                  <a:lnTo>
                    <a:pt x="128" y="40"/>
                  </a:lnTo>
                  <a:lnTo>
                    <a:pt x="122" y="28"/>
                  </a:lnTo>
                  <a:lnTo>
                    <a:pt x="114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0" y="10"/>
                  </a:lnTo>
                  <a:lnTo>
                    <a:pt x="20" y="20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6" y="92"/>
                  </a:lnTo>
                  <a:lnTo>
                    <a:pt x="12" y="104"/>
                  </a:lnTo>
                  <a:lnTo>
                    <a:pt x="20" y="112"/>
                  </a:lnTo>
                  <a:lnTo>
                    <a:pt x="30" y="120"/>
                  </a:lnTo>
                  <a:lnTo>
                    <a:pt x="42" y="126"/>
                  </a:lnTo>
                  <a:lnTo>
                    <a:pt x="54" y="130"/>
                  </a:lnTo>
                  <a:lnTo>
                    <a:pt x="68" y="132"/>
                  </a:lnTo>
                  <a:lnTo>
                    <a:pt x="68" y="1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73025" y="8021638"/>
              <a:ext cx="123825" cy="123825"/>
            </a:xfrm>
            <a:custGeom>
              <a:rect b="b" l="l" r="r" t="t"/>
              <a:pathLst>
                <a:path extrusionOk="0" h="78" w="78">
                  <a:moveTo>
                    <a:pt x="40" y="78"/>
                  </a:moveTo>
                  <a:lnTo>
                    <a:pt x="40" y="78"/>
                  </a:lnTo>
                  <a:lnTo>
                    <a:pt x="48" y="76"/>
                  </a:lnTo>
                  <a:lnTo>
                    <a:pt x="54" y="74"/>
                  </a:lnTo>
                  <a:lnTo>
                    <a:pt x="62" y="70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6" y="54"/>
                  </a:lnTo>
                  <a:lnTo>
                    <a:pt x="78" y="4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8" y="32"/>
                  </a:lnTo>
                  <a:lnTo>
                    <a:pt x="74" y="24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60" y="6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16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4"/>
                  </a:lnTo>
                  <a:lnTo>
                    <a:pt x="32" y="76"/>
                  </a:lnTo>
                  <a:lnTo>
                    <a:pt x="40" y="78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5654675" y="9286875"/>
              <a:ext cx="57150" cy="57150"/>
            </a:xfrm>
            <a:custGeom>
              <a:rect b="b" l="l" r="r" t="t"/>
              <a:pathLst>
                <a:path extrusionOk="0" h="36" w="36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32" y="30"/>
                  </a:lnTo>
                  <a:lnTo>
                    <a:pt x="34" y="24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117475" y="7758113"/>
              <a:ext cx="34925" cy="34925"/>
            </a:xfrm>
            <a:custGeom>
              <a:rect b="b" l="l" r="r" t="t"/>
              <a:pathLst>
                <a:path extrusionOk="0" h="22" w="22">
                  <a:moveTo>
                    <a:pt x="12" y="22"/>
                  </a:moveTo>
                  <a:lnTo>
                    <a:pt x="12" y="22"/>
                  </a:lnTo>
                  <a:lnTo>
                    <a:pt x="18" y="22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10"/>
          <p:cNvSpPr txBox="1"/>
          <p:nvPr/>
        </p:nvSpPr>
        <p:spPr>
          <a:xfrm>
            <a:off x="308610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0"/>
          <p:cNvSpPr txBox="1"/>
          <p:nvPr>
            <p:ph idx="1" type="body"/>
          </p:nvPr>
        </p:nvSpPr>
        <p:spPr>
          <a:xfrm>
            <a:off x="308610" y="846270"/>
            <a:ext cx="4663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8" name="Google Shape;618;p10"/>
          <p:cNvSpPr txBox="1"/>
          <p:nvPr>
            <p:ph idx="2" type="body"/>
          </p:nvPr>
        </p:nvSpPr>
        <p:spPr>
          <a:xfrm>
            <a:off x="308610" y="3247634"/>
            <a:ext cx="5589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9" name="Google Shape;619;p10"/>
          <p:cNvSpPr txBox="1"/>
          <p:nvPr>
            <p:ph idx="3" type="subTitle"/>
          </p:nvPr>
        </p:nvSpPr>
        <p:spPr>
          <a:xfrm>
            <a:off x="308610" y="2569385"/>
            <a:ext cx="4697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0" name="Google Shape;620;p10"/>
          <p:cNvSpPr/>
          <p:nvPr/>
        </p:nvSpPr>
        <p:spPr>
          <a:xfrm>
            <a:off x="308610" y="3107227"/>
            <a:ext cx="2743200" cy="4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10"/>
          <p:cNvGrpSpPr/>
          <p:nvPr/>
        </p:nvGrpSpPr>
        <p:grpSpPr>
          <a:xfrm>
            <a:off x="4367113" y="0"/>
            <a:ext cx="2790826" cy="1233488"/>
            <a:chOff x="-1801813" y="-4127500"/>
            <a:chExt cx="3721101" cy="1644650"/>
          </a:xfrm>
        </p:grpSpPr>
        <p:sp>
          <p:nvSpPr>
            <p:cNvPr id="622" name="Google Shape;622;p10"/>
            <p:cNvSpPr/>
            <p:nvPr/>
          </p:nvSpPr>
          <p:spPr>
            <a:xfrm>
              <a:off x="1366838" y="-4127500"/>
              <a:ext cx="85725" cy="295275"/>
            </a:xfrm>
            <a:custGeom>
              <a:rect b="b" l="l" r="r" t="t"/>
              <a:pathLst>
                <a:path extrusionOk="0" h="186" w="5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0" y="58"/>
                  </a:lnTo>
                  <a:lnTo>
                    <a:pt x="34" y="100"/>
                  </a:lnTo>
                  <a:lnTo>
                    <a:pt x="44" y="142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40"/>
                  </a:lnTo>
                  <a:lnTo>
                    <a:pt x="38" y="98"/>
                  </a:lnTo>
                  <a:lnTo>
                    <a:pt x="26" y="5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835025" y="-4127500"/>
              <a:ext cx="139700" cy="673100"/>
            </a:xfrm>
            <a:custGeom>
              <a:rect b="b" l="l" r="r" t="t"/>
              <a:pathLst>
                <a:path extrusionOk="0" h="424" w="88">
                  <a:moveTo>
                    <a:pt x="14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4" y="40"/>
                  </a:lnTo>
                  <a:lnTo>
                    <a:pt x="0" y="82"/>
                  </a:lnTo>
                  <a:lnTo>
                    <a:pt x="0" y="126"/>
                  </a:lnTo>
                  <a:lnTo>
                    <a:pt x="2" y="168"/>
                  </a:lnTo>
                  <a:lnTo>
                    <a:pt x="8" y="210"/>
                  </a:lnTo>
                  <a:lnTo>
                    <a:pt x="16" y="252"/>
                  </a:lnTo>
                  <a:lnTo>
                    <a:pt x="26" y="296"/>
                  </a:lnTo>
                  <a:lnTo>
                    <a:pt x="42" y="338"/>
                  </a:lnTo>
                  <a:lnTo>
                    <a:pt x="42" y="338"/>
                  </a:lnTo>
                  <a:lnTo>
                    <a:pt x="62" y="382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8" y="422"/>
                  </a:lnTo>
                  <a:lnTo>
                    <a:pt x="88" y="422"/>
                  </a:lnTo>
                  <a:lnTo>
                    <a:pt x="66" y="380"/>
                  </a:lnTo>
                  <a:lnTo>
                    <a:pt x="46" y="336"/>
                  </a:lnTo>
                  <a:lnTo>
                    <a:pt x="46" y="336"/>
                  </a:lnTo>
                  <a:lnTo>
                    <a:pt x="32" y="294"/>
                  </a:lnTo>
                  <a:lnTo>
                    <a:pt x="20" y="252"/>
                  </a:lnTo>
                  <a:lnTo>
                    <a:pt x="12" y="210"/>
                  </a:lnTo>
                  <a:lnTo>
                    <a:pt x="6" y="166"/>
                  </a:lnTo>
                  <a:lnTo>
                    <a:pt x="4" y="124"/>
                  </a:lnTo>
                  <a:lnTo>
                    <a:pt x="4" y="82"/>
                  </a:lnTo>
                  <a:lnTo>
                    <a:pt x="8" y="4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-1801813" y="-4127500"/>
              <a:ext cx="2551113" cy="1644650"/>
            </a:xfrm>
            <a:custGeom>
              <a:rect b="b" l="l" r="r" t="t"/>
              <a:pathLst>
                <a:path extrusionOk="0" h="1036" w="1607">
                  <a:moveTo>
                    <a:pt x="1211" y="2"/>
                  </a:moveTo>
                  <a:lnTo>
                    <a:pt x="1211" y="2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11" y="0"/>
                  </a:lnTo>
                  <a:lnTo>
                    <a:pt x="1207" y="0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3" y="48"/>
                  </a:lnTo>
                  <a:lnTo>
                    <a:pt x="1195" y="94"/>
                  </a:lnTo>
                  <a:lnTo>
                    <a:pt x="1183" y="140"/>
                  </a:lnTo>
                  <a:lnTo>
                    <a:pt x="1169" y="184"/>
                  </a:lnTo>
                  <a:lnTo>
                    <a:pt x="1151" y="228"/>
                  </a:lnTo>
                  <a:lnTo>
                    <a:pt x="1131" y="270"/>
                  </a:lnTo>
                  <a:lnTo>
                    <a:pt x="1107" y="310"/>
                  </a:lnTo>
                  <a:lnTo>
                    <a:pt x="1079" y="348"/>
                  </a:lnTo>
                  <a:lnTo>
                    <a:pt x="1079" y="348"/>
                  </a:lnTo>
                  <a:lnTo>
                    <a:pt x="1033" y="312"/>
                  </a:lnTo>
                  <a:lnTo>
                    <a:pt x="987" y="274"/>
                  </a:lnTo>
                  <a:lnTo>
                    <a:pt x="945" y="234"/>
                  </a:lnTo>
                  <a:lnTo>
                    <a:pt x="903" y="190"/>
                  </a:lnTo>
                  <a:lnTo>
                    <a:pt x="863" y="146"/>
                  </a:lnTo>
                  <a:lnTo>
                    <a:pt x="825" y="100"/>
                  </a:lnTo>
                  <a:lnTo>
                    <a:pt x="789" y="50"/>
                  </a:lnTo>
                  <a:lnTo>
                    <a:pt x="757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85" y="50"/>
                  </a:lnTo>
                  <a:lnTo>
                    <a:pt x="821" y="100"/>
                  </a:lnTo>
                  <a:lnTo>
                    <a:pt x="859" y="148"/>
                  </a:lnTo>
                  <a:lnTo>
                    <a:pt x="899" y="192"/>
                  </a:lnTo>
                  <a:lnTo>
                    <a:pt x="941" y="236"/>
                  </a:lnTo>
                  <a:lnTo>
                    <a:pt x="983" y="276"/>
                  </a:lnTo>
                  <a:lnTo>
                    <a:pt x="1029" y="314"/>
                  </a:lnTo>
                  <a:lnTo>
                    <a:pt x="1077" y="350"/>
                  </a:lnTo>
                  <a:lnTo>
                    <a:pt x="1077" y="350"/>
                  </a:lnTo>
                  <a:lnTo>
                    <a:pt x="1051" y="380"/>
                  </a:lnTo>
                  <a:lnTo>
                    <a:pt x="1025" y="408"/>
                  </a:lnTo>
                  <a:lnTo>
                    <a:pt x="997" y="434"/>
                  </a:lnTo>
                  <a:lnTo>
                    <a:pt x="967" y="458"/>
                  </a:lnTo>
                  <a:lnTo>
                    <a:pt x="933" y="482"/>
                  </a:lnTo>
                  <a:lnTo>
                    <a:pt x="899" y="502"/>
                  </a:lnTo>
                  <a:lnTo>
                    <a:pt x="865" y="520"/>
                  </a:lnTo>
                  <a:lnTo>
                    <a:pt x="827" y="536"/>
                  </a:lnTo>
                  <a:lnTo>
                    <a:pt x="827" y="536"/>
                  </a:lnTo>
                  <a:lnTo>
                    <a:pt x="807" y="544"/>
                  </a:lnTo>
                  <a:lnTo>
                    <a:pt x="807" y="544"/>
                  </a:lnTo>
                  <a:lnTo>
                    <a:pt x="805" y="520"/>
                  </a:lnTo>
                  <a:lnTo>
                    <a:pt x="803" y="494"/>
                  </a:lnTo>
                  <a:lnTo>
                    <a:pt x="797" y="470"/>
                  </a:lnTo>
                  <a:lnTo>
                    <a:pt x="789" y="448"/>
                  </a:lnTo>
                  <a:lnTo>
                    <a:pt x="789" y="448"/>
                  </a:lnTo>
                  <a:lnTo>
                    <a:pt x="781" y="430"/>
                  </a:lnTo>
                  <a:lnTo>
                    <a:pt x="771" y="412"/>
                  </a:lnTo>
                  <a:lnTo>
                    <a:pt x="763" y="396"/>
                  </a:lnTo>
                  <a:lnTo>
                    <a:pt x="751" y="380"/>
                  </a:lnTo>
                  <a:lnTo>
                    <a:pt x="739" y="366"/>
                  </a:lnTo>
                  <a:lnTo>
                    <a:pt x="727" y="352"/>
                  </a:lnTo>
                  <a:lnTo>
                    <a:pt x="713" y="340"/>
                  </a:lnTo>
                  <a:lnTo>
                    <a:pt x="699" y="328"/>
                  </a:lnTo>
                  <a:lnTo>
                    <a:pt x="669" y="308"/>
                  </a:lnTo>
                  <a:lnTo>
                    <a:pt x="637" y="292"/>
                  </a:lnTo>
                  <a:lnTo>
                    <a:pt x="603" y="282"/>
                  </a:lnTo>
                  <a:lnTo>
                    <a:pt x="584" y="278"/>
                  </a:lnTo>
                  <a:lnTo>
                    <a:pt x="566" y="274"/>
                  </a:lnTo>
                  <a:lnTo>
                    <a:pt x="566" y="274"/>
                  </a:lnTo>
                  <a:lnTo>
                    <a:pt x="568" y="238"/>
                  </a:lnTo>
                  <a:lnTo>
                    <a:pt x="570" y="204"/>
                  </a:lnTo>
                  <a:lnTo>
                    <a:pt x="574" y="168"/>
                  </a:lnTo>
                  <a:lnTo>
                    <a:pt x="580" y="134"/>
                  </a:lnTo>
                  <a:lnTo>
                    <a:pt x="589" y="100"/>
                  </a:lnTo>
                  <a:lnTo>
                    <a:pt x="599" y="66"/>
                  </a:lnTo>
                  <a:lnTo>
                    <a:pt x="609" y="32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05" y="32"/>
                  </a:lnTo>
                  <a:lnTo>
                    <a:pt x="593" y="66"/>
                  </a:lnTo>
                  <a:lnTo>
                    <a:pt x="584" y="100"/>
                  </a:lnTo>
                  <a:lnTo>
                    <a:pt x="576" y="134"/>
                  </a:lnTo>
                  <a:lnTo>
                    <a:pt x="570" y="168"/>
                  </a:lnTo>
                  <a:lnTo>
                    <a:pt x="566" y="202"/>
                  </a:lnTo>
                  <a:lnTo>
                    <a:pt x="564" y="238"/>
                  </a:lnTo>
                  <a:lnTo>
                    <a:pt x="562" y="274"/>
                  </a:lnTo>
                  <a:lnTo>
                    <a:pt x="562" y="274"/>
                  </a:lnTo>
                  <a:lnTo>
                    <a:pt x="530" y="272"/>
                  </a:lnTo>
                  <a:lnTo>
                    <a:pt x="500" y="274"/>
                  </a:lnTo>
                  <a:lnTo>
                    <a:pt x="468" y="280"/>
                  </a:lnTo>
                  <a:lnTo>
                    <a:pt x="436" y="290"/>
                  </a:lnTo>
                  <a:lnTo>
                    <a:pt x="436" y="290"/>
                  </a:lnTo>
                  <a:lnTo>
                    <a:pt x="408" y="302"/>
                  </a:lnTo>
                  <a:lnTo>
                    <a:pt x="382" y="318"/>
                  </a:lnTo>
                  <a:lnTo>
                    <a:pt x="360" y="336"/>
                  </a:lnTo>
                  <a:lnTo>
                    <a:pt x="338" y="356"/>
                  </a:lnTo>
                  <a:lnTo>
                    <a:pt x="320" y="378"/>
                  </a:lnTo>
                  <a:lnTo>
                    <a:pt x="304" y="402"/>
                  </a:lnTo>
                  <a:lnTo>
                    <a:pt x="290" y="428"/>
                  </a:lnTo>
                  <a:lnTo>
                    <a:pt x="280" y="456"/>
                  </a:lnTo>
                  <a:lnTo>
                    <a:pt x="280" y="456"/>
                  </a:lnTo>
                  <a:lnTo>
                    <a:pt x="272" y="454"/>
                  </a:lnTo>
                  <a:lnTo>
                    <a:pt x="266" y="456"/>
                  </a:lnTo>
                  <a:lnTo>
                    <a:pt x="266" y="456"/>
                  </a:lnTo>
                  <a:lnTo>
                    <a:pt x="262" y="458"/>
                  </a:lnTo>
                  <a:lnTo>
                    <a:pt x="258" y="462"/>
                  </a:lnTo>
                  <a:lnTo>
                    <a:pt x="258" y="462"/>
                  </a:lnTo>
                  <a:lnTo>
                    <a:pt x="224" y="436"/>
                  </a:lnTo>
                  <a:lnTo>
                    <a:pt x="192" y="406"/>
                  </a:lnTo>
                  <a:lnTo>
                    <a:pt x="162" y="376"/>
                  </a:lnTo>
                  <a:lnTo>
                    <a:pt x="134" y="342"/>
                  </a:lnTo>
                  <a:lnTo>
                    <a:pt x="108" y="306"/>
                  </a:lnTo>
                  <a:lnTo>
                    <a:pt x="86" y="270"/>
                  </a:lnTo>
                  <a:lnTo>
                    <a:pt x="64" y="230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30" y="142"/>
                  </a:lnTo>
                  <a:lnTo>
                    <a:pt x="18" y="94"/>
                  </a:lnTo>
                  <a:lnTo>
                    <a:pt x="10" y="48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8"/>
                  </a:lnTo>
                  <a:lnTo>
                    <a:pt x="14" y="94"/>
                  </a:lnTo>
                  <a:lnTo>
                    <a:pt x="26" y="142"/>
                  </a:lnTo>
                  <a:lnTo>
                    <a:pt x="42" y="190"/>
                  </a:lnTo>
                  <a:lnTo>
                    <a:pt x="42" y="190"/>
                  </a:lnTo>
                  <a:lnTo>
                    <a:pt x="60" y="232"/>
                  </a:lnTo>
                  <a:lnTo>
                    <a:pt x="82" y="272"/>
                  </a:lnTo>
                  <a:lnTo>
                    <a:pt x="104" y="310"/>
                  </a:lnTo>
                  <a:lnTo>
                    <a:pt x="130" y="346"/>
                  </a:lnTo>
                  <a:lnTo>
                    <a:pt x="158" y="378"/>
                  </a:lnTo>
                  <a:lnTo>
                    <a:pt x="190" y="410"/>
                  </a:lnTo>
                  <a:lnTo>
                    <a:pt x="222" y="438"/>
                  </a:lnTo>
                  <a:lnTo>
                    <a:pt x="256" y="466"/>
                  </a:lnTo>
                  <a:lnTo>
                    <a:pt x="256" y="466"/>
                  </a:lnTo>
                  <a:lnTo>
                    <a:pt x="252" y="474"/>
                  </a:lnTo>
                  <a:lnTo>
                    <a:pt x="254" y="484"/>
                  </a:lnTo>
                  <a:lnTo>
                    <a:pt x="254" y="484"/>
                  </a:lnTo>
                  <a:lnTo>
                    <a:pt x="256" y="488"/>
                  </a:lnTo>
                  <a:lnTo>
                    <a:pt x="260" y="492"/>
                  </a:lnTo>
                  <a:lnTo>
                    <a:pt x="268" y="498"/>
                  </a:lnTo>
                  <a:lnTo>
                    <a:pt x="268" y="498"/>
                  </a:lnTo>
                  <a:lnTo>
                    <a:pt x="266" y="516"/>
                  </a:lnTo>
                  <a:lnTo>
                    <a:pt x="264" y="534"/>
                  </a:lnTo>
                  <a:lnTo>
                    <a:pt x="264" y="552"/>
                  </a:lnTo>
                  <a:lnTo>
                    <a:pt x="266" y="570"/>
                  </a:lnTo>
                  <a:lnTo>
                    <a:pt x="268" y="588"/>
                  </a:lnTo>
                  <a:lnTo>
                    <a:pt x="272" y="608"/>
                  </a:lnTo>
                  <a:lnTo>
                    <a:pt x="278" y="626"/>
                  </a:lnTo>
                  <a:lnTo>
                    <a:pt x="284" y="644"/>
                  </a:lnTo>
                  <a:lnTo>
                    <a:pt x="284" y="644"/>
                  </a:lnTo>
                  <a:lnTo>
                    <a:pt x="294" y="670"/>
                  </a:lnTo>
                  <a:lnTo>
                    <a:pt x="308" y="692"/>
                  </a:lnTo>
                  <a:lnTo>
                    <a:pt x="324" y="714"/>
                  </a:lnTo>
                  <a:lnTo>
                    <a:pt x="342" y="736"/>
                  </a:lnTo>
                  <a:lnTo>
                    <a:pt x="362" y="754"/>
                  </a:lnTo>
                  <a:lnTo>
                    <a:pt x="382" y="770"/>
                  </a:lnTo>
                  <a:lnTo>
                    <a:pt x="404" y="784"/>
                  </a:lnTo>
                  <a:lnTo>
                    <a:pt x="428" y="796"/>
                  </a:lnTo>
                  <a:lnTo>
                    <a:pt x="452" y="804"/>
                  </a:lnTo>
                  <a:lnTo>
                    <a:pt x="478" y="812"/>
                  </a:lnTo>
                  <a:lnTo>
                    <a:pt x="502" y="816"/>
                  </a:lnTo>
                  <a:lnTo>
                    <a:pt x="530" y="818"/>
                  </a:lnTo>
                  <a:lnTo>
                    <a:pt x="556" y="818"/>
                  </a:lnTo>
                  <a:lnTo>
                    <a:pt x="582" y="816"/>
                  </a:lnTo>
                  <a:lnTo>
                    <a:pt x="609" y="810"/>
                  </a:lnTo>
                  <a:lnTo>
                    <a:pt x="635" y="800"/>
                  </a:lnTo>
                  <a:lnTo>
                    <a:pt x="635" y="800"/>
                  </a:lnTo>
                  <a:lnTo>
                    <a:pt x="657" y="792"/>
                  </a:lnTo>
                  <a:lnTo>
                    <a:pt x="677" y="780"/>
                  </a:lnTo>
                  <a:lnTo>
                    <a:pt x="695" y="768"/>
                  </a:lnTo>
                  <a:lnTo>
                    <a:pt x="711" y="756"/>
                  </a:lnTo>
                  <a:lnTo>
                    <a:pt x="711" y="756"/>
                  </a:lnTo>
                  <a:lnTo>
                    <a:pt x="717" y="758"/>
                  </a:lnTo>
                  <a:lnTo>
                    <a:pt x="721" y="760"/>
                  </a:lnTo>
                  <a:lnTo>
                    <a:pt x="727" y="760"/>
                  </a:lnTo>
                  <a:lnTo>
                    <a:pt x="733" y="760"/>
                  </a:lnTo>
                  <a:lnTo>
                    <a:pt x="733" y="760"/>
                  </a:lnTo>
                  <a:lnTo>
                    <a:pt x="735" y="760"/>
                  </a:lnTo>
                  <a:lnTo>
                    <a:pt x="735" y="760"/>
                  </a:lnTo>
                  <a:lnTo>
                    <a:pt x="761" y="790"/>
                  </a:lnTo>
                  <a:lnTo>
                    <a:pt x="787" y="818"/>
                  </a:lnTo>
                  <a:lnTo>
                    <a:pt x="817" y="844"/>
                  </a:lnTo>
                  <a:lnTo>
                    <a:pt x="845" y="870"/>
                  </a:lnTo>
                  <a:lnTo>
                    <a:pt x="877" y="894"/>
                  </a:lnTo>
                  <a:lnTo>
                    <a:pt x="909" y="916"/>
                  </a:lnTo>
                  <a:lnTo>
                    <a:pt x="943" y="936"/>
                  </a:lnTo>
                  <a:lnTo>
                    <a:pt x="977" y="956"/>
                  </a:lnTo>
                  <a:lnTo>
                    <a:pt x="1011" y="972"/>
                  </a:lnTo>
                  <a:lnTo>
                    <a:pt x="1047" y="986"/>
                  </a:lnTo>
                  <a:lnTo>
                    <a:pt x="1083" y="1000"/>
                  </a:lnTo>
                  <a:lnTo>
                    <a:pt x="1121" y="1012"/>
                  </a:lnTo>
                  <a:lnTo>
                    <a:pt x="1159" y="1020"/>
                  </a:lnTo>
                  <a:lnTo>
                    <a:pt x="1197" y="1028"/>
                  </a:lnTo>
                  <a:lnTo>
                    <a:pt x="1235" y="1034"/>
                  </a:lnTo>
                  <a:lnTo>
                    <a:pt x="1275" y="1036"/>
                  </a:lnTo>
                  <a:lnTo>
                    <a:pt x="1275" y="1036"/>
                  </a:lnTo>
                  <a:lnTo>
                    <a:pt x="1277" y="1032"/>
                  </a:lnTo>
                  <a:lnTo>
                    <a:pt x="1277" y="1032"/>
                  </a:lnTo>
                  <a:lnTo>
                    <a:pt x="1237" y="1030"/>
                  </a:lnTo>
                  <a:lnTo>
                    <a:pt x="1199" y="1024"/>
                  </a:lnTo>
                  <a:lnTo>
                    <a:pt x="1161" y="1016"/>
                  </a:lnTo>
                  <a:lnTo>
                    <a:pt x="1123" y="1008"/>
                  </a:lnTo>
                  <a:lnTo>
                    <a:pt x="1087" y="996"/>
                  </a:lnTo>
                  <a:lnTo>
                    <a:pt x="1051" y="984"/>
                  </a:lnTo>
                  <a:lnTo>
                    <a:pt x="1015" y="968"/>
                  </a:lnTo>
                  <a:lnTo>
                    <a:pt x="979" y="952"/>
                  </a:lnTo>
                  <a:lnTo>
                    <a:pt x="945" y="934"/>
                  </a:lnTo>
                  <a:lnTo>
                    <a:pt x="913" y="912"/>
                  </a:lnTo>
                  <a:lnTo>
                    <a:pt x="881" y="892"/>
                  </a:lnTo>
                  <a:lnTo>
                    <a:pt x="849" y="868"/>
                  </a:lnTo>
                  <a:lnTo>
                    <a:pt x="819" y="842"/>
                  </a:lnTo>
                  <a:lnTo>
                    <a:pt x="791" y="816"/>
                  </a:lnTo>
                  <a:lnTo>
                    <a:pt x="765" y="786"/>
                  </a:lnTo>
                  <a:lnTo>
                    <a:pt x="739" y="756"/>
                  </a:lnTo>
                  <a:lnTo>
                    <a:pt x="739" y="756"/>
                  </a:lnTo>
                  <a:lnTo>
                    <a:pt x="743" y="752"/>
                  </a:lnTo>
                  <a:lnTo>
                    <a:pt x="747" y="746"/>
                  </a:lnTo>
                  <a:lnTo>
                    <a:pt x="747" y="738"/>
                  </a:lnTo>
                  <a:lnTo>
                    <a:pt x="745" y="730"/>
                  </a:lnTo>
                  <a:lnTo>
                    <a:pt x="745" y="730"/>
                  </a:lnTo>
                  <a:lnTo>
                    <a:pt x="743" y="724"/>
                  </a:lnTo>
                  <a:lnTo>
                    <a:pt x="743" y="724"/>
                  </a:lnTo>
                  <a:lnTo>
                    <a:pt x="757" y="706"/>
                  </a:lnTo>
                  <a:lnTo>
                    <a:pt x="769" y="686"/>
                  </a:lnTo>
                  <a:lnTo>
                    <a:pt x="781" y="664"/>
                  </a:lnTo>
                  <a:lnTo>
                    <a:pt x="791" y="642"/>
                  </a:lnTo>
                  <a:lnTo>
                    <a:pt x="797" y="620"/>
                  </a:lnTo>
                  <a:lnTo>
                    <a:pt x="803" y="596"/>
                  </a:lnTo>
                  <a:lnTo>
                    <a:pt x="807" y="572"/>
                  </a:lnTo>
                  <a:lnTo>
                    <a:pt x="807" y="548"/>
                  </a:lnTo>
                  <a:lnTo>
                    <a:pt x="807" y="548"/>
                  </a:lnTo>
                  <a:lnTo>
                    <a:pt x="829" y="540"/>
                  </a:lnTo>
                  <a:lnTo>
                    <a:pt x="829" y="540"/>
                  </a:lnTo>
                  <a:lnTo>
                    <a:pt x="867" y="524"/>
                  </a:lnTo>
                  <a:lnTo>
                    <a:pt x="903" y="506"/>
                  </a:lnTo>
                  <a:lnTo>
                    <a:pt x="937" y="486"/>
                  </a:lnTo>
                  <a:lnTo>
                    <a:pt x="969" y="462"/>
                  </a:lnTo>
                  <a:lnTo>
                    <a:pt x="999" y="438"/>
                  </a:lnTo>
                  <a:lnTo>
                    <a:pt x="1029" y="412"/>
                  </a:lnTo>
                  <a:lnTo>
                    <a:pt x="1055" y="384"/>
                  </a:lnTo>
                  <a:lnTo>
                    <a:pt x="1081" y="354"/>
                  </a:lnTo>
                  <a:lnTo>
                    <a:pt x="1081" y="354"/>
                  </a:lnTo>
                  <a:lnTo>
                    <a:pt x="1139" y="394"/>
                  </a:lnTo>
                  <a:lnTo>
                    <a:pt x="1201" y="430"/>
                  </a:lnTo>
                  <a:lnTo>
                    <a:pt x="1265" y="462"/>
                  </a:lnTo>
                  <a:lnTo>
                    <a:pt x="1329" y="492"/>
                  </a:lnTo>
                  <a:lnTo>
                    <a:pt x="1397" y="518"/>
                  </a:lnTo>
                  <a:lnTo>
                    <a:pt x="1465" y="538"/>
                  </a:lnTo>
                  <a:lnTo>
                    <a:pt x="1533" y="556"/>
                  </a:lnTo>
                  <a:lnTo>
                    <a:pt x="1603" y="568"/>
                  </a:lnTo>
                  <a:lnTo>
                    <a:pt x="1603" y="568"/>
                  </a:lnTo>
                  <a:lnTo>
                    <a:pt x="1607" y="564"/>
                  </a:lnTo>
                  <a:lnTo>
                    <a:pt x="1607" y="564"/>
                  </a:lnTo>
                  <a:lnTo>
                    <a:pt x="1537" y="552"/>
                  </a:lnTo>
                  <a:lnTo>
                    <a:pt x="1467" y="534"/>
                  </a:lnTo>
                  <a:lnTo>
                    <a:pt x="1399" y="514"/>
                  </a:lnTo>
                  <a:lnTo>
                    <a:pt x="1333" y="488"/>
                  </a:lnTo>
                  <a:lnTo>
                    <a:pt x="1267" y="460"/>
                  </a:lnTo>
                  <a:lnTo>
                    <a:pt x="1205" y="426"/>
                  </a:lnTo>
                  <a:lnTo>
                    <a:pt x="1143" y="390"/>
                  </a:lnTo>
                  <a:lnTo>
                    <a:pt x="1083" y="350"/>
                  </a:lnTo>
                  <a:lnTo>
                    <a:pt x="1083" y="350"/>
                  </a:lnTo>
                  <a:lnTo>
                    <a:pt x="1111" y="312"/>
                  </a:lnTo>
                  <a:lnTo>
                    <a:pt x="1135" y="272"/>
                  </a:lnTo>
                  <a:lnTo>
                    <a:pt x="1155" y="230"/>
                  </a:lnTo>
                  <a:lnTo>
                    <a:pt x="1173" y="186"/>
                  </a:lnTo>
                  <a:lnTo>
                    <a:pt x="1189" y="142"/>
                  </a:lnTo>
                  <a:lnTo>
                    <a:pt x="1199" y="96"/>
                  </a:lnTo>
                  <a:lnTo>
                    <a:pt x="1207" y="48"/>
                  </a:lnTo>
                  <a:lnTo>
                    <a:pt x="1211" y="2"/>
                  </a:lnTo>
                  <a:lnTo>
                    <a:pt x="1211" y="2"/>
                  </a:lnTo>
                  <a:close/>
                  <a:moveTo>
                    <a:pt x="785" y="448"/>
                  </a:moveTo>
                  <a:lnTo>
                    <a:pt x="785" y="448"/>
                  </a:lnTo>
                  <a:lnTo>
                    <a:pt x="793" y="472"/>
                  </a:lnTo>
                  <a:lnTo>
                    <a:pt x="797" y="496"/>
                  </a:lnTo>
                  <a:lnTo>
                    <a:pt x="801" y="520"/>
                  </a:lnTo>
                  <a:lnTo>
                    <a:pt x="803" y="544"/>
                  </a:lnTo>
                  <a:lnTo>
                    <a:pt x="803" y="544"/>
                  </a:lnTo>
                  <a:lnTo>
                    <a:pt x="765" y="556"/>
                  </a:lnTo>
                  <a:lnTo>
                    <a:pt x="729" y="564"/>
                  </a:lnTo>
                  <a:lnTo>
                    <a:pt x="691" y="572"/>
                  </a:lnTo>
                  <a:lnTo>
                    <a:pt x="653" y="576"/>
                  </a:lnTo>
                  <a:lnTo>
                    <a:pt x="653" y="576"/>
                  </a:lnTo>
                  <a:lnTo>
                    <a:pt x="651" y="568"/>
                  </a:lnTo>
                  <a:lnTo>
                    <a:pt x="651" y="568"/>
                  </a:lnTo>
                  <a:lnTo>
                    <a:pt x="647" y="562"/>
                  </a:lnTo>
                  <a:lnTo>
                    <a:pt x="641" y="556"/>
                  </a:lnTo>
                  <a:lnTo>
                    <a:pt x="631" y="554"/>
                  </a:lnTo>
                  <a:lnTo>
                    <a:pt x="623" y="556"/>
                  </a:lnTo>
                  <a:lnTo>
                    <a:pt x="623" y="556"/>
                  </a:lnTo>
                  <a:lnTo>
                    <a:pt x="621" y="558"/>
                  </a:lnTo>
                  <a:lnTo>
                    <a:pt x="621" y="558"/>
                  </a:lnTo>
                  <a:lnTo>
                    <a:pt x="619" y="554"/>
                  </a:lnTo>
                  <a:lnTo>
                    <a:pt x="619" y="554"/>
                  </a:lnTo>
                  <a:lnTo>
                    <a:pt x="607" y="520"/>
                  </a:lnTo>
                  <a:lnTo>
                    <a:pt x="597" y="486"/>
                  </a:lnTo>
                  <a:lnTo>
                    <a:pt x="587" y="450"/>
                  </a:lnTo>
                  <a:lnTo>
                    <a:pt x="580" y="416"/>
                  </a:lnTo>
                  <a:lnTo>
                    <a:pt x="574" y="382"/>
                  </a:lnTo>
                  <a:lnTo>
                    <a:pt x="570" y="348"/>
                  </a:lnTo>
                  <a:lnTo>
                    <a:pt x="568" y="314"/>
                  </a:lnTo>
                  <a:lnTo>
                    <a:pt x="566" y="278"/>
                  </a:lnTo>
                  <a:lnTo>
                    <a:pt x="566" y="278"/>
                  </a:lnTo>
                  <a:lnTo>
                    <a:pt x="603" y="286"/>
                  </a:lnTo>
                  <a:lnTo>
                    <a:pt x="637" y="298"/>
                  </a:lnTo>
                  <a:lnTo>
                    <a:pt x="667" y="312"/>
                  </a:lnTo>
                  <a:lnTo>
                    <a:pt x="697" y="332"/>
                  </a:lnTo>
                  <a:lnTo>
                    <a:pt x="725" y="356"/>
                  </a:lnTo>
                  <a:lnTo>
                    <a:pt x="737" y="370"/>
                  </a:lnTo>
                  <a:lnTo>
                    <a:pt x="747" y="384"/>
                  </a:lnTo>
                  <a:lnTo>
                    <a:pt x="759" y="398"/>
                  </a:lnTo>
                  <a:lnTo>
                    <a:pt x="767" y="414"/>
                  </a:lnTo>
                  <a:lnTo>
                    <a:pt x="777" y="432"/>
                  </a:lnTo>
                  <a:lnTo>
                    <a:pt x="785" y="448"/>
                  </a:lnTo>
                  <a:lnTo>
                    <a:pt x="785" y="448"/>
                  </a:lnTo>
                  <a:close/>
                  <a:moveTo>
                    <a:pt x="438" y="294"/>
                  </a:moveTo>
                  <a:lnTo>
                    <a:pt x="438" y="294"/>
                  </a:lnTo>
                  <a:lnTo>
                    <a:pt x="468" y="284"/>
                  </a:lnTo>
                  <a:lnTo>
                    <a:pt x="500" y="278"/>
                  </a:lnTo>
                  <a:lnTo>
                    <a:pt x="532" y="276"/>
                  </a:lnTo>
                  <a:lnTo>
                    <a:pt x="562" y="278"/>
                  </a:lnTo>
                  <a:lnTo>
                    <a:pt x="562" y="278"/>
                  </a:lnTo>
                  <a:lnTo>
                    <a:pt x="562" y="312"/>
                  </a:lnTo>
                  <a:lnTo>
                    <a:pt x="566" y="348"/>
                  </a:lnTo>
                  <a:lnTo>
                    <a:pt x="570" y="382"/>
                  </a:lnTo>
                  <a:lnTo>
                    <a:pt x="576" y="416"/>
                  </a:lnTo>
                  <a:lnTo>
                    <a:pt x="582" y="452"/>
                  </a:lnTo>
                  <a:lnTo>
                    <a:pt x="593" y="486"/>
                  </a:lnTo>
                  <a:lnTo>
                    <a:pt x="603" y="520"/>
                  </a:lnTo>
                  <a:lnTo>
                    <a:pt x="615" y="554"/>
                  </a:lnTo>
                  <a:lnTo>
                    <a:pt x="615" y="554"/>
                  </a:lnTo>
                  <a:lnTo>
                    <a:pt x="617" y="560"/>
                  </a:lnTo>
                  <a:lnTo>
                    <a:pt x="617" y="560"/>
                  </a:lnTo>
                  <a:lnTo>
                    <a:pt x="611" y="568"/>
                  </a:lnTo>
                  <a:lnTo>
                    <a:pt x="609" y="576"/>
                  </a:lnTo>
                  <a:lnTo>
                    <a:pt x="609" y="576"/>
                  </a:lnTo>
                  <a:lnTo>
                    <a:pt x="566" y="574"/>
                  </a:lnTo>
                  <a:lnTo>
                    <a:pt x="526" y="570"/>
                  </a:lnTo>
                  <a:lnTo>
                    <a:pt x="484" y="562"/>
                  </a:lnTo>
                  <a:lnTo>
                    <a:pt x="444" y="552"/>
                  </a:lnTo>
                  <a:lnTo>
                    <a:pt x="406" y="540"/>
                  </a:lnTo>
                  <a:lnTo>
                    <a:pt x="368" y="524"/>
                  </a:lnTo>
                  <a:lnTo>
                    <a:pt x="330" y="506"/>
                  </a:lnTo>
                  <a:lnTo>
                    <a:pt x="294" y="486"/>
                  </a:lnTo>
                  <a:lnTo>
                    <a:pt x="294" y="486"/>
                  </a:lnTo>
                  <a:lnTo>
                    <a:pt x="296" y="478"/>
                  </a:lnTo>
                  <a:lnTo>
                    <a:pt x="294" y="468"/>
                  </a:lnTo>
                  <a:lnTo>
                    <a:pt x="294" y="468"/>
                  </a:lnTo>
                  <a:lnTo>
                    <a:pt x="290" y="462"/>
                  </a:lnTo>
                  <a:lnTo>
                    <a:pt x="284" y="456"/>
                  </a:lnTo>
                  <a:lnTo>
                    <a:pt x="284" y="456"/>
                  </a:lnTo>
                  <a:lnTo>
                    <a:pt x="294" y="430"/>
                  </a:lnTo>
                  <a:lnTo>
                    <a:pt x="308" y="406"/>
                  </a:lnTo>
                  <a:lnTo>
                    <a:pt x="324" y="382"/>
                  </a:lnTo>
                  <a:lnTo>
                    <a:pt x="342" y="360"/>
                  </a:lnTo>
                  <a:lnTo>
                    <a:pt x="362" y="340"/>
                  </a:lnTo>
                  <a:lnTo>
                    <a:pt x="386" y="322"/>
                  </a:lnTo>
                  <a:lnTo>
                    <a:pt x="410" y="306"/>
                  </a:lnTo>
                  <a:lnTo>
                    <a:pt x="438" y="294"/>
                  </a:lnTo>
                  <a:lnTo>
                    <a:pt x="438" y="294"/>
                  </a:lnTo>
                  <a:close/>
                  <a:moveTo>
                    <a:pt x="635" y="796"/>
                  </a:moveTo>
                  <a:lnTo>
                    <a:pt x="635" y="796"/>
                  </a:lnTo>
                  <a:lnTo>
                    <a:pt x="609" y="804"/>
                  </a:lnTo>
                  <a:lnTo>
                    <a:pt x="582" y="810"/>
                  </a:lnTo>
                  <a:lnTo>
                    <a:pt x="556" y="814"/>
                  </a:lnTo>
                  <a:lnTo>
                    <a:pt x="530" y="814"/>
                  </a:lnTo>
                  <a:lnTo>
                    <a:pt x="504" y="812"/>
                  </a:lnTo>
                  <a:lnTo>
                    <a:pt x="478" y="808"/>
                  </a:lnTo>
                  <a:lnTo>
                    <a:pt x="454" y="800"/>
                  </a:lnTo>
                  <a:lnTo>
                    <a:pt x="430" y="790"/>
                  </a:lnTo>
                  <a:lnTo>
                    <a:pt x="406" y="780"/>
                  </a:lnTo>
                  <a:lnTo>
                    <a:pt x="384" y="766"/>
                  </a:lnTo>
                  <a:lnTo>
                    <a:pt x="364" y="750"/>
                  </a:lnTo>
                  <a:lnTo>
                    <a:pt x="346" y="732"/>
                  </a:lnTo>
                  <a:lnTo>
                    <a:pt x="328" y="712"/>
                  </a:lnTo>
                  <a:lnTo>
                    <a:pt x="312" y="690"/>
                  </a:lnTo>
                  <a:lnTo>
                    <a:pt x="300" y="666"/>
                  </a:lnTo>
                  <a:lnTo>
                    <a:pt x="288" y="642"/>
                  </a:lnTo>
                  <a:lnTo>
                    <a:pt x="288" y="642"/>
                  </a:lnTo>
                  <a:lnTo>
                    <a:pt x="282" y="624"/>
                  </a:lnTo>
                  <a:lnTo>
                    <a:pt x="276" y="606"/>
                  </a:lnTo>
                  <a:lnTo>
                    <a:pt x="272" y="588"/>
                  </a:lnTo>
                  <a:lnTo>
                    <a:pt x="270" y="570"/>
                  </a:lnTo>
                  <a:lnTo>
                    <a:pt x="270" y="552"/>
                  </a:lnTo>
                  <a:lnTo>
                    <a:pt x="270" y="534"/>
                  </a:lnTo>
                  <a:lnTo>
                    <a:pt x="272" y="498"/>
                  </a:lnTo>
                  <a:lnTo>
                    <a:pt x="272" y="498"/>
                  </a:lnTo>
                  <a:lnTo>
                    <a:pt x="282" y="496"/>
                  </a:lnTo>
                  <a:lnTo>
                    <a:pt x="282" y="496"/>
                  </a:lnTo>
                  <a:lnTo>
                    <a:pt x="288" y="494"/>
                  </a:lnTo>
                  <a:lnTo>
                    <a:pt x="292" y="490"/>
                  </a:lnTo>
                  <a:lnTo>
                    <a:pt x="292" y="490"/>
                  </a:lnTo>
                  <a:lnTo>
                    <a:pt x="328" y="510"/>
                  </a:lnTo>
                  <a:lnTo>
                    <a:pt x="366" y="528"/>
                  </a:lnTo>
                  <a:lnTo>
                    <a:pt x="404" y="544"/>
                  </a:lnTo>
                  <a:lnTo>
                    <a:pt x="444" y="558"/>
                  </a:lnTo>
                  <a:lnTo>
                    <a:pt x="484" y="568"/>
                  </a:lnTo>
                  <a:lnTo>
                    <a:pt x="526" y="574"/>
                  </a:lnTo>
                  <a:lnTo>
                    <a:pt x="568" y="580"/>
                  </a:lnTo>
                  <a:lnTo>
                    <a:pt x="611" y="580"/>
                  </a:lnTo>
                  <a:lnTo>
                    <a:pt x="611" y="580"/>
                  </a:lnTo>
                  <a:lnTo>
                    <a:pt x="611" y="584"/>
                  </a:lnTo>
                  <a:lnTo>
                    <a:pt x="611" y="584"/>
                  </a:lnTo>
                  <a:lnTo>
                    <a:pt x="615" y="590"/>
                  </a:lnTo>
                  <a:lnTo>
                    <a:pt x="621" y="596"/>
                  </a:lnTo>
                  <a:lnTo>
                    <a:pt x="627" y="598"/>
                  </a:lnTo>
                  <a:lnTo>
                    <a:pt x="635" y="598"/>
                  </a:lnTo>
                  <a:lnTo>
                    <a:pt x="635" y="598"/>
                  </a:lnTo>
                  <a:lnTo>
                    <a:pt x="651" y="632"/>
                  </a:lnTo>
                  <a:lnTo>
                    <a:pt x="669" y="664"/>
                  </a:lnTo>
                  <a:lnTo>
                    <a:pt x="687" y="696"/>
                  </a:lnTo>
                  <a:lnTo>
                    <a:pt x="709" y="726"/>
                  </a:lnTo>
                  <a:lnTo>
                    <a:pt x="709" y="726"/>
                  </a:lnTo>
                  <a:lnTo>
                    <a:pt x="705" y="730"/>
                  </a:lnTo>
                  <a:lnTo>
                    <a:pt x="703" y="736"/>
                  </a:lnTo>
                  <a:lnTo>
                    <a:pt x="703" y="742"/>
                  </a:lnTo>
                  <a:lnTo>
                    <a:pt x="705" y="746"/>
                  </a:lnTo>
                  <a:lnTo>
                    <a:pt x="705" y="746"/>
                  </a:lnTo>
                  <a:lnTo>
                    <a:pt x="709" y="752"/>
                  </a:lnTo>
                  <a:lnTo>
                    <a:pt x="709" y="752"/>
                  </a:lnTo>
                  <a:lnTo>
                    <a:pt x="691" y="766"/>
                  </a:lnTo>
                  <a:lnTo>
                    <a:pt x="673" y="776"/>
                  </a:lnTo>
                  <a:lnTo>
                    <a:pt x="655" y="788"/>
                  </a:lnTo>
                  <a:lnTo>
                    <a:pt x="635" y="796"/>
                  </a:lnTo>
                  <a:lnTo>
                    <a:pt x="635" y="796"/>
                  </a:lnTo>
                  <a:close/>
                  <a:moveTo>
                    <a:pt x="739" y="722"/>
                  </a:moveTo>
                  <a:lnTo>
                    <a:pt x="739" y="722"/>
                  </a:lnTo>
                  <a:lnTo>
                    <a:pt x="735" y="718"/>
                  </a:lnTo>
                  <a:lnTo>
                    <a:pt x="729" y="718"/>
                  </a:lnTo>
                  <a:lnTo>
                    <a:pt x="723" y="718"/>
                  </a:lnTo>
                  <a:lnTo>
                    <a:pt x="717" y="718"/>
                  </a:lnTo>
                  <a:lnTo>
                    <a:pt x="717" y="718"/>
                  </a:lnTo>
                  <a:lnTo>
                    <a:pt x="711" y="722"/>
                  </a:lnTo>
                  <a:lnTo>
                    <a:pt x="711" y="722"/>
                  </a:lnTo>
                  <a:lnTo>
                    <a:pt x="691" y="692"/>
                  </a:lnTo>
                  <a:lnTo>
                    <a:pt x="673" y="662"/>
                  </a:lnTo>
                  <a:lnTo>
                    <a:pt x="655" y="630"/>
                  </a:lnTo>
                  <a:lnTo>
                    <a:pt x="639" y="598"/>
                  </a:lnTo>
                  <a:lnTo>
                    <a:pt x="639" y="598"/>
                  </a:lnTo>
                  <a:lnTo>
                    <a:pt x="639" y="598"/>
                  </a:lnTo>
                  <a:lnTo>
                    <a:pt x="639" y="598"/>
                  </a:lnTo>
                  <a:lnTo>
                    <a:pt x="645" y="594"/>
                  </a:lnTo>
                  <a:lnTo>
                    <a:pt x="649" y="590"/>
                  </a:lnTo>
                  <a:lnTo>
                    <a:pt x="651" y="586"/>
                  </a:lnTo>
                  <a:lnTo>
                    <a:pt x="653" y="580"/>
                  </a:lnTo>
                  <a:lnTo>
                    <a:pt x="653" y="580"/>
                  </a:lnTo>
                  <a:lnTo>
                    <a:pt x="691" y="576"/>
                  </a:lnTo>
                  <a:lnTo>
                    <a:pt x="727" y="570"/>
                  </a:lnTo>
                  <a:lnTo>
                    <a:pt x="765" y="560"/>
                  </a:lnTo>
                  <a:lnTo>
                    <a:pt x="803" y="550"/>
                  </a:lnTo>
                  <a:lnTo>
                    <a:pt x="803" y="550"/>
                  </a:lnTo>
                  <a:lnTo>
                    <a:pt x="801" y="574"/>
                  </a:lnTo>
                  <a:lnTo>
                    <a:pt x="799" y="596"/>
                  </a:lnTo>
                  <a:lnTo>
                    <a:pt x="793" y="620"/>
                  </a:lnTo>
                  <a:lnTo>
                    <a:pt x="785" y="642"/>
                  </a:lnTo>
                  <a:lnTo>
                    <a:pt x="777" y="664"/>
                  </a:lnTo>
                  <a:lnTo>
                    <a:pt x="765" y="684"/>
                  </a:lnTo>
                  <a:lnTo>
                    <a:pt x="753" y="704"/>
                  </a:lnTo>
                  <a:lnTo>
                    <a:pt x="739" y="722"/>
                  </a:lnTo>
                  <a:lnTo>
                    <a:pt x="739" y="72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903413" y="-4127500"/>
              <a:ext cx="15875" cy="31750"/>
            </a:xfrm>
            <a:custGeom>
              <a:rect b="b" l="l" r="r" t="t"/>
              <a:pathLst>
                <a:path extrusionOk="0" h="20" w="10">
                  <a:moveTo>
                    <a:pt x="4" y="0"/>
                  </a:moveTo>
                  <a:lnTo>
                    <a:pt x="4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4728977" y="-1"/>
            <a:ext cx="2992041" cy="5143501"/>
            <a:chOff x="-4014788" y="-3675063"/>
            <a:chExt cx="3989388" cy="6858001"/>
          </a:xfrm>
        </p:grpSpPr>
        <p:grpSp>
          <p:nvGrpSpPr>
            <p:cNvPr id="627" name="Google Shape;627;p10"/>
            <p:cNvGrpSpPr/>
            <p:nvPr/>
          </p:nvGrpSpPr>
          <p:grpSpPr>
            <a:xfrm>
              <a:off x="-3960813" y="-3675063"/>
              <a:ext cx="2868612" cy="6858001"/>
              <a:chOff x="-3960813" y="-3675063"/>
              <a:chExt cx="2868612" cy="6858001"/>
            </a:xfrm>
          </p:grpSpPr>
          <p:sp>
            <p:nvSpPr>
              <p:cNvPr id="628" name="Google Shape;628;p10"/>
              <p:cNvSpPr/>
              <p:nvPr/>
            </p:nvSpPr>
            <p:spPr>
              <a:xfrm>
                <a:off x="-2709863" y="-2373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" y="18"/>
                    </a:moveTo>
                    <a:lnTo>
                      <a:pt x="2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-3027363" y="11874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-2262188" y="-291941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-2293938" y="-2947988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20" y="2"/>
                    </a:moveTo>
                    <a:lnTo>
                      <a:pt x="20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-2360613" y="-28717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-2227263" y="-30241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-2016125" y="-32432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-2157413" y="-31003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-2087563" y="-31734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-2424113" y="-27924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-2919413" y="-1976438"/>
                <a:ext cx="38100" cy="36513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lnTo>
                      <a:pt x="12" y="23"/>
                    </a:lnTo>
                    <a:lnTo>
                      <a:pt x="18" y="21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6" y="21"/>
                    </a:lnTo>
                    <a:lnTo>
                      <a:pt x="6" y="21"/>
                    </a:lnTo>
                    <a:lnTo>
                      <a:pt x="12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-2960688" y="-1885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8" y="24"/>
                    </a:move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8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-2659063" y="-24590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-2601913" y="-25447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-2484438" y="-27098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-1943100" y="-33131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-2544763" y="-2627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-1787525" y="-34464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2"/>
                    </a:move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-1708150" y="-35099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-1628775" y="-35702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-1866900" y="-33797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-1546225" y="-36306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-1460500" y="-3675063"/>
                <a:ext cx="34925" cy="25400"/>
              </a:xfrm>
              <a:custGeom>
                <a:rect b="b" l="l" r="r" t="t"/>
                <a:pathLst>
                  <a:path extrusionOk="0" h="16" w="22">
                    <a:moveTo>
                      <a:pt x="12" y="16"/>
                    </a:moveTo>
                    <a:lnTo>
                      <a:pt x="12" y="16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2" y="8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12" y="16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-3284538" y="-5080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-3290888" y="-4064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-3290888" y="-3048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-3268663" y="-70802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-3071813" y="-1600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20" y="2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-3094038" y="996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-2998788" y="-17907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2"/>
                    </a:move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-3275013" y="1016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4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-3122613" y="901700"/>
                <a:ext cx="34925" cy="34925"/>
              </a:xfrm>
              <a:custGeom>
                <a:rect b="b" l="l" r="r" t="t"/>
                <a:pathLst>
                  <a:path extrusionOk="0" h="22" w="22">
                    <a:moveTo>
                      <a:pt x="0" y="14"/>
                    </a:move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-3103563" y="-1504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-3284538" y="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4" y="24"/>
                    </a:moveTo>
                    <a:lnTo>
                      <a:pt x="14" y="24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-3290888" y="-203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-3287713" y="-1016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-3036888" y="-16954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20" y="2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-3240088" y="-911225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-3255963" y="-80962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-3224213" y="-1009650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0" y="8"/>
                    </a:move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-3182938" y="-120967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0" y="24"/>
                    </a:move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-3205163" y="-11112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-3265488" y="203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-3157538" y="-13081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4" y="14"/>
                    </a:move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-3176588" y="7048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-3132138" y="-140652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-3198813" y="606425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12" y="22"/>
                    </a:move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-3252788" y="3048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-3151188" y="803275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4" y="22"/>
                    </a:moveTo>
                    <a:lnTo>
                      <a:pt x="14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-3217863" y="504825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10" y="24"/>
                    </a:moveTo>
                    <a:lnTo>
                      <a:pt x="10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-3236913" y="4064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-2554288" y="20812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-1955800" y="27701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-2239963" y="24812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-1803400" y="29035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2" y="18"/>
                    </a:move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-1879600" y="28368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-2170113" y="25542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-2100263" y="2627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0"/>
                    </a:move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-2027238" y="2700338"/>
                <a:ext cx="36513" cy="38100"/>
              </a:xfrm>
              <a:custGeom>
                <a:rect b="b" l="l" r="r" t="t"/>
                <a:pathLst>
                  <a:path extrusionOk="0" h="24" w="23">
                    <a:moveTo>
                      <a:pt x="19" y="20"/>
                    </a:moveTo>
                    <a:lnTo>
                      <a:pt x="19" y="20"/>
                    </a:lnTo>
                    <a:lnTo>
                      <a:pt x="21" y="16"/>
                    </a:lnTo>
                    <a:lnTo>
                      <a:pt x="23" y="10"/>
                    </a:lnTo>
                    <a:lnTo>
                      <a:pt x="21" y="6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9" y="20"/>
                    </a:lnTo>
                    <a:lnTo>
                      <a:pt x="19" y="2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-1724025" y="29670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0" y="2"/>
                    </a:move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-2989263" y="12827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-1641475" y="30273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-2951163" y="137795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-1476375" y="31448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-1558925" y="3087688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-2665413" y="1912938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-2306638" y="2405063"/>
                <a:ext cx="38100" cy="34925"/>
              </a:xfrm>
              <a:custGeom>
                <a:rect b="b" l="l" r="r" t="t"/>
                <a:pathLst>
                  <a:path extrusionOk="0" h="22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-2719388" y="18272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-2817813" y="16494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-2909888" y="146843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-2865438" y="15605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0"/>
                    </a:moveTo>
                    <a:lnTo>
                      <a:pt x="6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-2770188" y="173831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-3062288" y="10922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24" y="8"/>
                    </a:move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-2373313" y="2325688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-2433638" y="2246313"/>
                <a:ext cx="34925" cy="38100"/>
              </a:xfrm>
              <a:custGeom>
                <a:rect b="b" l="l" r="r" t="t"/>
                <a:pathLst>
                  <a:path extrusionOk="0" h="24" w="22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-2497138" y="21637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6" y="2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-2611438" y="19986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-3278188" y="-609600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-2871788" y="-2074863"/>
                <a:ext cx="38100" cy="38100"/>
              </a:xfrm>
              <a:custGeom>
                <a:rect b="b" l="l" r="r" t="t"/>
                <a:pathLst>
                  <a:path extrusionOk="0" h="24" w="24">
                    <a:moveTo>
                      <a:pt x="14" y="22"/>
                    </a:moveTo>
                    <a:lnTo>
                      <a:pt x="14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-3268663" y="-3675063"/>
                <a:ext cx="1547813" cy="2192338"/>
              </a:xfrm>
              <a:custGeom>
                <a:rect b="b" l="l" r="r" t="t"/>
                <a:pathLst>
                  <a:path extrusionOk="0" h="1381" w="975">
                    <a:moveTo>
                      <a:pt x="975" y="0"/>
                    </a:moveTo>
                    <a:lnTo>
                      <a:pt x="961" y="0"/>
                    </a:lnTo>
                    <a:lnTo>
                      <a:pt x="961" y="0"/>
                    </a:lnTo>
                    <a:lnTo>
                      <a:pt x="879" y="66"/>
                    </a:lnTo>
                    <a:lnTo>
                      <a:pt x="797" y="136"/>
                    </a:lnTo>
                    <a:lnTo>
                      <a:pt x="720" y="208"/>
                    </a:lnTo>
                    <a:lnTo>
                      <a:pt x="644" y="282"/>
                    </a:lnTo>
                    <a:lnTo>
                      <a:pt x="572" y="360"/>
                    </a:lnTo>
                    <a:lnTo>
                      <a:pt x="502" y="442"/>
                    </a:lnTo>
                    <a:lnTo>
                      <a:pt x="436" y="524"/>
                    </a:lnTo>
                    <a:lnTo>
                      <a:pt x="374" y="610"/>
                    </a:lnTo>
                    <a:lnTo>
                      <a:pt x="314" y="700"/>
                    </a:lnTo>
                    <a:lnTo>
                      <a:pt x="258" y="790"/>
                    </a:lnTo>
                    <a:lnTo>
                      <a:pt x="206" y="882"/>
                    </a:lnTo>
                    <a:lnTo>
                      <a:pt x="158" y="978"/>
                    </a:lnTo>
                    <a:lnTo>
                      <a:pt x="112" y="1076"/>
                    </a:lnTo>
                    <a:lnTo>
                      <a:pt x="70" y="1173"/>
                    </a:lnTo>
                    <a:lnTo>
                      <a:pt x="34" y="1275"/>
                    </a:lnTo>
                    <a:lnTo>
                      <a:pt x="0" y="1379"/>
                    </a:lnTo>
                    <a:lnTo>
                      <a:pt x="0" y="1379"/>
                    </a:lnTo>
                    <a:lnTo>
                      <a:pt x="8" y="1381"/>
                    </a:lnTo>
                    <a:lnTo>
                      <a:pt x="8" y="1381"/>
                    </a:lnTo>
                    <a:lnTo>
                      <a:pt x="42" y="1277"/>
                    </a:lnTo>
                    <a:lnTo>
                      <a:pt x="78" y="1175"/>
                    </a:lnTo>
                    <a:lnTo>
                      <a:pt x="120" y="1076"/>
                    </a:lnTo>
                    <a:lnTo>
                      <a:pt x="166" y="980"/>
                    </a:lnTo>
                    <a:lnTo>
                      <a:pt x="214" y="884"/>
                    </a:lnTo>
                    <a:lnTo>
                      <a:pt x="268" y="790"/>
                    </a:lnTo>
                    <a:lnTo>
                      <a:pt x="324" y="700"/>
                    </a:lnTo>
                    <a:lnTo>
                      <a:pt x="384" y="610"/>
                    </a:lnTo>
                    <a:lnTo>
                      <a:pt x="446" y="524"/>
                    </a:lnTo>
                    <a:lnTo>
                      <a:pt x="514" y="442"/>
                    </a:lnTo>
                    <a:lnTo>
                      <a:pt x="582" y="360"/>
                    </a:lnTo>
                    <a:lnTo>
                      <a:pt x="656" y="282"/>
                    </a:lnTo>
                    <a:lnTo>
                      <a:pt x="732" y="208"/>
                    </a:lnTo>
                    <a:lnTo>
                      <a:pt x="809" y="136"/>
                    </a:lnTo>
                    <a:lnTo>
                      <a:pt x="891" y="66"/>
                    </a:lnTo>
                    <a:lnTo>
                      <a:pt x="975" y="0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-3932238" y="-1781175"/>
                <a:ext cx="415925" cy="190500"/>
              </a:xfrm>
              <a:custGeom>
                <a:rect b="b" l="l" r="r" t="t"/>
                <a:pathLst>
                  <a:path extrusionOk="0" h="120" w="262">
                    <a:moveTo>
                      <a:pt x="184" y="116"/>
                    </a:moveTo>
                    <a:lnTo>
                      <a:pt x="184" y="116"/>
                    </a:lnTo>
                    <a:lnTo>
                      <a:pt x="154" y="114"/>
                    </a:lnTo>
                    <a:lnTo>
                      <a:pt x="126" y="106"/>
                    </a:lnTo>
                    <a:lnTo>
                      <a:pt x="100" y="96"/>
                    </a:lnTo>
                    <a:lnTo>
                      <a:pt x="76" y="84"/>
                    </a:lnTo>
                    <a:lnTo>
                      <a:pt x="54" y="66"/>
                    </a:lnTo>
                    <a:lnTo>
                      <a:pt x="34" y="48"/>
                    </a:lnTo>
                    <a:lnTo>
                      <a:pt x="18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4" y="28"/>
                    </a:lnTo>
                    <a:lnTo>
                      <a:pt x="32" y="50"/>
                    </a:lnTo>
                    <a:lnTo>
                      <a:pt x="52" y="70"/>
                    </a:lnTo>
                    <a:lnTo>
                      <a:pt x="74" y="86"/>
                    </a:lnTo>
                    <a:lnTo>
                      <a:pt x="98" y="100"/>
                    </a:lnTo>
                    <a:lnTo>
                      <a:pt x="126" y="110"/>
                    </a:lnTo>
                    <a:lnTo>
                      <a:pt x="154" y="118"/>
                    </a:lnTo>
                    <a:lnTo>
                      <a:pt x="184" y="120"/>
                    </a:lnTo>
                    <a:lnTo>
                      <a:pt x="184" y="120"/>
                    </a:lnTo>
                    <a:lnTo>
                      <a:pt x="204" y="118"/>
                    </a:lnTo>
                    <a:lnTo>
                      <a:pt x="224" y="116"/>
                    </a:lnTo>
                    <a:lnTo>
                      <a:pt x="244" y="110"/>
                    </a:lnTo>
                    <a:lnTo>
                      <a:pt x="262" y="104"/>
                    </a:lnTo>
                    <a:lnTo>
                      <a:pt x="262" y="104"/>
                    </a:lnTo>
                    <a:lnTo>
                      <a:pt x="260" y="100"/>
                    </a:lnTo>
                    <a:lnTo>
                      <a:pt x="260" y="100"/>
                    </a:lnTo>
                    <a:lnTo>
                      <a:pt x="242" y="106"/>
                    </a:lnTo>
                    <a:lnTo>
                      <a:pt x="224" y="112"/>
                    </a:lnTo>
                    <a:lnTo>
                      <a:pt x="204" y="114"/>
                    </a:lnTo>
                    <a:lnTo>
                      <a:pt x="184" y="116"/>
                    </a:lnTo>
                    <a:lnTo>
                      <a:pt x="184" y="116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-3944938" y="-2182813"/>
                <a:ext cx="136525" cy="174625"/>
              </a:xfrm>
              <a:custGeom>
                <a:rect b="b" l="l" r="r" t="t"/>
                <a:pathLst>
                  <a:path extrusionOk="0" h="110" w="86">
                    <a:moveTo>
                      <a:pt x="86" y="4"/>
                    </a:moveTo>
                    <a:lnTo>
                      <a:pt x="86" y="4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10"/>
                    </a:lnTo>
                    <a:lnTo>
                      <a:pt x="56" y="22"/>
                    </a:lnTo>
                    <a:lnTo>
                      <a:pt x="44" y="34"/>
                    </a:lnTo>
                    <a:lnTo>
                      <a:pt x="32" y="48"/>
                    </a:lnTo>
                    <a:lnTo>
                      <a:pt x="22" y="62"/>
                    </a:lnTo>
                    <a:lnTo>
                      <a:pt x="14" y="76"/>
                    </a:lnTo>
                    <a:lnTo>
                      <a:pt x="6" y="92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4" y="110"/>
                    </a:lnTo>
                    <a:lnTo>
                      <a:pt x="4" y="110"/>
                    </a:lnTo>
                    <a:lnTo>
                      <a:pt x="10" y="94"/>
                    </a:lnTo>
                    <a:lnTo>
                      <a:pt x="16" y="78"/>
                    </a:lnTo>
                    <a:lnTo>
                      <a:pt x="26" y="64"/>
                    </a:lnTo>
                    <a:lnTo>
                      <a:pt x="36" y="50"/>
                    </a:lnTo>
                    <a:lnTo>
                      <a:pt x="46" y="36"/>
                    </a:lnTo>
                    <a:lnTo>
                      <a:pt x="58" y="24"/>
                    </a:lnTo>
                    <a:lnTo>
                      <a:pt x="72" y="14"/>
                    </a:lnTo>
                    <a:lnTo>
                      <a:pt x="86" y="4"/>
                    </a:lnTo>
                    <a:lnTo>
                      <a:pt x="86" y="4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-3808413" y="-2220913"/>
                <a:ext cx="79375" cy="41275"/>
              </a:xfrm>
              <a:custGeom>
                <a:rect b="b" l="l" r="r" t="t"/>
                <a:pathLst>
                  <a:path extrusionOk="0" h="26" w="50">
                    <a:moveTo>
                      <a:pt x="50" y="6"/>
                    </a:moveTo>
                    <a:lnTo>
                      <a:pt x="50" y="6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24" y="1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6" y="14"/>
                    </a:lnTo>
                    <a:lnTo>
                      <a:pt x="50" y="6"/>
                    </a:lnTo>
                    <a:lnTo>
                      <a:pt x="50" y="6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-3960813" y="-2005013"/>
                <a:ext cx="19050" cy="150813"/>
              </a:xfrm>
              <a:custGeom>
                <a:rect b="b" l="l" r="r" t="t"/>
                <a:pathLst>
                  <a:path extrusionOk="0" h="95" w="12">
                    <a:moveTo>
                      <a:pt x="8" y="0"/>
                    </a:moveTo>
                    <a:lnTo>
                      <a:pt x="8" y="0"/>
                    </a:lnTo>
                    <a:lnTo>
                      <a:pt x="2" y="28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4" y="95"/>
                    </a:lnTo>
                    <a:lnTo>
                      <a:pt x="4" y="95"/>
                    </a:lnTo>
                    <a:lnTo>
                      <a:pt x="6" y="93"/>
                    </a:lnTo>
                    <a:lnTo>
                      <a:pt x="6" y="93"/>
                    </a:lnTo>
                    <a:lnTo>
                      <a:pt x="4" y="77"/>
                    </a:lnTo>
                    <a:lnTo>
                      <a:pt x="4" y="59"/>
                    </a:lnTo>
                    <a:lnTo>
                      <a:pt x="4" y="59"/>
                    </a:lnTo>
                    <a:lnTo>
                      <a:pt x="6" y="29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0"/>
              <p:cNvSpPr/>
              <p:nvPr/>
            </p:nvSpPr>
            <p:spPr>
              <a:xfrm>
                <a:off x="-3652838" y="-2230438"/>
                <a:ext cx="333375" cy="573088"/>
              </a:xfrm>
              <a:custGeom>
                <a:rect b="b" l="l" r="r" t="t"/>
                <a:pathLst>
                  <a:path extrusionOk="0" h="361" w="210">
                    <a:moveTo>
                      <a:pt x="8" y="0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28" y="4"/>
                    </a:lnTo>
                    <a:lnTo>
                      <a:pt x="48" y="8"/>
                    </a:lnTo>
                    <a:lnTo>
                      <a:pt x="66" y="12"/>
                    </a:lnTo>
                    <a:lnTo>
                      <a:pt x="84" y="18"/>
                    </a:lnTo>
                    <a:lnTo>
                      <a:pt x="102" y="28"/>
                    </a:lnTo>
                    <a:lnTo>
                      <a:pt x="118" y="38"/>
                    </a:lnTo>
                    <a:lnTo>
                      <a:pt x="134" y="48"/>
                    </a:lnTo>
                    <a:lnTo>
                      <a:pt x="148" y="62"/>
                    </a:lnTo>
                    <a:lnTo>
                      <a:pt x="160" y="76"/>
                    </a:lnTo>
                    <a:lnTo>
                      <a:pt x="172" y="90"/>
                    </a:lnTo>
                    <a:lnTo>
                      <a:pt x="182" y="106"/>
                    </a:lnTo>
                    <a:lnTo>
                      <a:pt x="190" y="124"/>
                    </a:lnTo>
                    <a:lnTo>
                      <a:pt x="196" y="142"/>
                    </a:lnTo>
                    <a:lnTo>
                      <a:pt x="202" y="162"/>
                    </a:lnTo>
                    <a:lnTo>
                      <a:pt x="204" y="181"/>
                    </a:lnTo>
                    <a:lnTo>
                      <a:pt x="206" y="201"/>
                    </a:lnTo>
                    <a:lnTo>
                      <a:pt x="206" y="201"/>
                    </a:lnTo>
                    <a:lnTo>
                      <a:pt x="204" y="225"/>
                    </a:lnTo>
                    <a:lnTo>
                      <a:pt x="200" y="247"/>
                    </a:lnTo>
                    <a:lnTo>
                      <a:pt x="194" y="269"/>
                    </a:lnTo>
                    <a:lnTo>
                      <a:pt x="184" y="289"/>
                    </a:lnTo>
                    <a:lnTo>
                      <a:pt x="172" y="309"/>
                    </a:lnTo>
                    <a:lnTo>
                      <a:pt x="160" y="327"/>
                    </a:lnTo>
                    <a:lnTo>
                      <a:pt x="144" y="343"/>
                    </a:lnTo>
                    <a:lnTo>
                      <a:pt x="128" y="359"/>
                    </a:lnTo>
                    <a:lnTo>
                      <a:pt x="128" y="359"/>
                    </a:lnTo>
                    <a:lnTo>
                      <a:pt x="130" y="361"/>
                    </a:lnTo>
                    <a:lnTo>
                      <a:pt x="130" y="361"/>
                    </a:lnTo>
                    <a:lnTo>
                      <a:pt x="146" y="347"/>
                    </a:lnTo>
                    <a:lnTo>
                      <a:pt x="162" y="329"/>
                    </a:lnTo>
                    <a:lnTo>
                      <a:pt x="176" y="311"/>
                    </a:lnTo>
                    <a:lnTo>
                      <a:pt x="188" y="291"/>
                    </a:lnTo>
                    <a:lnTo>
                      <a:pt x="198" y="271"/>
                    </a:lnTo>
                    <a:lnTo>
                      <a:pt x="204" y="247"/>
                    </a:lnTo>
                    <a:lnTo>
                      <a:pt x="208" y="225"/>
                    </a:lnTo>
                    <a:lnTo>
                      <a:pt x="210" y="201"/>
                    </a:lnTo>
                    <a:lnTo>
                      <a:pt x="210" y="201"/>
                    </a:lnTo>
                    <a:lnTo>
                      <a:pt x="208" y="179"/>
                    </a:lnTo>
                    <a:lnTo>
                      <a:pt x="206" y="160"/>
                    </a:lnTo>
                    <a:lnTo>
                      <a:pt x="200" y="142"/>
                    </a:lnTo>
                    <a:lnTo>
                      <a:pt x="194" y="122"/>
                    </a:lnTo>
                    <a:lnTo>
                      <a:pt x="186" y="106"/>
                    </a:lnTo>
                    <a:lnTo>
                      <a:pt x="176" y="88"/>
                    </a:lnTo>
                    <a:lnTo>
                      <a:pt x="164" y="72"/>
                    </a:lnTo>
                    <a:lnTo>
                      <a:pt x="150" y="58"/>
                    </a:lnTo>
                    <a:lnTo>
                      <a:pt x="136" y="46"/>
                    </a:lnTo>
                    <a:lnTo>
                      <a:pt x="120" y="34"/>
                    </a:lnTo>
                    <a:lnTo>
                      <a:pt x="104" y="24"/>
                    </a:lnTo>
                    <a:lnTo>
                      <a:pt x="86" y="16"/>
                    </a:lnTo>
                    <a:lnTo>
                      <a:pt x="68" y="8"/>
                    </a:lnTo>
                    <a:lnTo>
                      <a:pt x="48" y="4"/>
                    </a:lnTo>
                    <a:lnTo>
                      <a:pt x="2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0"/>
              <p:cNvSpPr/>
              <p:nvPr/>
            </p:nvSpPr>
            <p:spPr>
              <a:xfrm>
                <a:off x="-3106738" y="-1314450"/>
                <a:ext cx="860425" cy="3513138"/>
              </a:xfrm>
              <a:custGeom>
                <a:rect b="b" l="l" r="r" t="t"/>
                <a:pathLst>
                  <a:path extrusionOk="0" h="2213" w="542">
                    <a:moveTo>
                      <a:pt x="542" y="2207"/>
                    </a:moveTo>
                    <a:lnTo>
                      <a:pt x="542" y="2207"/>
                    </a:lnTo>
                    <a:lnTo>
                      <a:pt x="480" y="2127"/>
                    </a:lnTo>
                    <a:lnTo>
                      <a:pt x="422" y="2043"/>
                    </a:lnTo>
                    <a:lnTo>
                      <a:pt x="368" y="1959"/>
                    </a:lnTo>
                    <a:lnTo>
                      <a:pt x="318" y="1871"/>
                    </a:lnTo>
                    <a:lnTo>
                      <a:pt x="270" y="1781"/>
                    </a:lnTo>
                    <a:lnTo>
                      <a:pt x="226" y="1690"/>
                    </a:lnTo>
                    <a:lnTo>
                      <a:pt x="186" y="1596"/>
                    </a:lnTo>
                    <a:lnTo>
                      <a:pt x="150" y="1500"/>
                    </a:lnTo>
                    <a:lnTo>
                      <a:pt x="116" y="1402"/>
                    </a:lnTo>
                    <a:lnTo>
                      <a:pt x="88" y="1302"/>
                    </a:lnTo>
                    <a:lnTo>
                      <a:pt x="64" y="1200"/>
                    </a:lnTo>
                    <a:lnTo>
                      <a:pt x="44" y="1098"/>
                    </a:lnTo>
                    <a:lnTo>
                      <a:pt x="28" y="994"/>
                    </a:lnTo>
                    <a:lnTo>
                      <a:pt x="16" y="888"/>
                    </a:lnTo>
                    <a:lnTo>
                      <a:pt x="10" y="780"/>
                    </a:lnTo>
                    <a:lnTo>
                      <a:pt x="8" y="672"/>
                    </a:lnTo>
                    <a:lnTo>
                      <a:pt x="8" y="672"/>
                    </a:lnTo>
                    <a:lnTo>
                      <a:pt x="8" y="586"/>
                    </a:lnTo>
                    <a:lnTo>
                      <a:pt x="14" y="500"/>
                    </a:lnTo>
                    <a:lnTo>
                      <a:pt x="20" y="416"/>
                    </a:lnTo>
                    <a:lnTo>
                      <a:pt x="30" y="330"/>
                    </a:lnTo>
                    <a:lnTo>
                      <a:pt x="44" y="246"/>
                    </a:lnTo>
                    <a:lnTo>
                      <a:pt x="58" y="164"/>
                    </a:lnTo>
                    <a:lnTo>
                      <a:pt x="78" y="8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70" y="82"/>
                    </a:lnTo>
                    <a:lnTo>
                      <a:pt x="52" y="164"/>
                    </a:lnTo>
                    <a:lnTo>
                      <a:pt x="36" y="246"/>
                    </a:lnTo>
                    <a:lnTo>
                      <a:pt x="22" y="330"/>
                    </a:lnTo>
                    <a:lnTo>
                      <a:pt x="12" y="416"/>
                    </a:lnTo>
                    <a:lnTo>
                      <a:pt x="6" y="500"/>
                    </a:lnTo>
                    <a:lnTo>
                      <a:pt x="0" y="586"/>
                    </a:lnTo>
                    <a:lnTo>
                      <a:pt x="0" y="672"/>
                    </a:lnTo>
                    <a:lnTo>
                      <a:pt x="0" y="672"/>
                    </a:lnTo>
                    <a:lnTo>
                      <a:pt x="2" y="778"/>
                    </a:lnTo>
                    <a:lnTo>
                      <a:pt x="8" y="884"/>
                    </a:lnTo>
                    <a:lnTo>
                      <a:pt x="20" y="988"/>
                    </a:lnTo>
                    <a:lnTo>
                      <a:pt x="34" y="1090"/>
                    </a:lnTo>
                    <a:lnTo>
                      <a:pt x="54" y="1194"/>
                    </a:lnTo>
                    <a:lnTo>
                      <a:pt x="78" y="1294"/>
                    </a:lnTo>
                    <a:lnTo>
                      <a:pt x="106" y="1394"/>
                    </a:lnTo>
                    <a:lnTo>
                      <a:pt x="138" y="1492"/>
                    </a:lnTo>
                    <a:lnTo>
                      <a:pt x="172" y="1588"/>
                    </a:lnTo>
                    <a:lnTo>
                      <a:pt x="212" y="1684"/>
                    </a:lnTo>
                    <a:lnTo>
                      <a:pt x="256" y="1777"/>
                    </a:lnTo>
                    <a:lnTo>
                      <a:pt x="304" y="1867"/>
                    </a:lnTo>
                    <a:lnTo>
                      <a:pt x="356" y="1957"/>
                    </a:lnTo>
                    <a:lnTo>
                      <a:pt x="412" y="2045"/>
                    </a:lnTo>
                    <a:lnTo>
                      <a:pt x="472" y="2131"/>
                    </a:lnTo>
                    <a:lnTo>
                      <a:pt x="534" y="2213"/>
                    </a:lnTo>
                    <a:lnTo>
                      <a:pt x="534" y="2213"/>
                    </a:lnTo>
                    <a:lnTo>
                      <a:pt x="542" y="2207"/>
                    </a:lnTo>
                    <a:lnTo>
                      <a:pt x="542" y="2207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-3008313" y="1646238"/>
                <a:ext cx="1281113" cy="1533525"/>
              </a:xfrm>
              <a:custGeom>
                <a:rect b="b" l="l" r="r" t="t"/>
                <a:pathLst>
                  <a:path extrusionOk="0" h="966" w="807">
                    <a:moveTo>
                      <a:pt x="8" y="0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6" y="74"/>
                    </a:lnTo>
                    <a:lnTo>
                      <a:pt x="74" y="144"/>
                    </a:lnTo>
                    <a:lnTo>
                      <a:pt x="114" y="212"/>
                    </a:lnTo>
                    <a:lnTo>
                      <a:pt x="156" y="278"/>
                    </a:lnTo>
                    <a:lnTo>
                      <a:pt x="200" y="344"/>
                    </a:lnTo>
                    <a:lnTo>
                      <a:pt x="246" y="408"/>
                    </a:lnTo>
                    <a:lnTo>
                      <a:pt x="294" y="470"/>
                    </a:lnTo>
                    <a:lnTo>
                      <a:pt x="344" y="532"/>
                    </a:lnTo>
                    <a:lnTo>
                      <a:pt x="394" y="592"/>
                    </a:lnTo>
                    <a:lnTo>
                      <a:pt x="448" y="650"/>
                    </a:lnTo>
                    <a:lnTo>
                      <a:pt x="502" y="706"/>
                    </a:lnTo>
                    <a:lnTo>
                      <a:pt x="558" y="762"/>
                    </a:lnTo>
                    <a:lnTo>
                      <a:pt x="616" y="816"/>
                    </a:lnTo>
                    <a:lnTo>
                      <a:pt x="675" y="868"/>
                    </a:lnTo>
                    <a:lnTo>
                      <a:pt x="735" y="918"/>
                    </a:lnTo>
                    <a:lnTo>
                      <a:pt x="797" y="966"/>
                    </a:lnTo>
                    <a:lnTo>
                      <a:pt x="807" y="966"/>
                    </a:lnTo>
                    <a:lnTo>
                      <a:pt x="807" y="966"/>
                    </a:lnTo>
                    <a:lnTo>
                      <a:pt x="745" y="918"/>
                    </a:lnTo>
                    <a:lnTo>
                      <a:pt x="685" y="870"/>
                    </a:lnTo>
                    <a:lnTo>
                      <a:pt x="625" y="818"/>
                    </a:lnTo>
                    <a:lnTo>
                      <a:pt x="570" y="766"/>
                    </a:lnTo>
                    <a:lnTo>
                      <a:pt x="514" y="710"/>
                    </a:lnTo>
                    <a:lnTo>
                      <a:pt x="460" y="654"/>
                    </a:lnTo>
                    <a:lnTo>
                      <a:pt x="406" y="596"/>
                    </a:lnTo>
                    <a:lnTo>
                      <a:pt x="356" y="536"/>
                    </a:lnTo>
                    <a:lnTo>
                      <a:pt x="306" y="474"/>
                    </a:lnTo>
                    <a:lnTo>
                      <a:pt x="258" y="412"/>
                    </a:lnTo>
                    <a:lnTo>
                      <a:pt x="212" y="346"/>
                    </a:lnTo>
                    <a:lnTo>
                      <a:pt x="166" y="280"/>
                    </a:lnTo>
                    <a:lnTo>
                      <a:pt x="124" y="212"/>
                    </a:lnTo>
                    <a:lnTo>
                      <a:pt x="84" y="142"/>
                    </a:lnTo>
                    <a:lnTo>
                      <a:pt x="44" y="7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0"/>
              <p:cNvSpPr/>
              <p:nvPr/>
            </p:nvSpPr>
            <p:spPr>
              <a:xfrm>
                <a:off x="-3268663" y="1063625"/>
                <a:ext cx="114300" cy="231775"/>
              </a:xfrm>
              <a:custGeom>
                <a:rect b="b" l="l" r="r" t="t"/>
                <a:pathLst>
                  <a:path extrusionOk="0" h="146" w="72">
                    <a:moveTo>
                      <a:pt x="52" y="18"/>
                    </a:moveTo>
                    <a:lnTo>
                      <a:pt x="52" y="18"/>
                    </a:lnTo>
                    <a:lnTo>
                      <a:pt x="46" y="10"/>
                    </a:lnTo>
                    <a:lnTo>
                      <a:pt x="38" y="4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4" y="50"/>
                    </a:lnTo>
                    <a:lnTo>
                      <a:pt x="22" y="52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66" y="146"/>
                    </a:lnTo>
                    <a:lnTo>
                      <a:pt x="66" y="146"/>
                    </a:lnTo>
                    <a:lnTo>
                      <a:pt x="72" y="144"/>
                    </a:lnTo>
                    <a:lnTo>
                      <a:pt x="72" y="14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6" y="44"/>
                    </a:lnTo>
                    <a:lnTo>
                      <a:pt x="52" y="36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-2185988" y="2278063"/>
                <a:ext cx="1093788" cy="901700"/>
              </a:xfrm>
              <a:custGeom>
                <a:rect b="b" l="l" r="r" t="t"/>
                <a:pathLst>
                  <a:path extrusionOk="0" h="568" w="689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72" y="88"/>
                    </a:lnTo>
                    <a:lnTo>
                      <a:pt x="109" y="12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207" y="226"/>
                    </a:lnTo>
                    <a:lnTo>
                      <a:pt x="269" y="282"/>
                    </a:lnTo>
                    <a:lnTo>
                      <a:pt x="333" y="336"/>
                    </a:lnTo>
                    <a:lnTo>
                      <a:pt x="397" y="386"/>
                    </a:lnTo>
                    <a:lnTo>
                      <a:pt x="463" y="436"/>
                    </a:lnTo>
                    <a:lnTo>
                      <a:pt x="531" y="482"/>
                    </a:lnTo>
                    <a:lnTo>
                      <a:pt x="599" y="526"/>
                    </a:lnTo>
                    <a:lnTo>
                      <a:pt x="669" y="568"/>
                    </a:lnTo>
                    <a:lnTo>
                      <a:pt x="689" y="568"/>
                    </a:lnTo>
                    <a:lnTo>
                      <a:pt x="689" y="568"/>
                    </a:lnTo>
                    <a:lnTo>
                      <a:pt x="641" y="540"/>
                    </a:lnTo>
                    <a:lnTo>
                      <a:pt x="593" y="512"/>
                    </a:lnTo>
                    <a:lnTo>
                      <a:pt x="545" y="480"/>
                    </a:lnTo>
                    <a:lnTo>
                      <a:pt x="499" y="450"/>
                    </a:lnTo>
                    <a:lnTo>
                      <a:pt x="453" y="418"/>
                    </a:lnTo>
                    <a:lnTo>
                      <a:pt x="409" y="384"/>
                    </a:lnTo>
                    <a:lnTo>
                      <a:pt x="365" y="350"/>
                    </a:lnTo>
                    <a:lnTo>
                      <a:pt x="321" y="314"/>
                    </a:lnTo>
                    <a:lnTo>
                      <a:pt x="279" y="278"/>
                    </a:lnTo>
                    <a:lnTo>
                      <a:pt x="237" y="242"/>
                    </a:lnTo>
                    <a:lnTo>
                      <a:pt x="197" y="204"/>
                    </a:lnTo>
                    <a:lnTo>
                      <a:pt x="157" y="164"/>
                    </a:lnTo>
                    <a:lnTo>
                      <a:pt x="117" y="124"/>
                    </a:lnTo>
                    <a:lnTo>
                      <a:pt x="80" y="84"/>
                    </a:lnTo>
                    <a:lnTo>
                      <a:pt x="44" y="4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-3135313" y="1365250"/>
                <a:ext cx="60325" cy="115888"/>
              </a:xfrm>
              <a:custGeom>
                <a:rect b="b" l="l" r="r" t="t"/>
                <a:pathLst>
                  <a:path extrusionOk="0" h="73" w="38">
                    <a:moveTo>
                      <a:pt x="8" y="0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0" y="73"/>
                    </a:lnTo>
                    <a:lnTo>
                      <a:pt x="30" y="73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-2960688" y="-3459163"/>
                <a:ext cx="1516063" cy="2138363"/>
              </a:xfrm>
              <a:custGeom>
                <a:rect b="b" l="l" r="r" t="t"/>
                <a:pathLst>
                  <a:path extrusionOk="0" h="1347" w="955">
                    <a:moveTo>
                      <a:pt x="180" y="892"/>
                    </a:moveTo>
                    <a:lnTo>
                      <a:pt x="180" y="892"/>
                    </a:lnTo>
                    <a:lnTo>
                      <a:pt x="152" y="947"/>
                    </a:lnTo>
                    <a:lnTo>
                      <a:pt x="126" y="1003"/>
                    </a:lnTo>
                    <a:lnTo>
                      <a:pt x="102" y="1059"/>
                    </a:lnTo>
                    <a:lnTo>
                      <a:pt x="78" y="1115"/>
                    </a:lnTo>
                    <a:lnTo>
                      <a:pt x="56" y="1173"/>
                    </a:lnTo>
                    <a:lnTo>
                      <a:pt x="36" y="1231"/>
                    </a:lnTo>
                    <a:lnTo>
                      <a:pt x="18" y="1289"/>
                    </a:lnTo>
                    <a:lnTo>
                      <a:pt x="0" y="1347"/>
                    </a:lnTo>
                    <a:lnTo>
                      <a:pt x="0" y="1347"/>
                    </a:lnTo>
                    <a:lnTo>
                      <a:pt x="8" y="1347"/>
                    </a:lnTo>
                    <a:lnTo>
                      <a:pt x="8" y="1347"/>
                    </a:lnTo>
                    <a:lnTo>
                      <a:pt x="36" y="1253"/>
                    </a:lnTo>
                    <a:lnTo>
                      <a:pt x="70" y="1157"/>
                    </a:lnTo>
                    <a:lnTo>
                      <a:pt x="106" y="1065"/>
                    </a:lnTo>
                    <a:lnTo>
                      <a:pt x="146" y="973"/>
                    </a:lnTo>
                    <a:lnTo>
                      <a:pt x="190" y="886"/>
                    </a:lnTo>
                    <a:lnTo>
                      <a:pt x="238" y="798"/>
                    </a:lnTo>
                    <a:lnTo>
                      <a:pt x="288" y="712"/>
                    </a:lnTo>
                    <a:lnTo>
                      <a:pt x="344" y="628"/>
                    </a:lnTo>
                    <a:lnTo>
                      <a:pt x="402" y="548"/>
                    </a:lnTo>
                    <a:lnTo>
                      <a:pt x="462" y="468"/>
                    </a:lnTo>
                    <a:lnTo>
                      <a:pt x="528" y="390"/>
                    </a:lnTo>
                    <a:lnTo>
                      <a:pt x="595" y="316"/>
                    </a:lnTo>
                    <a:lnTo>
                      <a:pt x="667" y="244"/>
                    </a:lnTo>
                    <a:lnTo>
                      <a:pt x="741" y="176"/>
                    </a:lnTo>
                    <a:lnTo>
                      <a:pt x="819" y="108"/>
                    </a:lnTo>
                    <a:lnTo>
                      <a:pt x="901" y="44"/>
                    </a:lnTo>
                    <a:lnTo>
                      <a:pt x="923" y="74"/>
                    </a:lnTo>
                    <a:lnTo>
                      <a:pt x="955" y="0"/>
                    </a:lnTo>
                    <a:lnTo>
                      <a:pt x="875" y="10"/>
                    </a:lnTo>
                    <a:lnTo>
                      <a:pt x="897" y="38"/>
                    </a:lnTo>
                    <a:lnTo>
                      <a:pt x="897" y="38"/>
                    </a:lnTo>
                    <a:lnTo>
                      <a:pt x="841" y="82"/>
                    </a:lnTo>
                    <a:lnTo>
                      <a:pt x="787" y="126"/>
                    </a:lnTo>
                    <a:lnTo>
                      <a:pt x="733" y="172"/>
                    </a:lnTo>
                    <a:lnTo>
                      <a:pt x="681" y="220"/>
                    </a:lnTo>
                    <a:lnTo>
                      <a:pt x="631" y="270"/>
                    </a:lnTo>
                    <a:lnTo>
                      <a:pt x="584" y="320"/>
                    </a:lnTo>
                    <a:lnTo>
                      <a:pt x="536" y="372"/>
                    </a:lnTo>
                    <a:lnTo>
                      <a:pt x="490" y="424"/>
                    </a:lnTo>
                    <a:lnTo>
                      <a:pt x="446" y="480"/>
                    </a:lnTo>
                    <a:lnTo>
                      <a:pt x="402" y="536"/>
                    </a:lnTo>
                    <a:lnTo>
                      <a:pt x="362" y="592"/>
                    </a:lnTo>
                    <a:lnTo>
                      <a:pt x="322" y="650"/>
                    </a:lnTo>
                    <a:lnTo>
                      <a:pt x="284" y="708"/>
                    </a:lnTo>
                    <a:lnTo>
                      <a:pt x="248" y="768"/>
                    </a:lnTo>
                    <a:lnTo>
                      <a:pt x="212" y="830"/>
                    </a:lnTo>
                    <a:lnTo>
                      <a:pt x="180" y="892"/>
                    </a:lnTo>
                    <a:lnTo>
                      <a:pt x="180" y="892"/>
                    </a:lnTo>
                    <a:close/>
                  </a:path>
                </a:pathLst>
              </a:custGeom>
              <a:solidFill>
                <a:srgbClr val="BBBCB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0"/>
            <p:cNvSpPr/>
            <p:nvPr/>
          </p:nvSpPr>
          <p:spPr>
            <a:xfrm>
              <a:off x="-2747963" y="-247650"/>
              <a:ext cx="2722563" cy="3427413"/>
            </a:xfrm>
            <a:custGeom>
              <a:rect b="b" l="l" r="r" t="t"/>
              <a:pathLst>
                <a:path extrusionOk="0" h="2159" w="1715">
                  <a:moveTo>
                    <a:pt x="1663" y="2147"/>
                  </a:moveTo>
                  <a:lnTo>
                    <a:pt x="1663" y="2147"/>
                  </a:lnTo>
                  <a:lnTo>
                    <a:pt x="1611" y="2131"/>
                  </a:lnTo>
                  <a:lnTo>
                    <a:pt x="1611" y="2131"/>
                  </a:lnTo>
                  <a:lnTo>
                    <a:pt x="1613" y="2121"/>
                  </a:lnTo>
                  <a:lnTo>
                    <a:pt x="1615" y="2111"/>
                  </a:lnTo>
                  <a:lnTo>
                    <a:pt x="1615" y="2111"/>
                  </a:lnTo>
                  <a:lnTo>
                    <a:pt x="1613" y="2097"/>
                  </a:lnTo>
                  <a:lnTo>
                    <a:pt x="1609" y="2083"/>
                  </a:lnTo>
                  <a:lnTo>
                    <a:pt x="1601" y="2069"/>
                  </a:lnTo>
                  <a:lnTo>
                    <a:pt x="1593" y="2059"/>
                  </a:lnTo>
                  <a:lnTo>
                    <a:pt x="1581" y="2049"/>
                  </a:lnTo>
                  <a:lnTo>
                    <a:pt x="1569" y="2043"/>
                  </a:lnTo>
                  <a:lnTo>
                    <a:pt x="1555" y="2039"/>
                  </a:lnTo>
                  <a:lnTo>
                    <a:pt x="1539" y="2037"/>
                  </a:lnTo>
                  <a:lnTo>
                    <a:pt x="1539" y="2037"/>
                  </a:lnTo>
                  <a:lnTo>
                    <a:pt x="1529" y="2037"/>
                  </a:lnTo>
                  <a:lnTo>
                    <a:pt x="1517" y="2041"/>
                  </a:lnTo>
                  <a:lnTo>
                    <a:pt x="1507" y="2045"/>
                  </a:lnTo>
                  <a:lnTo>
                    <a:pt x="1497" y="2049"/>
                  </a:lnTo>
                  <a:lnTo>
                    <a:pt x="1489" y="2057"/>
                  </a:lnTo>
                  <a:lnTo>
                    <a:pt x="1481" y="2065"/>
                  </a:lnTo>
                  <a:lnTo>
                    <a:pt x="1475" y="2073"/>
                  </a:lnTo>
                  <a:lnTo>
                    <a:pt x="1471" y="2083"/>
                  </a:lnTo>
                  <a:lnTo>
                    <a:pt x="1471" y="2083"/>
                  </a:lnTo>
                  <a:lnTo>
                    <a:pt x="1399" y="2055"/>
                  </a:lnTo>
                  <a:lnTo>
                    <a:pt x="1329" y="2023"/>
                  </a:lnTo>
                  <a:lnTo>
                    <a:pt x="1259" y="1991"/>
                  </a:lnTo>
                  <a:lnTo>
                    <a:pt x="1191" y="1955"/>
                  </a:lnTo>
                  <a:lnTo>
                    <a:pt x="1125" y="1917"/>
                  </a:lnTo>
                  <a:lnTo>
                    <a:pt x="1059" y="1879"/>
                  </a:lnTo>
                  <a:lnTo>
                    <a:pt x="997" y="1837"/>
                  </a:lnTo>
                  <a:lnTo>
                    <a:pt x="935" y="1793"/>
                  </a:lnTo>
                  <a:lnTo>
                    <a:pt x="875" y="1747"/>
                  </a:lnTo>
                  <a:lnTo>
                    <a:pt x="817" y="1699"/>
                  </a:lnTo>
                  <a:lnTo>
                    <a:pt x="761" y="1649"/>
                  </a:lnTo>
                  <a:lnTo>
                    <a:pt x="705" y="1599"/>
                  </a:lnTo>
                  <a:lnTo>
                    <a:pt x="653" y="1545"/>
                  </a:lnTo>
                  <a:lnTo>
                    <a:pt x="601" y="1489"/>
                  </a:lnTo>
                  <a:lnTo>
                    <a:pt x="553" y="1433"/>
                  </a:lnTo>
                  <a:lnTo>
                    <a:pt x="505" y="1375"/>
                  </a:lnTo>
                  <a:lnTo>
                    <a:pt x="459" y="1315"/>
                  </a:lnTo>
                  <a:lnTo>
                    <a:pt x="418" y="1253"/>
                  </a:lnTo>
                  <a:lnTo>
                    <a:pt x="376" y="1191"/>
                  </a:lnTo>
                  <a:lnTo>
                    <a:pt x="338" y="1127"/>
                  </a:lnTo>
                  <a:lnTo>
                    <a:pt x="300" y="1062"/>
                  </a:lnTo>
                  <a:lnTo>
                    <a:pt x="266" y="994"/>
                  </a:lnTo>
                  <a:lnTo>
                    <a:pt x="234" y="926"/>
                  </a:lnTo>
                  <a:lnTo>
                    <a:pt x="204" y="856"/>
                  </a:lnTo>
                  <a:lnTo>
                    <a:pt x="176" y="786"/>
                  </a:lnTo>
                  <a:lnTo>
                    <a:pt x="150" y="714"/>
                  </a:lnTo>
                  <a:lnTo>
                    <a:pt x="126" y="642"/>
                  </a:lnTo>
                  <a:lnTo>
                    <a:pt x="106" y="566"/>
                  </a:lnTo>
                  <a:lnTo>
                    <a:pt x="88" y="492"/>
                  </a:lnTo>
                  <a:lnTo>
                    <a:pt x="72" y="416"/>
                  </a:lnTo>
                  <a:lnTo>
                    <a:pt x="60" y="338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0" y="160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44" y="56"/>
                  </a:lnTo>
                  <a:lnTo>
                    <a:pt x="52" y="48"/>
                  </a:lnTo>
                  <a:lnTo>
                    <a:pt x="58" y="40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58" y="22"/>
                  </a:lnTo>
                  <a:lnTo>
                    <a:pt x="56" y="1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40"/>
                  </a:lnTo>
                  <a:lnTo>
                    <a:pt x="8" y="50"/>
                  </a:lnTo>
                  <a:lnTo>
                    <a:pt x="16" y="5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30" y="160"/>
                  </a:lnTo>
                  <a:lnTo>
                    <a:pt x="34" y="212"/>
                  </a:lnTo>
                  <a:lnTo>
                    <a:pt x="40" y="262"/>
                  </a:lnTo>
                  <a:lnTo>
                    <a:pt x="40" y="262"/>
                  </a:lnTo>
                  <a:lnTo>
                    <a:pt x="52" y="344"/>
                  </a:lnTo>
                  <a:lnTo>
                    <a:pt x="66" y="426"/>
                  </a:lnTo>
                  <a:lnTo>
                    <a:pt x="82" y="508"/>
                  </a:lnTo>
                  <a:lnTo>
                    <a:pt x="104" y="588"/>
                  </a:lnTo>
                  <a:lnTo>
                    <a:pt x="126" y="668"/>
                  </a:lnTo>
                  <a:lnTo>
                    <a:pt x="152" y="746"/>
                  </a:lnTo>
                  <a:lnTo>
                    <a:pt x="182" y="824"/>
                  </a:lnTo>
                  <a:lnTo>
                    <a:pt x="214" y="900"/>
                  </a:lnTo>
                  <a:lnTo>
                    <a:pt x="248" y="976"/>
                  </a:lnTo>
                  <a:lnTo>
                    <a:pt x="286" y="1050"/>
                  </a:lnTo>
                  <a:lnTo>
                    <a:pt x="326" y="1121"/>
                  </a:lnTo>
                  <a:lnTo>
                    <a:pt x="368" y="1191"/>
                  </a:lnTo>
                  <a:lnTo>
                    <a:pt x="414" y="1261"/>
                  </a:lnTo>
                  <a:lnTo>
                    <a:pt x="461" y="1329"/>
                  </a:lnTo>
                  <a:lnTo>
                    <a:pt x="513" y="1395"/>
                  </a:lnTo>
                  <a:lnTo>
                    <a:pt x="567" y="1459"/>
                  </a:lnTo>
                  <a:lnTo>
                    <a:pt x="567" y="1459"/>
                  </a:lnTo>
                  <a:lnTo>
                    <a:pt x="613" y="1513"/>
                  </a:lnTo>
                  <a:lnTo>
                    <a:pt x="661" y="1563"/>
                  </a:lnTo>
                  <a:lnTo>
                    <a:pt x="711" y="1613"/>
                  </a:lnTo>
                  <a:lnTo>
                    <a:pt x="763" y="1659"/>
                  </a:lnTo>
                  <a:lnTo>
                    <a:pt x="815" y="1705"/>
                  </a:lnTo>
                  <a:lnTo>
                    <a:pt x="869" y="1751"/>
                  </a:lnTo>
                  <a:lnTo>
                    <a:pt x="923" y="1793"/>
                  </a:lnTo>
                  <a:lnTo>
                    <a:pt x="979" y="1833"/>
                  </a:lnTo>
                  <a:lnTo>
                    <a:pt x="1037" y="1871"/>
                  </a:lnTo>
                  <a:lnTo>
                    <a:pt x="1095" y="1909"/>
                  </a:lnTo>
                  <a:lnTo>
                    <a:pt x="1155" y="1945"/>
                  </a:lnTo>
                  <a:lnTo>
                    <a:pt x="1215" y="1977"/>
                  </a:lnTo>
                  <a:lnTo>
                    <a:pt x="1277" y="2009"/>
                  </a:lnTo>
                  <a:lnTo>
                    <a:pt x="1339" y="2039"/>
                  </a:lnTo>
                  <a:lnTo>
                    <a:pt x="1403" y="2065"/>
                  </a:lnTo>
                  <a:lnTo>
                    <a:pt x="1469" y="2091"/>
                  </a:lnTo>
                  <a:lnTo>
                    <a:pt x="1469" y="2091"/>
                  </a:lnTo>
                  <a:lnTo>
                    <a:pt x="1467" y="2101"/>
                  </a:lnTo>
                  <a:lnTo>
                    <a:pt x="1465" y="2111"/>
                  </a:lnTo>
                  <a:lnTo>
                    <a:pt x="1465" y="2111"/>
                  </a:lnTo>
                  <a:lnTo>
                    <a:pt x="1467" y="2125"/>
                  </a:lnTo>
                  <a:lnTo>
                    <a:pt x="1471" y="2137"/>
                  </a:lnTo>
                  <a:lnTo>
                    <a:pt x="1475" y="2149"/>
                  </a:lnTo>
                  <a:lnTo>
                    <a:pt x="1483" y="2159"/>
                  </a:lnTo>
                  <a:lnTo>
                    <a:pt x="1491" y="2159"/>
                  </a:lnTo>
                  <a:lnTo>
                    <a:pt x="1491" y="2159"/>
                  </a:lnTo>
                  <a:lnTo>
                    <a:pt x="1483" y="2149"/>
                  </a:lnTo>
                  <a:lnTo>
                    <a:pt x="1475" y="2137"/>
                  </a:lnTo>
                  <a:lnTo>
                    <a:pt x="1473" y="2125"/>
                  </a:lnTo>
                  <a:lnTo>
                    <a:pt x="1471" y="2111"/>
                  </a:lnTo>
                  <a:lnTo>
                    <a:pt x="1471" y="2111"/>
                  </a:lnTo>
                  <a:lnTo>
                    <a:pt x="1471" y="2103"/>
                  </a:lnTo>
                  <a:lnTo>
                    <a:pt x="1473" y="2093"/>
                  </a:lnTo>
                  <a:lnTo>
                    <a:pt x="1473" y="2093"/>
                  </a:lnTo>
                  <a:lnTo>
                    <a:pt x="1539" y="2117"/>
                  </a:lnTo>
                  <a:lnTo>
                    <a:pt x="1605" y="2137"/>
                  </a:lnTo>
                  <a:lnTo>
                    <a:pt x="1605" y="2137"/>
                  </a:lnTo>
                  <a:lnTo>
                    <a:pt x="1597" y="2149"/>
                  </a:lnTo>
                  <a:lnTo>
                    <a:pt x="1589" y="2159"/>
                  </a:lnTo>
                  <a:lnTo>
                    <a:pt x="1597" y="2159"/>
                  </a:lnTo>
                  <a:lnTo>
                    <a:pt x="1597" y="2159"/>
                  </a:lnTo>
                  <a:lnTo>
                    <a:pt x="1603" y="2149"/>
                  </a:lnTo>
                  <a:lnTo>
                    <a:pt x="1609" y="2139"/>
                  </a:lnTo>
                  <a:lnTo>
                    <a:pt x="1609" y="2139"/>
                  </a:lnTo>
                  <a:lnTo>
                    <a:pt x="1661" y="2155"/>
                  </a:lnTo>
                  <a:lnTo>
                    <a:pt x="1661" y="2155"/>
                  </a:lnTo>
                  <a:lnTo>
                    <a:pt x="1679" y="2159"/>
                  </a:lnTo>
                  <a:lnTo>
                    <a:pt x="1715" y="2159"/>
                  </a:lnTo>
                  <a:lnTo>
                    <a:pt x="1715" y="2159"/>
                  </a:lnTo>
                  <a:lnTo>
                    <a:pt x="1663" y="2147"/>
                  </a:lnTo>
                  <a:lnTo>
                    <a:pt x="1663" y="2147"/>
                  </a:lnTo>
                  <a:close/>
                  <a:moveTo>
                    <a:pt x="1607" y="2129"/>
                  </a:moveTo>
                  <a:lnTo>
                    <a:pt x="1607" y="2129"/>
                  </a:lnTo>
                  <a:lnTo>
                    <a:pt x="1541" y="2109"/>
                  </a:lnTo>
                  <a:lnTo>
                    <a:pt x="1475" y="2085"/>
                  </a:lnTo>
                  <a:lnTo>
                    <a:pt x="1475" y="2085"/>
                  </a:lnTo>
                  <a:lnTo>
                    <a:pt x="1481" y="2075"/>
                  </a:lnTo>
                  <a:lnTo>
                    <a:pt x="1487" y="2067"/>
                  </a:lnTo>
                  <a:lnTo>
                    <a:pt x="1493" y="2061"/>
                  </a:lnTo>
                  <a:lnTo>
                    <a:pt x="1501" y="2055"/>
                  </a:lnTo>
                  <a:lnTo>
                    <a:pt x="1509" y="2049"/>
                  </a:lnTo>
                  <a:lnTo>
                    <a:pt x="1519" y="2045"/>
                  </a:lnTo>
                  <a:lnTo>
                    <a:pt x="1529" y="2043"/>
                  </a:lnTo>
                  <a:lnTo>
                    <a:pt x="1539" y="2041"/>
                  </a:lnTo>
                  <a:lnTo>
                    <a:pt x="1539" y="2041"/>
                  </a:lnTo>
                  <a:lnTo>
                    <a:pt x="1553" y="2043"/>
                  </a:lnTo>
                  <a:lnTo>
                    <a:pt x="1567" y="2047"/>
                  </a:lnTo>
                  <a:lnTo>
                    <a:pt x="1579" y="2053"/>
                  </a:lnTo>
                  <a:lnTo>
                    <a:pt x="1589" y="2063"/>
                  </a:lnTo>
                  <a:lnTo>
                    <a:pt x="1597" y="2073"/>
                  </a:lnTo>
                  <a:lnTo>
                    <a:pt x="1603" y="2085"/>
                  </a:lnTo>
                  <a:lnTo>
                    <a:pt x="1607" y="2097"/>
                  </a:lnTo>
                  <a:lnTo>
                    <a:pt x="1609" y="2111"/>
                  </a:lnTo>
                  <a:lnTo>
                    <a:pt x="1609" y="2111"/>
                  </a:lnTo>
                  <a:lnTo>
                    <a:pt x="1609" y="2121"/>
                  </a:lnTo>
                  <a:lnTo>
                    <a:pt x="1607" y="2129"/>
                  </a:lnTo>
                  <a:lnTo>
                    <a:pt x="1607" y="2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0" name="Google Shape;720;p10"/>
            <p:cNvGrpSpPr/>
            <p:nvPr/>
          </p:nvGrpSpPr>
          <p:grpSpPr>
            <a:xfrm>
              <a:off x="-4014788" y="-3675063"/>
              <a:ext cx="2982913" cy="6854826"/>
              <a:chOff x="-4014788" y="-3675063"/>
              <a:chExt cx="2982913" cy="6854826"/>
            </a:xfrm>
          </p:grpSpPr>
          <p:sp>
            <p:nvSpPr>
              <p:cNvPr id="721" name="Google Shape;721;p10"/>
              <p:cNvSpPr/>
              <p:nvPr/>
            </p:nvSpPr>
            <p:spPr>
              <a:xfrm>
                <a:off x="-3138488" y="1471613"/>
                <a:ext cx="187325" cy="187325"/>
              </a:xfrm>
              <a:custGeom>
                <a:rect b="b" l="l" r="r" t="t"/>
                <a:pathLst>
                  <a:path extrusionOk="0" h="118" w="118">
                    <a:moveTo>
                      <a:pt x="58" y="0"/>
                    </a:moveTo>
                    <a:lnTo>
                      <a:pt x="58" y="0"/>
                    </a:lnTo>
                    <a:lnTo>
                      <a:pt x="48" y="0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18" y="16"/>
                    </a:lnTo>
                    <a:lnTo>
                      <a:pt x="8" y="28"/>
                    </a:lnTo>
                    <a:lnTo>
                      <a:pt x="2" y="42"/>
                    </a:lnTo>
                    <a:lnTo>
                      <a:pt x="0" y="5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70"/>
                    </a:lnTo>
                    <a:lnTo>
                      <a:pt x="4" y="82"/>
                    </a:lnTo>
                    <a:lnTo>
                      <a:pt x="10" y="92"/>
                    </a:lnTo>
                    <a:lnTo>
                      <a:pt x="18" y="100"/>
                    </a:lnTo>
                    <a:lnTo>
                      <a:pt x="26" y="108"/>
                    </a:lnTo>
                    <a:lnTo>
                      <a:pt x="36" y="114"/>
                    </a:lnTo>
                    <a:lnTo>
                      <a:pt x="46" y="116"/>
                    </a:lnTo>
                    <a:lnTo>
                      <a:pt x="58" y="118"/>
                    </a:lnTo>
                    <a:lnTo>
                      <a:pt x="58" y="118"/>
                    </a:lnTo>
                    <a:lnTo>
                      <a:pt x="70" y="116"/>
                    </a:lnTo>
                    <a:lnTo>
                      <a:pt x="82" y="114"/>
                    </a:lnTo>
                    <a:lnTo>
                      <a:pt x="82" y="114"/>
                    </a:lnTo>
                    <a:lnTo>
                      <a:pt x="90" y="110"/>
                    </a:lnTo>
                    <a:lnTo>
                      <a:pt x="90" y="110"/>
                    </a:lnTo>
                    <a:lnTo>
                      <a:pt x="102" y="100"/>
                    </a:lnTo>
                    <a:lnTo>
                      <a:pt x="110" y="88"/>
                    </a:lnTo>
                    <a:lnTo>
                      <a:pt x="116" y="74"/>
                    </a:lnTo>
                    <a:lnTo>
                      <a:pt x="118" y="58"/>
                    </a:lnTo>
                    <a:lnTo>
                      <a:pt x="118" y="58"/>
                    </a:lnTo>
                    <a:lnTo>
                      <a:pt x="116" y="48"/>
                    </a:lnTo>
                    <a:lnTo>
                      <a:pt x="114" y="36"/>
                    </a:lnTo>
                    <a:lnTo>
                      <a:pt x="108" y="26"/>
                    </a:lnTo>
                    <a:lnTo>
                      <a:pt x="100" y="18"/>
                    </a:lnTo>
                    <a:lnTo>
                      <a:pt x="92" y="10"/>
                    </a:lnTo>
                    <a:lnTo>
                      <a:pt x="82" y="4"/>
                    </a:lnTo>
                    <a:lnTo>
                      <a:pt x="70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  <a:moveTo>
                      <a:pt x="88" y="106"/>
                    </a:moveTo>
                    <a:lnTo>
                      <a:pt x="88" y="106"/>
                    </a:lnTo>
                    <a:lnTo>
                      <a:pt x="80" y="110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lnTo>
                      <a:pt x="48" y="114"/>
                    </a:lnTo>
                    <a:lnTo>
                      <a:pt x="38" y="110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2" y="90"/>
                    </a:lnTo>
                    <a:lnTo>
                      <a:pt x="8" y="80"/>
                    </a:lnTo>
                    <a:lnTo>
                      <a:pt x="4" y="70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6" y="44"/>
                    </a:lnTo>
                    <a:lnTo>
                      <a:pt x="12" y="30"/>
                    </a:lnTo>
                    <a:lnTo>
                      <a:pt x="2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70" y="4"/>
                    </a:lnTo>
                    <a:lnTo>
                      <a:pt x="80" y="8"/>
                    </a:lnTo>
                    <a:lnTo>
                      <a:pt x="90" y="12"/>
                    </a:lnTo>
                    <a:lnTo>
                      <a:pt x="98" y="20"/>
                    </a:lnTo>
                    <a:lnTo>
                      <a:pt x="106" y="28"/>
                    </a:lnTo>
                    <a:lnTo>
                      <a:pt x="110" y="38"/>
                    </a:lnTo>
                    <a:lnTo>
                      <a:pt x="114" y="48"/>
                    </a:lnTo>
                    <a:lnTo>
                      <a:pt x="114" y="58"/>
                    </a:lnTo>
                    <a:lnTo>
                      <a:pt x="114" y="58"/>
                    </a:lnTo>
                    <a:lnTo>
                      <a:pt x="112" y="74"/>
                    </a:lnTo>
                    <a:lnTo>
                      <a:pt x="108" y="86"/>
                    </a:lnTo>
                    <a:lnTo>
                      <a:pt x="98" y="98"/>
                    </a:lnTo>
                    <a:lnTo>
                      <a:pt x="88" y="106"/>
                    </a:lnTo>
                    <a:lnTo>
                      <a:pt x="88" y="106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-3729038" y="-3157538"/>
                <a:ext cx="958850" cy="1862138"/>
              </a:xfrm>
              <a:custGeom>
                <a:rect b="b" l="l" r="r" t="t"/>
                <a:pathLst>
                  <a:path extrusionOk="0" h="1173" w="604">
                    <a:moveTo>
                      <a:pt x="602" y="1169"/>
                    </a:moveTo>
                    <a:lnTo>
                      <a:pt x="602" y="1169"/>
                    </a:lnTo>
                    <a:lnTo>
                      <a:pt x="574" y="1167"/>
                    </a:lnTo>
                    <a:lnTo>
                      <a:pt x="546" y="1165"/>
                    </a:lnTo>
                    <a:lnTo>
                      <a:pt x="518" y="1163"/>
                    </a:lnTo>
                    <a:lnTo>
                      <a:pt x="492" y="1157"/>
                    </a:lnTo>
                    <a:lnTo>
                      <a:pt x="492" y="1157"/>
                    </a:lnTo>
                    <a:lnTo>
                      <a:pt x="484" y="1157"/>
                    </a:lnTo>
                    <a:lnTo>
                      <a:pt x="484" y="1157"/>
                    </a:lnTo>
                    <a:lnTo>
                      <a:pt x="458" y="1151"/>
                    </a:lnTo>
                    <a:lnTo>
                      <a:pt x="434" y="1143"/>
                    </a:lnTo>
                    <a:lnTo>
                      <a:pt x="386" y="1127"/>
                    </a:lnTo>
                    <a:lnTo>
                      <a:pt x="386" y="1127"/>
                    </a:lnTo>
                    <a:lnTo>
                      <a:pt x="382" y="1125"/>
                    </a:lnTo>
                    <a:lnTo>
                      <a:pt x="382" y="1125"/>
                    </a:lnTo>
                    <a:lnTo>
                      <a:pt x="346" y="1107"/>
                    </a:lnTo>
                    <a:lnTo>
                      <a:pt x="310" y="1089"/>
                    </a:lnTo>
                    <a:lnTo>
                      <a:pt x="310" y="1089"/>
                    </a:lnTo>
                    <a:lnTo>
                      <a:pt x="312" y="1083"/>
                    </a:lnTo>
                    <a:lnTo>
                      <a:pt x="312" y="1077"/>
                    </a:lnTo>
                    <a:lnTo>
                      <a:pt x="312" y="1077"/>
                    </a:lnTo>
                    <a:lnTo>
                      <a:pt x="312" y="1069"/>
                    </a:lnTo>
                    <a:lnTo>
                      <a:pt x="308" y="1063"/>
                    </a:lnTo>
                    <a:lnTo>
                      <a:pt x="304" y="1059"/>
                    </a:lnTo>
                    <a:lnTo>
                      <a:pt x="298" y="1055"/>
                    </a:lnTo>
                    <a:lnTo>
                      <a:pt x="298" y="1055"/>
                    </a:lnTo>
                    <a:lnTo>
                      <a:pt x="290" y="1053"/>
                    </a:lnTo>
                    <a:lnTo>
                      <a:pt x="290" y="1053"/>
                    </a:lnTo>
                    <a:lnTo>
                      <a:pt x="286" y="1051"/>
                    </a:lnTo>
                    <a:lnTo>
                      <a:pt x="286" y="1051"/>
                    </a:lnTo>
                    <a:lnTo>
                      <a:pt x="282" y="1053"/>
                    </a:lnTo>
                    <a:lnTo>
                      <a:pt x="276" y="1055"/>
                    </a:lnTo>
                    <a:lnTo>
                      <a:pt x="268" y="1061"/>
                    </a:lnTo>
                    <a:lnTo>
                      <a:pt x="268" y="1061"/>
                    </a:lnTo>
                    <a:lnTo>
                      <a:pt x="242" y="1041"/>
                    </a:lnTo>
                    <a:lnTo>
                      <a:pt x="218" y="1021"/>
                    </a:lnTo>
                    <a:lnTo>
                      <a:pt x="196" y="999"/>
                    </a:lnTo>
                    <a:lnTo>
                      <a:pt x="174" y="977"/>
                    </a:lnTo>
                    <a:lnTo>
                      <a:pt x="174" y="977"/>
                    </a:lnTo>
                    <a:lnTo>
                      <a:pt x="180" y="969"/>
                    </a:lnTo>
                    <a:lnTo>
                      <a:pt x="182" y="959"/>
                    </a:lnTo>
                    <a:lnTo>
                      <a:pt x="182" y="959"/>
                    </a:lnTo>
                    <a:lnTo>
                      <a:pt x="180" y="951"/>
                    </a:lnTo>
                    <a:lnTo>
                      <a:pt x="178" y="945"/>
                    </a:lnTo>
                    <a:lnTo>
                      <a:pt x="178" y="945"/>
                    </a:lnTo>
                    <a:lnTo>
                      <a:pt x="176" y="943"/>
                    </a:lnTo>
                    <a:lnTo>
                      <a:pt x="176" y="943"/>
                    </a:lnTo>
                    <a:lnTo>
                      <a:pt x="166" y="935"/>
                    </a:lnTo>
                    <a:lnTo>
                      <a:pt x="162" y="935"/>
                    </a:lnTo>
                    <a:lnTo>
                      <a:pt x="156" y="933"/>
                    </a:lnTo>
                    <a:lnTo>
                      <a:pt x="156" y="933"/>
                    </a:lnTo>
                    <a:lnTo>
                      <a:pt x="148" y="935"/>
                    </a:lnTo>
                    <a:lnTo>
                      <a:pt x="142" y="937"/>
                    </a:lnTo>
                    <a:lnTo>
                      <a:pt x="142" y="937"/>
                    </a:lnTo>
                    <a:lnTo>
                      <a:pt x="118" y="903"/>
                    </a:lnTo>
                    <a:lnTo>
                      <a:pt x="96" y="867"/>
                    </a:lnTo>
                    <a:lnTo>
                      <a:pt x="78" y="829"/>
                    </a:lnTo>
                    <a:lnTo>
                      <a:pt x="62" y="789"/>
                    </a:lnTo>
                    <a:lnTo>
                      <a:pt x="48" y="750"/>
                    </a:lnTo>
                    <a:lnTo>
                      <a:pt x="38" y="708"/>
                    </a:lnTo>
                    <a:lnTo>
                      <a:pt x="32" y="664"/>
                    </a:lnTo>
                    <a:lnTo>
                      <a:pt x="28" y="620"/>
                    </a:lnTo>
                    <a:lnTo>
                      <a:pt x="28" y="620"/>
                    </a:lnTo>
                    <a:lnTo>
                      <a:pt x="38" y="618"/>
                    </a:lnTo>
                    <a:lnTo>
                      <a:pt x="44" y="612"/>
                    </a:lnTo>
                    <a:lnTo>
                      <a:pt x="50" y="604"/>
                    </a:lnTo>
                    <a:lnTo>
                      <a:pt x="52" y="596"/>
                    </a:lnTo>
                    <a:lnTo>
                      <a:pt x="52" y="596"/>
                    </a:lnTo>
                    <a:lnTo>
                      <a:pt x="50" y="588"/>
                    </a:lnTo>
                    <a:lnTo>
                      <a:pt x="50" y="588"/>
                    </a:lnTo>
                    <a:lnTo>
                      <a:pt x="48" y="584"/>
                    </a:lnTo>
                    <a:lnTo>
                      <a:pt x="48" y="584"/>
                    </a:lnTo>
                    <a:lnTo>
                      <a:pt x="44" y="578"/>
                    </a:lnTo>
                    <a:lnTo>
                      <a:pt x="40" y="574"/>
                    </a:lnTo>
                    <a:lnTo>
                      <a:pt x="34" y="572"/>
                    </a:lnTo>
                    <a:lnTo>
                      <a:pt x="28" y="570"/>
                    </a:lnTo>
                    <a:lnTo>
                      <a:pt x="28" y="570"/>
                    </a:lnTo>
                    <a:lnTo>
                      <a:pt x="30" y="544"/>
                    </a:lnTo>
                    <a:lnTo>
                      <a:pt x="34" y="516"/>
                    </a:lnTo>
                    <a:lnTo>
                      <a:pt x="38" y="490"/>
                    </a:lnTo>
                    <a:lnTo>
                      <a:pt x="42" y="464"/>
                    </a:lnTo>
                    <a:lnTo>
                      <a:pt x="50" y="438"/>
                    </a:lnTo>
                    <a:lnTo>
                      <a:pt x="58" y="412"/>
                    </a:lnTo>
                    <a:lnTo>
                      <a:pt x="66" y="388"/>
                    </a:lnTo>
                    <a:lnTo>
                      <a:pt x="76" y="364"/>
                    </a:lnTo>
                    <a:lnTo>
                      <a:pt x="100" y="318"/>
                    </a:lnTo>
                    <a:lnTo>
                      <a:pt x="126" y="272"/>
                    </a:lnTo>
                    <a:lnTo>
                      <a:pt x="158" y="232"/>
                    </a:lnTo>
                    <a:lnTo>
                      <a:pt x="192" y="194"/>
                    </a:lnTo>
                    <a:lnTo>
                      <a:pt x="230" y="158"/>
                    </a:lnTo>
                    <a:lnTo>
                      <a:pt x="270" y="126"/>
                    </a:lnTo>
                    <a:lnTo>
                      <a:pt x="314" y="98"/>
                    </a:lnTo>
                    <a:lnTo>
                      <a:pt x="360" y="74"/>
                    </a:lnTo>
                    <a:lnTo>
                      <a:pt x="384" y="64"/>
                    </a:lnTo>
                    <a:lnTo>
                      <a:pt x="410" y="54"/>
                    </a:lnTo>
                    <a:lnTo>
                      <a:pt x="434" y="46"/>
                    </a:lnTo>
                    <a:lnTo>
                      <a:pt x="460" y="40"/>
                    </a:lnTo>
                    <a:lnTo>
                      <a:pt x="486" y="34"/>
                    </a:lnTo>
                    <a:lnTo>
                      <a:pt x="512" y="28"/>
                    </a:lnTo>
                    <a:lnTo>
                      <a:pt x="540" y="24"/>
                    </a:lnTo>
                    <a:lnTo>
                      <a:pt x="568" y="22"/>
                    </a:lnTo>
                    <a:lnTo>
                      <a:pt x="568" y="40"/>
                    </a:lnTo>
                    <a:lnTo>
                      <a:pt x="602" y="20"/>
                    </a:lnTo>
                    <a:lnTo>
                      <a:pt x="566" y="0"/>
                    </a:lnTo>
                    <a:lnTo>
                      <a:pt x="568" y="18"/>
                    </a:lnTo>
                    <a:lnTo>
                      <a:pt x="568" y="18"/>
                    </a:lnTo>
                    <a:lnTo>
                      <a:pt x="540" y="20"/>
                    </a:lnTo>
                    <a:lnTo>
                      <a:pt x="512" y="24"/>
                    </a:lnTo>
                    <a:lnTo>
                      <a:pt x="486" y="30"/>
                    </a:lnTo>
                    <a:lnTo>
                      <a:pt x="460" y="36"/>
                    </a:lnTo>
                    <a:lnTo>
                      <a:pt x="434" y="42"/>
                    </a:lnTo>
                    <a:lnTo>
                      <a:pt x="408" y="50"/>
                    </a:lnTo>
                    <a:lnTo>
                      <a:pt x="384" y="60"/>
                    </a:lnTo>
                    <a:lnTo>
                      <a:pt x="358" y="70"/>
                    </a:lnTo>
                    <a:lnTo>
                      <a:pt x="336" y="82"/>
                    </a:lnTo>
                    <a:lnTo>
                      <a:pt x="312" y="94"/>
                    </a:lnTo>
                    <a:lnTo>
                      <a:pt x="268" y="124"/>
                    </a:lnTo>
                    <a:lnTo>
                      <a:pt x="228" y="156"/>
                    </a:lnTo>
                    <a:lnTo>
                      <a:pt x="190" y="190"/>
                    </a:lnTo>
                    <a:lnTo>
                      <a:pt x="154" y="230"/>
                    </a:lnTo>
                    <a:lnTo>
                      <a:pt x="124" y="270"/>
                    </a:lnTo>
                    <a:lnTo>
                      <a:pt x="96" y="316"/>
                    </a:lnTo>
                    <a:lnTo>
                      <a:pt x="72" y="362"/>
                    </a:lnTo>
                    <a:lnTo>
                      <a:pt x="62" y="386"/>
                    </a:lnTo>
                    <a:lnTo>
                      <a:pt x="54" y="412"/>
                    </a:lnTo>
                    <a:lnTo>
                      <a:pt x="46" y="436"/>
                    </a:lnTo>
                    <a:lnTo>
                      <a:pt x="40" y="462"/>
                    </a:lnTo>
                    <a:lnTo>
                      <a:pt x="34" y="488"/>
                    </a:lnTo>
                    <a:lnTo>
                      <a:pt x="30" y="516"/>
                    </a:lnTo>
                    <a:lnTo>
                      <a:pt x="26" y="542"/>
                    </a:lnTo>
                    <a:lnTo>
                      <a:pt x="24" y="570"/>
                    </a:lnTo>
                    <a:lnTo>
                      <a:pt x="24" y="570"/>
                    </a:lnTo>
                    <a:lnTo>
                      <a:pt x="16" y="572"/>
                    </a:lnTo>
                    <a:lnTo>
                      <a:pt x="8" y="576"/>
                    </a:lnTo>
                    <a:lnTo>
                      <a:pt x="4" y="584"/>
                    </a:lnTo>
                    <a:lnTo>
                      <a:pt x="0" y="590"/>
                    </a:lnTo>
                    <a:lnTo>
                      <a:pt x="0" y="590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0" y="596"/>
                    </a:lnTo>
                    <a:lnTo>
                      <a:pt x="2" y="606"/>
                    </a:lnTo>
                    <a:lnTo>
                      <a:pt x="8" y="612"/>
                    </a:lnTo>
                    <a:lnTo>
                      <a:pt x="14" y="618"/>
                    </a:lnTo>
                    <a:lnTo>
                      <a:pt x="24" y="620"/>
                    </a:lnTo>
                    <a:lnTo>
                      <a:pt x="24" y="620"/>
                    </a:lnTo>
                    <a:lnTo>
                      <a:pt x="28" y="666"/>
                    </a:lnTo>
                    <a:lnTo>
                      <a:pt x="34" y="708"/>
                    </a:lnTo>
                    <a:lnTo>
                      <a:pt x="46" y="752"/>
                    </a:lnTo>
                    <a:lnTo>
                      <a:pt x="58" y="791"/>
                    </a:lnTo>
                    <a:lnTo>
                      <a:pt x="74" y="831"/>
                    </a:lnTo>
                    <a:lnTo>
                      <a:pt x="94" y="869"/>
                    </a:lnTo>
                    <a:lnTo>
                      <a:pt x="114" y="905"/>
                    </a:lnTo>
                    <a:lnTo>
                      <a:pt x="138" y="941"/>
                    </a:lnTo>
                    <a:lnTo>
                      <a:pt x="138" y="941"/>
                    </a:lnTo>
                    <a:lnTo>
                      <a:pt x="134" y="949"/>
                    </a:lnTo>
                    <a:lnTo>
                      <a:pt x="130" y="959"/>
                    </a:lnTo>
                    <a:lnTo>
                      <a:pt x="130" y="959"/>
                    </a:lnTo>
                    <a:lnTo>
                      <a:pt x="132" y="967"/>
                    </a:lnTo>
                    <a:lnTo>
                      <a:pt x="132" y="967"/>
                    </a:lnTo>
                    <a:lnTo>
                      <a:pt x="134" y="971"/>
                    </a:lnTo>
                    <a:lnTo>
                      <a:pt x="134" y="971"/>
                    </a:lnTo>
                    <a:lnTo>
                      <a:pt x="138" y="977"/>
                    </a:lnTo>
                    <a:lnTo>
                      <a:pt x="142" y="981"/>
                    </a:lnTo>
                    <a:lnTo>
                      <a:pt x="150" y="983"/>
                    </a:lnTo>
                    <a:lnTo>
                      <a:pt x="156" y="985"/>
                    </a:lnTo>
                    <a:lnTo>
                      <a:pt x="156" y="985"/>
                    </a:lnTo>
                    <a:lnTo>
                      <a:pt x="164" y="983"/>
                    </a:lnTo>
                    <a:lnTo>
                      <a:pt x="170" y="979"/>
                    </a:lnTo>
                    <a:lnTo>
                      <a:pt x="170" y="979"/>
                    </a:lnTo>
                    <a:lnTo>
                      <a:pt x="192" y="1003"/>
                    </a:lnTo>
                    <a:lnTo>
                      <a:pt x="216" y="1025"/>
                    </a:lnTo>
                    <a:lnTo>
                      <a:pt x="240" y="1045"/>
                    </a:lnTo>
                    <a:lnTo>
                      <a:pt x="266" y="1065"/>
                    </a:lnTo>
                    <a:lnTo>
                      <a:pt x="266" y="1065"/>
                    </a:lnTo>
                    <a:lnTo>
                      <a:pt x="262" y="1071"/>
                    </a:lnTo>
                    <a:lnTo>
                      <a:pt x="262" y="1077"/>
                    </a:lnTo>
                    <a:lnTo>
                      <a:pt x="262" y="1077"/>
                    </a:lnTo>
                    <a:lnTo>
                      <a:pt x="264" y="1087"/>
                    </a:lnTo>
                    <a:lnTo>
                      <a:pt x="268" y="1095"/>
                    </a:lnTo>
                    <a:lnTo>
                      <a:pt x="276" y="1101"/>
                    </a:lnTo>
                    <a:lnTo>
                      <a:pt x="286" y="1103"/>
                    </a:lnTo>
                    <a:lnTo>
                      <a:pt x="286" y="1103"/>
                    </a:lnTo>
                    <a:lnTo>
                      <a:pt x="292" y="1101"/>
                    </a:lnTo>
                    <a:lnTo>
                      <a:pt x="298" y="1099"/>
                    </a:lnTo>
                    <a:lnTo>
                      <a:pt x="304" y="1097"/>
                    </a:lnTo>
                    <a:lnTo>
                      <a:pt x="308" y="1091"/>
                    </a:lnTo>
                    <a:lnTo>
                      <a:pt x="308" y="1091"/>
                    </a:lnTo>
                    <a:lnTo>
                      <a:pt x="348" y="1115"/>
                    </a:lnTo>
                    <a:lnTo>
                      <a:pt x="392" y="1133"/>
                    </a:lnTo>
                    <a:lnTo>
                      <a:pt x="436" y="1149"/>
                    </a:lnTo>
                    <a:lnTo>
                      <a:pt x="484" y="1161"/>
                    </a:lnTo>
                    <a:lnTo>
                      <a:pt x="484" y="1161"/>
                    </a:lnTo>
                    <a:lnTo>
                      <a:pt x="490" y="1161"/>
                    </a:lnTo>
                    <a:lnTo>
                      <a:pt x="490" y="1161"/>
                    </a:lnTo>
                    <a:lnTo>
                      <a:pt x="518" y="1167"/>
                    </a:lnTo>
                    <a:lnTo>
                      <a:pt x="546" y="1169"/>
                    </a:lnTo>
                    <a:lnTo>
                      <a:pt x="574" y="1171"/>
                    </a:lnTo>
                    <a:lnTo>
                      <a:pt x="602" y="1173"/>
                    </a:lnTo>
                    <a:lnTo>
                      <a:pt x="602" y="1173"/>
                    </a:lnTo>
                    <a:lnTo>
                      <a:pt x="604" y="1171"/>
                    </a:lnTo>
                    <a:lnTo>
                      <a:pt x="604" y="1171"/>
                    </a:lnTo>
                    <a:lnTo>
                      <a:pt x="602" y="1169"/>
                    </a:lnTo>
                    <a:lnTo>
                      <a:pt x="602" y="1169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-2868613" y="-2306638"/>
                <a:ext cx="187325" cy="187325"/>
              </a:xfrm>
              <a:custGeom>
                <a:rect b="b" l="l" r="r" t="t"/>
                <a:pathLst>
                  <a:path extrusionOk="0" h="118" w="118">
                    <a:moveTo>
                      <a:pt x="0" y="60"/>
                    </a:moveTo>
                    <a:lnTo>
                      <a:pt x="0" y="60"/>
                    </a:lnTo>
                    <a:lnTo>
                      <a:pt x="2" y="72"/>
                    </a:lnTo>
                    <a:lnTo>
                      <a:pt x="6" y="82"/>
                    </a:lnTo>
                    <a:lnTo>
                      <a:pt x="10" y="92"/>
                    </a:lnTo>
                    <a:lnTo>
                      <a:pt x="18" y="102"/>
                    </a:lnTo>
                    <a:lnTo>
                      <a:pt x="26" y="108"/>
                    </a:lnTo>
                    <a:lnTo>
                      <a:pt x="36" y="114"/>
                    </a:lnTo>
                    <a:lnTo>
                      <a:pt x="48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72" y="118"/>
                    </a:lnTo>
                    <a:lnTo>
                      <a:pt x="82" y="114"/>
                    </a:lnTo>
                    <a:lnTo>
                      <a:pt x="92" y="108"/>
                    </a:lnTo>
                    <a:lnTo>
                      <a:pt x="102" y="102"/>
                    </a:lnTo>
                    <a:lnTo>
                      <a:pt x="108" y="92"/>
                    </a:lnTo>
                    <a:lnTo>
                      <a:pt x="114" y="82"/>
                    </a:lnTo>
                    <a:lnTo>
                      <a:pt x="118" y="72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48"/>
                    </a:lnTo>
                    <a:lnTo>
                      <a:pt x="114" y="36"/>
                    </a:lnTo>
                    <a:lnTo>
                      <a:pt x="108" y="26"/>
                    </a:lnTo>
                    <a:lnTo>
                      <a:pt x="102" y="18"/>
                    </a:lnTo>
                    <a:lnTo>
                      <a:pt x="92" y="10"/>
                    </a:lnTo>
                    <a:lnTo>
                      <a:pt x="82" y="6"/>
                    </a:lnTo>
                    <a:lnTo>
                      <a:pt x="72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36" y="6"/>
                    </a:lnTo>
                    <a:lnTo>
                      <a:pt x="26" y="10"/>
                    </a:lnTo>
                    <a:lnTo>
                      <a:pt x="18" y="18"/>
                    </a:lnTo>
                    <a:lnTo>
                      <a:pt x="10" y="26"/>
                    </a:lnTo>
                    <a:lnTo>
                      <a:pt x="6" y="36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  <a:moveTo>
                      <a:pt x="116" y="60"/>
                    </a:moveTo>
                    <a:lnTo>
                      <a:pt x="116" y="60"/>
                    </a:lnTo>
                    <a:lnTo>
                      <a:pt x="114" y="70"/>
                    </a:lnTo>
                    <a:lnTo>
                      <a:pt x="112" y="82"/>
                    </a:lnTo>
                    <a:lnTo>
                      <a:pt x="106" y="90"/>
                    </a:lnTo>
                    <a:lnTo>
                      <a:pt x="100" y="100"/>
                    </a:lnTo>
                    <a:lnTo>
                      <a:pt x="90" y="106"/>
                    </a:lnTo>
                    <a:lnTo>
                      <a:pt x="82" y="112"/>
                    </a:lnTo>
                    <a:lnTo>
                      <a:pt x="70" y="114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48" y="114"/>
                    </a:lnTo>
                    <a:lnTo>
                      <a:pt x="38" y="112"/>
                    </a:lnTo>
                    <a:lnTo>
                      <a:pt x="28" y="106"/>
                    </a:lnTo>
                    <a:lnTo>
                      <a:pt x="20" y="100"/>
                    </a:lnTo>
                    <a:lnTo>
                      <a:pt x="14" y="90"/>
                    </a:lnTo>
                    <a:lnTo>
                      <a:pt x="8" y="82"/>
                    </a:lnTo>
                    <a:lnTo>
                      <a:pt x="4" y="70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4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0" y="20"/>
                    </a:lnTo>
                    <a:lnTo>
                      <a:pt x="28" y="14"/>
                    </a:lnTo>
                    <a:lnTo>
                      <a:pt x="38" y="8"/>
                    </a:lnTo>
                    <a:lnTo>
                      <a:pt x="48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70" y="4"/>
                    </a:lnTo>
                    <a:lnTo>
                      <a:pt x="82" y="8"/>
                    </a:lnTo>
                    <a:lnTo>
                      <a:pt x="90" y="14"/>
                    </a:lnTo>
                    <a:lnTo>
                      <a:pt x="100" y="20"/>
                    </a:lnTo>
                    <a:lnTo>
                      <a:pt x="106" y="28"/>
                    </a:lnTo>
                    <a:lnTo>
                      <a:pt x="112" y="38"/>
                    </a:lnTo>
                    <a:lnTo>
                      <a:pt x="114" y="48"/>
                    </a:lnTo>
                    <a:lnTo>
                      <a:pt x="116" y="60"/>
                    </a:lnTo>
                    <a:lnTo>
                      <a:pt x="116" y="60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4" name="Google Shape;724;p10"/>
              <p:cNvGrpSpPr/>
              <p:nvPr/>
            </p:nvGrpSpPr>
            <p:grpSpPr>
              <a:xfrm>
                <a:off x="-2868613" y="2243138"/>
                <a:ext cx="903288" cy="936625"/>
                <a:chOff x="-2868613" y="2243138"/>
                <a:chExt cx="903288" cy="936625"/>
              </a:xfrm>
            </p:grpSpPr>
            <p:sp>
              <p:nvSpPr>
                <p:cNvPr id="725" name="Google Shape;725;p10"/>
                <p:cNvSpPr/>
                <p:nvPr/>
              </p:nvSpPr>
              <p:spPr>
                <a:xfrm>
                  <a:off x="-2617788" y="2566988"/>
                  <a:ext cx="73025" cy="76200"/>
                </a:xfrm>
                <a:custGeom>
                  <a:rect b="b" l="l" r="r" t="t"/>
                  <a:pathLst>
                    <a:path extrusionOk="0" h="48" w="4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2"/>
                      </a:lnTo>
                      <a:lnTo>
                        <a:pt x="0" y="32"/>
                      </a:lnTo>
                      <a:lnTo>
                        <a:pt x="4" y="40"/>
                      </a:lnTo>
                      <a:lnTo>
                        <a:pt x="4" y="40"/>
                      </a:lnTo>
                      <a:lnTo>
                        <a:pt x="8" y="44"/>
                      </a:lnTo>
                      <a:lnTo>
                        <a:pt x="14" y="46"/>
                      </a:lnTo>
                      <a:lnTo>
                        <a:pt x="22" y="48"/>
                      </a:lnTo>
                      <a:lnTo>
                        <a:pt x="22" y="48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38" y="44"/>
                      </a:lnTo>
                      <a:lnTo>
                        <a:pt x="44" y="36"/>
                      </a:lnTo>
                      <a:lnTo>
                        <a:pt x="46" y="26"/>
                      </a:lnTo>
                      <a:lnTo>
                        <a:pt x="46" y="18"/>
                      </a:lnTo>
                      <a:lnTo>
                        <a:pt x="42" y="10"/>
                      </a:lnTo>
                      <a:lnTo>
                        <a:pt x="42" y="10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0"/>
                <p:cNvSpPr/>
                <p:nvPr/>
              </p:nvSpPr>
              <p:spPr>
                <a:xfrm>
                  <a:off x="-2747963" y="2408238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10" y="4"/>
                      </a:moveTo>
                      <a:lnTo>
                        <a:pt x="10" y="4"/>
                      </a:lnTo>
                      <a:lnTo>
                        <a:pt x="4" y="12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10" y="42"/>
                      </a:lnTo>
                      <a:lnTo>
                        <a:pt x="14" y="44"/>
                      </a:lnTo>
                      <a:lnTo>
                        <a:pt x="20" y="46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38" y="42"/>
                      </a:lnTo>
                      <a:lnTo>
                        <a:pt x="38" y="42"/>
                      </a:lnTo>
                      <a:lnTo>
                        <a:pt x="46" y="36"/>
                      </a:lnTo>
                      <a:lnTo>
                        <a:pt x="48" y="26"/>
                      </a:lnTo>
                      <a:lnTo>
                        <a:pt x="48" y="18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36" y="2"/>
                      </a:lnTo>
                      <a:lnTo>
                        <a:pt x="28" y="0"/>
                      </a:ln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0"/>
                <p:cNvSpPr/>
                <p:nvPr/>
              </p:nvSpPr>
              <p:spPr>
                <a:xfrm>
                  <a:off x="-2484438" y="2722563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2" y="14"/>
                      </a:lnTo>
                      <a:lnTo>
                        <a:pt x="0" y="22"/>
                      </a:lnTo>
                      <a:lnTo>
                        <a:pt x="2" y="32"/>
                      </a:lnTo>
                      <a:lnTo>
                        <a:pt x="6" y="40"/>
                      </a:lnTo>
                      <a:lnTo>
                        <a:pt x="6" y="40"/>
                      </a:lnTo>
                      <a:lnTo>
                        <a:pt x="14" y="46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40" y="42"/>
                      </a:lnTo>
                      <a:lnTo>
                        <a:pt x="40" y="42"/>
                      </a:lnTo>
                      <a:lnTo>
                        <a:pt x="46" y="34"/>
                      </a:lnTo>
                      <a:lnTo>
                        <a:pt x="48" y="26"/>
                      </a:lnTo>
                      <a:lnTo>
                        <a:pt x="46" y="16"/>
                      </a:lnTo>
                      <a:lnTo>
                        <a:pt x="42" y="8"/>
                      </a:lnTo>
                      <a:lnTo>
                        <a:pt x="42" y="8"/>
                      </a:lnTo>
                      <a:lnTo>
                        <a:pt x="34" y="2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10"/>
                <p:cNvSpPr/>
                <p:nvPr/>
              </p:nvSpPr>
              <p:spPr>
                <a:xfrm>
                  <a:off x="-2036763" y="3148013"/>
                  <a:ext cx="71438" cy="31750"/>
                </a:xfrm>
                <a:custGeom>
                  <a:rect b="b" l="l" r="r" t="t"/>
                  <a:pathLst>
                    <a:path extrusionOk="0" h="20" w="45">
                      <a:moveTo>
                        <a:pt x="4" y="8"/>
                      </a:moveTo>
                      <a:lnTo>
                        <a:pt x="4" y="8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45" y="20"/>
                      </a:lnTo>
                      <a:lnTo>
                        <a:pt x="45" y="20"/>
                      </a:lnTo>
                      <a:lnTo>
                        <a:pt x="43" y="12"/>
                      </a:lnTo>
                      <a:lnTo>
                        <a:pt x="37" y="4"/>
                      </a:lnTo>
                      <a:lnTo>
                        <a:pt x="37" y="4"/>
                      </a:lnTo>
                      <a:lnTo>
                        <a:pt x="29" y="0"/>
                      </a:lnTo>
                      <a:lnTo>
                        <a:pt x="19" y="0"/>
                      </a:lnTo>
                      <a:lnTo>
                        <a:pt x="11" y="2"/>
                      </a:lnTo>
                      <a:lnTo>
                        <a:pt x="4" y="8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10"/>
                <p:cNvSpPr/>
                <p:nvPr/>
              </p:nvSpPr>
              <p:spPr>
                <a:xfrm>
                  <a:off x="-2192338" y="3011488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6" y="8"/>
                      </a:moveTo>
                      <a:lnTo>
                        <a:pt x="6" y="8"/>
                      </a:lnTo>
                      <a:lnTo>
                        <a:pt x="0" y="16"/>
                      </a:lnTo>
                      <a:lnTo>
                        <a:pt x="0" y="26"/>
                      </a:lnTo>
                      <a:lnTo>
                        <a:pt x="2" y="34"/>
                      </a:lnTo>
                      <a:lnTo>
                        <a:pt x="8" y="42"/>
                      </a:lnTo>
                      <a:lnTo>
                        <a:pt x="8" y="42"/>
                      </a:lnTo>
                      <a:lnTo>
                        <a:pt x="14" y="4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42" y="40"/>
                      </a:lnTo>
                      <a:lnTo>
                        <a:pt x="42" y="40"/>
                      </a:lnTo>
                      <a:lnTo>
                        <a:pt x="46" y="32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0" y="6"/>
                      </a:lnTo>
                      <a:lnTo>
                        <a:pt x="40" y="6"/>
                      </a:lnTo>
                      <a:lnTo>
                        <a:pt x="32" y="2"/>
                      </a:lnTo>
                      <a:lnTo>
                        <a:pt x="22" y="0"/>
                      </a:lnTo>
                      <a:lnTo>
                        <a:pt x="14" y="2"/>
                      </a:lnTo>
                      <a:lnTo>
                        <a:pt x="6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0"/>
                <p:cNvSpPr/>
                <p:nvPr/>
              </p:nvSpPr>
              <p:spPr>
                <a:xfrm>
                  <a:off x="-2341563" y="2871788"/>
                  <a:ext cx="76200" cy="76200"/>
                </a:xfrm>
                <a:custGeom>
                  <a:rect b="b" l="l" r="r" t="t"/>
                  <a:pathLst>
                    <a:path extrusionOk="0" h="48" w="48">
                      <a:moveTo>
                        <a:pt x="6" y="6"/>
                      </a:move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2" y="32"/>
                      </a:lnTo>
                      <a:lnTo>
                        <a:pt x="6" y="40"/>
                      </a:lnTo>
                      <a:lnTo>
                        <a:pt x="6" y="40"/>
                      </a:lnTo>
                      <a:lnTo>
                        <a:pt x="14" y="46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46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46" y="32"/>
                      </a:lnTo>
                      <a:lnTo>
                        <a:pt x="48" y="24"/>
                      </a:lnTo>
                      <a:lnTo>
                        <a:pt x="46" y="14"/>
                      </a:lnTo>
                      <a:lnTo>
                        <a:pt x="40" y="6"/>
                      </a:lnTo>
                      <a:lnTo>
                        <a:pt x="40" y="6"/>
                      </a:lnTo>
                      <a:lnTo>
                        <a:pt x="32" y="2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10"/>
                <p:cNvSpPr/>
                <p:nvPr/>
              </p:nvSpPr>
              <p:spPr>
                <a:xfrm>
                  <a:off x="-2868613" y="2243138"/>
                  <a:ext cx="76200" cy="73025"/>
                </a:xfrm>
                <a:custGeom>
                  <a:rect b="b" l="l" r="r" t="t"/>
                  <a:pathLst>
                    <a:path extrusionOk="0" h="46" w="4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2" y="32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8" y="40"/>
                      </a:lnTo>
                      <a:lnTo>
                        <a:pt x="8" y="40"/>
                      </a:lnTo>
                      <a:lnTo>
                        <a:pt x="16" y="46"/>
                      </a:lnTo>
                      <a:lnTo>
                        <a:pt x="24" y="46"/>
                      </a:lnTo>
                      <a:lnTo>
                        <a:pt x="24" y="46"/>
                      </a:lnTo>
                      <a:lnTo>
                        <a:pt x="34" y="46"/>
                      </a:lnTo>
                      <a:lnTo>
                        <a:pt x="42" y="40"/>
                      </a:lnTo>
                      <a:lnTo>
                        <a:pt x="42" y="40"/>
                      </a:lnTo>
                      <a:lnTo>
                        <a:pt x="44" y="36"/>
                      </a:lnTo>
                      <a:lnTo>
                        <a:pt x="44" y="36"/>
                      </a:lnTo>
                      <a:lnTo>
                        <a:pt x="46" y="32"/>
                      </a:lnTo>
                      <a:lnTo>
                        <a:pt x="46" y="32"/>
                      </a:lnTo>
                      <a:lnTo>
                        <a:pt x="48" y="28"/>
                      </a:lnTo>
                      <a:lnTo>
                        <a:pt x="48" y="28"/>
                      </a:lnTo>
                      <a:lnTo>
                        <a:pt x="48" y="22"/>
                      </a:lnTo>
                      <a:lnTo>
                        <a:pt x="48" y="22"/>
                      </a:lnTo>
                      <a:lnTo>
                        <a:pt x="46" y="14"/>
                      </a:lnTo>
                      <a:lnTo>
                        <a:pt x="42" y="6"/>
                      </a:lnTo>
                      <a:lnTo>
                        <a:pt x="42" y="6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2" name="Google Shape;732;p10"/>
              <p:cNvGrpSpPr/>
              <p:nvPr/>
            </p:nvGrpSpPr>
            <p:grpSpPr>
              <a:xfrm>
                <a:off x="-3179763" y="1289050"/>
                <a:ext cx="1022350" cy="1004888"/>
                <a:chOff x="-3179763" y="1289050"/>
                <a:chExt cx="1022350" cy="1004888"/>
              </a:xfrm>
            </p:grpSpPr>
            <p:sp>
              <p:nvSpPr>
                <p:cNvPr id="733" name="Google Shape;733;p10"/>
                <p:cNvSpPr/>
                <p:nvPr/>
              </p:nvSpPr>
              <p:spPr>
                <a:xfrm>
                  <a:off x="-3024188" y="1614488"/>
                  <a:ext cx="25400" cy="31750"/>
                </a:xfrm>
                <a:custGeom>
                  <a:rect b="b" l="l" r="r" t="t"/>
                  <a:pathLst>
                    <a:path extrusionOk="0" h="20" w="16">
                      <a:moveTo>
                        <a:pt x="14" y="14"/>
                      </a:moveTo>
                      <a:lnTo>
                        <a:pt x="14" y="14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" y="16"/>
                      </a:lnTo>
                      <a:lnTo>
                        <a:pt x="6" y="16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0"/>
                <p:cNvSpPr/>
                <p:nvPr/>
              </p:nvSpPr>
              <p:spPr>
                <a:xfrm>
                  <a:off x="-3084513" y="1481138"/>
                  <a:ext cx="22225" cy="31750"/>
                </a:xfrm>
                <a:custGeom>
                  <a:rect b="b" l="l" r="r" t="t"/>
                  <a:pathLst>
                    <a:path extrusionOk="0" h="20" w="14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BBBCB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10"/>
                <p:cNvSpPr/>
                <p:nvPr/>
              </p:nvSpPr>
              <p:spPr>
                <a:xfrm>
                  <a:off x="-3103563" y="1506538"/>
                  <a:ext cx="117475" cy="117475"/>
                </a:xfrm>
                <a:custGeom>
                  <a:rect b="b" l="l" r="r" t="t"/>
                  <a:pathLst>
                    <a:path extrusionOk="0" h="74" w="74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4"/>
                      </a:lnTo>
                      <a:lnTo>
                        <a:pt x="20" y="4"/>
                      </a:lnTo>
                      <a:lnTo>
                        <a:pt x="12" y="10"/>
                      </a:lnTo>
                      <a:lnTo>
                        <a:pt x="4" y="18"/>
                      </a:lnTo>
                      <a:lnTo>
                        <a:pt x="0" y="26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2" y="72"/>
                      </a:lnTo>
                      <a:lnTo>
                        <a:pt x="30" y="74"/>
                      </a:lnTo>
                      <a:lnTo>
                        <a:pt x="36" y="74"/>
                      </a:lnTo>
                      <a:lnTo>
                        <a:pt x="36" y="74"/>
                      </a:lnTo>
                      <a:lnTo>
                        <a:pt x="44" y="74"/>
                      </a:lnTo>
                      <a:lnTo>
                        <a:pt x="50" y="72"/>
                      </a:lnTo>
                      <a:lnTo>
                        <a:pt x="50" y="72"/>
                      </a:lnTo>
                      <a:lnTo>
                        <a:pt x="58" y="68"/>
                      </a:lnTo>
                      <a:lnTo>
                        <a:pt x="58" y="68"/>
                      </a:lnTo>
                      <a:lnTo>
                        <a:pt x="64" y="62"/>
                      </a:lnTo>
                      <a:lnTo>
                        <a:pt x="70" y="54"/>
                      </a:lnTo>
                      <a:lnTo>
                        <a:pt x="74" y="46"/>
                      </a:lnTo>
                      <a:lnTo>
                        <a:pt x="74" y="36"/>
                      </a:lnTo>
                      <a:lnTo>
                        <a:pt x="74" y="36"/>
                      </a:lnTo>
                      <a:lnTo>
                        <a:pt x="74" y="30"/>
                      </a:lnTo>
                      <a:lnTo>
                        <a:pt x="72" y="22"/>
                      </a:lnTo>
                      <a:lnTo>
                        <a:pt x="68" y="16"/>
                      </a:lnTo>
                      <a:lnTo>
                        <a:pt x="64" y="10"/>
                      </a:lnTo>
                      <a:lnTo>
                        <a:pt x="58" y="6"/>
                      </a:lnTo>
                      <a:lnTo>
                        <a:pt x="52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10"/>
                <p:cNvSpPr/>
                <p:nvPr/>
              </p:nvSpPr>
              <p:spPr>
                <a:xfrm>
                  <a:off x="-3179763" y="1289050"/>
                  <a:ext cx="79375" cy="79375"/>
                </a:xfrm>
                <a:custGeom>
                  <a:rect b="b" l="l" r="r" t="t"/>
                  <a:pathLst>
                    <a:path extrusionOk="0" h="50" w="50">
                      <a:moveTo>
                        <a:pt x="36" y="48"/>
                      </a:moveTo>
                      <a:lnTo>
                        <a:pt x="36" y="48"/>
                      </a:lnTo>
                      <a:lnTo>
                        <a:pt x="42" y="44"/>
                      </a:lnTo>
                      <a:lnTo>
                        <a:pt x="46" y="38"/>
                      </a:lnTo>
                      <a:lnTo>
                        <a:pt x="48" y="32"/>
                      </a:ln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48" y="16"/>
                      </a:lnTo>
                      <a:lnTo>
                        <a:pt x="42" y="8"/>
                      </a:lnTo>
                      <a:lnTo>
                        <a:pt x="34" y="2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8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2" y="34"/>
                      </a:lnTo>
                      <a:lnTo>
                        <a:pt x="6" y="42"/>
                      </a:lnTo>
                      <a:lnTo>
                        <a:pt x="14" y="48"/>
                      </a:lnTo>
                      <a:lnTo>
                        <a:pt x="24" y="50"/>
                      </a:lnTo>
                      <a:lnTo>
                        <a:pt x="24" y="50"/>
                      </a:lnTo>
                      <a:lnTo>
                        <a:pt x="28" y="50"/>
                      </a:lnTo>
                      <a:lnTo>
                        <a:pt x="28" y="50"/>
                      </a:lnTo>
                      <a:lnTo>
                        <a:pt x="36" y="48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10"/>
                <p:cNvSpPr/>
                <p:nvPr/>
              </p:nvSpPr>
              <p:spPr>
                <a:xfrm>
                  <a:off x="-2271713" y="2179638"/>
                  <a:ext cx="114300" cy="114300"/>
                </a:xfrm>
                <a:custGeom>
                  <a:rect b="b" l="l" r="r" t="t"/>
                  <a:pathLst>
                    <a:path extrusionOk="0" h="72" w="72">
                      <a:moveTo>
                        <a:pt x="60" y="62"/>
                      </a:moveTo>
                      <a:lnTo>
                        <a:pt x="60" y="62"/>
                      </a:lnTo>
                      <a:lnTo>
                        <a:pt x="66" y="56"/>
                      </a:lnTo>
                      <a:lnTo>
                        <a:pt x="68" y="50"/>
                      </a:lnTo>
                      <a:lnTo>
                        <a:pt x="70" y="44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0" y="30"/>
                      </a:lnTo>
                      <a:lnTo>
                        <a:pt x="68" y="22"/>
                      </a:lnTo>
                      <a:lnTo>
                        <a:pt x="64" y="16"/>
                      </a:lnTo>
                      <a:lnTo>
                        <a:pt x="60" y="12"/>
                      </a:lnTo>
                      <a:lnTo>
                        <a:pt x="56" y="8"/>
                      </a:lnTo>
                      <a:lnTo>
                        <a:pt x="50" y="4"/>
                      </a:lnTo>
                      <a:lnTo>
                        <a:pt x="42" y="2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4" y="18"/>
                      </a:lnTo>
                      <a:lnTo>
                        <a:pt x="2" y="24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2" y="50"/>
                      </a:lnTo>
                      <a:lnTo>
                        <a:pt x="6" y="58"/>
                      </a:lnTo>
                      <a:lnTo>
                        <a:pt x="10" y="62"/>
                      </a:lnTo>
                      <a:lnTo>
                        <a:pt x="14" y="66"/>
                      </a:lnTo>
                      <a:lnTo>
                        <a:pt x="22" y="70"/>
                      </a:lnTo>
                      <a:lnTo>
                        <a:pt x="28" y="72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44" y="72"/>
                      </a:lnTo>
                      <a:lnTo>
                        <a:pt x="54" y="68"/>
                      </a:lnTo>
                      <a:lnTo>
                        <a:pt x="54" y="68"/>
                      </a:lnTo>
                      <a:lnTo>
                        <a:pt x="60" y="62"/>
                      </a:lnTo>
                      <a:lnTo>
                        <a:pt x="60" y="62"/>
                      </a:lnTo>
                      <a:close/>
                    </a:path>
                  </a:pathLst>
                </a:custGeom>
                <a:solidFill>
                  <a:srgbClr val="CC092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38" name="Google Shape;738;p10"/>
              <p:cNvSpPr/>
              <p:nvPr/>
            </p:nvSpPr>
            <p:spPr>
              <a:xfrm>
                <a:off x="-2833688" y="-2271713"/>
                <a:ext cx="120650" cy="120650"/>
              </a:xfrm>
              <a:custGeom>
                <a:rect b="b" l="l" r="r" t="t"/>
                <a:pathLst>
                  <a:path extrusionOk="0" h="76" w="76">
                    <a:moveTo>
                      <a:pt x="0" y="38"/>
                    </a:moveTo>
                    <a:lnTo>
                      <a:pt x="0" y="38"/>
                    </a:lnTo>
                    <a:lnTo>
                      <a:pt x="0" y="46"/>
                    </a:lnTo>
                    <a:lnTo>
                      <a:pt x="4" y="52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16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2"/>
                    </a:lnTo>
                    <a:lnTo>
                      <a:pt x="68" y="16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6" y="6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-3979863" y="-1857375"/>
                <a:ext cx="79375" cy="79375"/>
              </a:xfrm>
              <a:custGeom>
                <a:rect b="b" l="l" r="r" t="t"/>
                <a:pathLst>
                  <a:path extrusionOk="0" h="50" w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4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-1111250" y="-3675063"/>
                <a:ext cx="79375" cy="22225"/>
              </a:xfrm>
              <a:custGeom>
                <a:rect b="b" l="l" r="r" t="t"/>
                <a:pathLst>
                  <a:path extrusionOk="0" h="14" w="50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-2786063" y="-2925763"/>
                <a:ext cx="76200" cy="76200"/>
              </a:xfrm>
              <a:custGeom>
                <a:rect b="b" l="l" r="r" t="t"/>
                <a:pathLst>
                  <a:path extrusionOk="0" h="48" w="48">
                    <a:moveTo>
                      <a:pt x="4" y="12"/>
                    </a:moveTo>
                    <a:lnTo>
                      <a:pt x="4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2"/>
                    </a:lnTo>
                    <a:lnTo>
                      <a:pt x="44" y="12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-2665413" y="-3081338"/>
                <a:ext cx="76200" cy="76200"/>
              </a:xfrm>
              <a:custGeom>
                <a:rect b="b" l="l" r="r" t="t"/>
                <a:pathLst>
                  <a:path extrusionOk="0" h="48" w="48">
                    <a:moveTo>
                      <a:pt x="42" y="38"/>
                    </a:moveTo>
                    <a:lnTo>
                      <a:pt x="42" y="38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6" y="1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38" y="42"/>
                    </a:lnTo>
                    <a:lnTo>
                      <a:pt x="42" y="38"/>
                    </a:lnTo>
                    <a:lnTo>
                      <a:pt x="42" y="38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-2538413" y="-3233738"/>
                <a:ext cx="76200" cy="76200"/>
              </a:xfrm>
              <a:custGeom>
                <a:rect b="b" l="l" r="r" t="t"/>
                <a:pathLst>
                  <a:path extrusionOk="0" h="48" w="48">
                    <a:moveTo>
                      <a:pt x="42" y="42"/>
                    </a:moveTo>
                    <a:lnTo>
                      <a:pt x="42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42" y="42"/>
                    </a:lnTo>
                    <a:lnTo>
                      <a:pt x="42" y="42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-4014788" y="-2227263"/>
                <a:ext cx="231775" cy="231775"/>
              </a:xfrm>
              <a:custGeom>
                <a:rect b="b" l="l" r="r" t="t"/>
                <a:pathLst>
                  <a:path extrusionOk="0" h="146" w="146">
                    <a:moveTo>
                      <a:pt x="130" y="28"/>
                    </a:moveTo>
                    <a:lnTo>
                      <a:pt x="130" y="28"/>
                    </a:lnTo>
                    <a:lnTo>
                      <a:pt x="118" y="16"/>
                    </a:lnTo>
                    <a:lnTo>
                      <a:pt x="106" y="6"/>
                    </a:lnTo>
                    <a:lnTo>
                      <a:pt x="90" y="2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4" y="6"/>
                    </a:lnTo>
                    <a:lnTo>
                      <a:pt x="32" y="12"/>
                    </a:lnTo>
                    <a:lnTo>
                      <a:pt x="20" y="22"/>
                    </a:lnTo>
                    <a:lnTo>
                      <a:pt x="12" y="32"/>
                    </a:lnTo>
                    <a:lnTo>
                      <a:pt x="6" y="44"/>
                    </a:lnTo>
                    <a:lnTo>
                      <a:pt x="0" y="5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4"/>
                    </a:lnTo>
                    <a:lnTo>
                      <a:pt x="2" y="94"/>
                    </a:lnTo>
                    <a:lnTo>
                      <a:pt x="6" y="104"/>
                    </a:lnTo>
                    <a:lnTo>
                      <a:pt x="12" y="114"/>
                    </a:lnTo>
                    <a:lnTo>
                      <a:pt x="18" y="122"/>
                    </a:lnTo>
                    <a:lnTo>
                      <a:pt x="24" y="128"/>
                    </a:lnTo>
                    <a:lnTo>
                      <a:pt x="34" y="136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6" y="142"/>
                    </a:lnTo>
                    <a:lnTo>
                      <a:pt x="46" y="142"/>
                    </a:lnTo>
                    <a:lnTo>
                      <a:pt x="60" y="146"/>
                    </a:lnTo>
                    <a:lnTo>
                      <a:pt x="72" y="146"/>
                    </a:lnTo>
                    <a:lnTo>
                      <a:pt x="72" y="146"/>
                    </a:lnTo>
                    <a:lnTo>
                      <a:pt x="88" y="146"/>
                    </a:lnTo>
                    <a:lnTo>
                      <a:pt x="102" y="140"/>
                    </a:lnTo>
                    <a:lnTo>
                      <a:pt x="114" y="134"/>
                    </a:lnTo>
                    <a:lnTo>
                      <a:pt x="124" y="126"/>
                    </a:lnTo>
                    <a:lnTo>
                      <a:pt x="134" y="114"/>
                    </a:lnTo>
                    <a:lnTo>
                      <a:pt x="140" y="102"/>
                    </a:lnTo>
                    <a:lnTo>
                      <a:pt x="144" y="88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62"/>
                    </a:lnTo>
                    <a:lnTo>
                      <a:pt x="142" y="50"/>
                    </a:lnTo>
                    <a:lnTo>
                      <a:pt x="138" y="40"/>
                    </a:lnTo>
                    <a:lnTo>
                      <a:pt x="132" y="30"/>
                    </a:lnTo>
                    <a:lnTo>
                      <a:pt x="132" y="30"/>
                    </a:lnTo>
                    <a:lnTo>
                      <a:pt x="130" y="28"/>
                    </a:lnTo>
                    <a:lnTo>
                      <a:pt x="130" y="28"/>
                    </a:lnTo>
                    <a:close/>
                    <a:moveTo>
                      <a:pt x="144" y="74"/>
                    </a:moveTo>
                    <a:lnTo>
                      <a:pt x="144" y="74"/>
                    </a:lnTo>
                    <a:lnTo>
                      <a:pt x="142" y="88"/>
                    </a:lnTo>
                    <a:lnTo>
                      <a:pt x="138" y="100"/>
                    </a:lnTo>
                    <a:lnTo>
                      <a:pt x="132" y="112"/>
                    </a:lnTo>
                    <a:lnTo>
                      <a:pt x="122" y="122"/>
                    </a:lnTo>
                    <a:lnTo>
                      <a:pt x="112" y="132"/>
                    </a:lnTo>
                    <a:lnTo>
                      <a:pt x="100" y="138"/>
                    </a:lnTo>
                    <a:lnTo>
                      <a:pt x="88" y="142"/>
                    </a:lnTo>
                    <a:lnTo>
                      <a:pt x="72" y="144"/>
                    </a:lnTo>
                    <a:lnTo>
                      <a:pt x="72" y="144"/>
                    </a:lnTo>
                    <a:lnTo>
                      <a:pt x="60" y="142"/>
                    </a:lnTo>
                    <a:lnTo>
                      <a:pt x="48" y="138"/>
                    </a:lnTo>
                    <a:lnTo>
                      <a:pt x="48" y="138"/>
                    </a:lnTo>
                    <a:lnTo>
                      <a:pt x="44" y="136"/>
                    </a:lnTo>
                    <a:lnTo>
                      <a:pt x="44" y="136"/>
                    </a:lnTo>
                    <a:lnTo>
                      <a:pt x="34" y="132"/>
                    </a:lnTo>
                    <a:lnTo>
                      <a:pt x="26" y="126"/>
                    </a:lnTo>
                    <a:lnTo>
                      <a:pt x="20" y="120"/>
                    </a:lnTo>
                    <a:lnTo>
                      <a:pt x="14" y="112"/>
                    </a:lnTo>
                    <a:lnTo>
                      <a:pt x="10" y="102"/>
                    </a:lnTo>
                    <a:lnTo>
                      <a:pt x="6" y="94"/>
                    </a:lnTo>
                    <a:lnTo>
                      <a:pt x="4" y="8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4" y="58"/>
                    </a:lnTo>
                    <a:lnTo>
                      <a:pt x="8" y="46"/>
                    </a:lnTo>
                    <a:lnTo>
                      <a:pt x="14" y="34"/>
                    </a:lnTo>
                    <a:lnTo>
                      <a:pt x="24" y="24"/>
                    </a:lnTo>
                    <a:lnTo>
                      <a:pt x="34" y="14"/>
                    </a:lnTo>
                    <a:lnTo>
                      <a:pt x="46" y="8"/>
                    </a:lnTo>
                    <a:lnTo>
                      <a:pt x="58" y="4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88" y="4"/>
                    </a:lnTo>
                    <a:lnTo>
                      <a:pt x="104" y="10"/>
                    </a:lnTo>
                    <a:lnTo>
                      <a:pt x="116" y="18"/>
                    </a:lnTo>
                    <a:lnTo>
                      <a:pt x="128" y="28"/>
                    </a:lnTo>
                    <a:lnTo>
                      <a:pt x="128" y="28"/>
                    </a:lnTo>
                    <a:lnTo>
                      <a:pt x="130" y="32"/>
                    </a:lnTo>
                    <a:lnTo>
                      <a:pt x="130" y="32"/>
                    </a:lnTo>
                    <a:lnTo>
                      <a:pt x="136" y="42"/>
                    </a:lnTo>
                    <a:lnTo>
                      <a:pt x="140" y="52"/>
                    </a:lnTo>
                    <a:lnTo>
                      <a:pt x="142" y="62"/>
                    </a:lnTo>
                    <a:lnTo>
                      <a:pt x="144" y="74"/>
                    </a:lnTo>
                    <a:lnTo>
                      <a:pt x="144" y="74"/>
                    </a:lnTo>
                    <a:close/>
                  </a:path>
                </a:pathLst>
              </a:custGeom>
              <a:solidFill>
                <a:srgbClr val="CC092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45" name="Google Shape;7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" y="445293"/>
            <a:ext cx="200975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61" y="38420"/>
            <a:ext cx="1336254" cy="48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5421" y="41133"/>
            <a:ext cx="540066" cy="5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16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19.xml"/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slideLayout" Target="../slideLayouts/slideLayout5.xml"/><Relationship Id="rId26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1.xml"/><Relationship Id="rId28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5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31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7.xml"/><Relationship Id="rId3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6.xml"/><Relationship Id="rId3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9.xml"/><Relationship Id="rId35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8.xml"/><Relationship Id="rId3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11.xml"/><Relationship Id="rId37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10.xml"/><Relationship Id="rId3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13.xml"/><Relationship Id="rId39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12.xml"/><Relationship Id="rId3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25537" l="45698" r="0" t="0"/>
          <a:stretch/>
        </p:blipFill>
        <p:spPr>
          <a:xfrm>
            <a:off x="0" y="2681714"/>
            <a:ext cx="2137907" cy="24617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09753" y="342900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9753" y="891540"/>
            <a:ext cx="8524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08610" y="4972050"/>
            <a:ext cx="93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624575" y="4972050"/>
            <a:ext cx="5490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2023 Broadcom.  All Rights Reserved. The term “Broadcom” refers to Broadcom Inc.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03261" y="4972050"/>
            <a:ext cx="20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500" y="4883633"/>
            <a:ext cx="1133475" cy="153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"/>
          <p:cNvGrpSpPr/>
          <p:nvPr/>
        </p:nvGrpSpPr>
        <p:grpSpPr>
          <a:xfrm>
            <a:off x="0" y="0"/>
            <a:ext cx="9144053" cy="68550"/>
            <a:chOff x="0" y="0"/>
            <a:chExt cx="12192070" cy="137100"/>
          </a:xfrm>
        </p:grpSpPr>
        <p:sp>
          <p:nvSpPr>
            <p:cNvPr id="14" name="Google Shape;14;p1"/>
            <p:cNvSpPr/>
            <p:nvPr/>
          </p:nvSpPr>
          <p:spPr>
            <a:xfrm>
              <a:off x="0" y="0"/>
              <a:ext cx="12192000" cy="13710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0665070" y="0"/>
              <a:ext cx="1527000" cy="13710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62105" t="53576"/>
          <a:stretch/>
        </p:blipFill>
        <p:spPr>
          <a:xfrm>
            <a:off x="8526779" y="0"/>
            <a:ext cx="617221" cy="6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039" y="4743311"/>
            <a:ext cx="1154816" cy="4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7491852" y="4848606"/>
            <a:ext cx="26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eng.vmware.com/cnabu-sre/local-installer/-/tree/main/carvel-packages/reloader" TargetMode="External"/><Relationship Id="rId4" Type="http://schemas.openxmlformats.org/officeDocument/2006/relationships/hyperlink" Target="https://github.com/stakater/Reload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fluence.eng.vmware.com/download/attachments/1970014697/tmc-sm-with-cert-reloader-upgrade-update.mp4?version=1&amp;modificationDate=1719896528732&amp;api=v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nfluence.eng.vmware.com/display/TMCTKGLCMBEIJ/One-pager%3A+%5BTMC+SM%5D+Auto+reload+certificates+for+stack+services" TargetMode="External"/><Relationship Id="rId4" Type="http://schemas.openxmlformats.org/officeDocument/2006/relationships/hyperlink" Target="https://github.com/stakater/Reloader" TargetMode="External"/><Relationship Id="rId5" Type="http://schemas.openxmlformats.org/officeDocument/2006/relationships/hyperlink" Target="https://github.com/cert-manager/cert-manager" TargetMode="External"/><Relationship Id="rId6" Type="http://schemas.openxmlformats.org/officeDocument/2006/relationships/hyperlink" Target="https://gitlab.eng.vmware.com/cnabu-sre/local-installer/-/tree/main/carvel-packages/reload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9"/>
          <p:cNvSpPr txBox="1"/>
          <p:nvPr>
            <p:ph idx="1" type="body"/>
          </p:nvPr>
        </p:nvSpPr>
        <p:spPr>
          <a:xfrm>
            <a:off x="308600" y="1152125"/>
            <a:ext cx="5079900" cy="150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910">
                <a:solidFill>
                  <a:schemeClr val="dk2"/>
                </a:solidFill>
              </a:rPr>
              <a:t>Auto reload TLS certificate secrets for stack services</a:t>
            </a:r>
            <a:endParaRPr sz="320"/>
          </a:p>
        </p:txBody>
      </p:sp>
      <p:sp>
        <p:nvSpPr>
          <p:cNvPr id="1266" name="Google Shape;1266;p39"/>
          <p:cNvSpPr txBox="1"/>
          <p:nvPr>
            <p:ph idx="2" type="body"/>
          </p:nvPr>
        </p:nvSpPr>
        <p:spPr>
          <a:xfrm>
            <a:off x="308610" y="3247634"/>
            <a:ext cx="5589300" cy="2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 1</a:t>
            </a:r>
            <a:r>
              <a:rPr lang="en"/>
              <a:t>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0"/>
          <p:cNvSpPr txBox="1"/>
          <p:nvPr>
            <p:ph type="title"/>
          </p:nvPr>
        </p:nvSpPr>
        <p:spPr>
          <a:xfrm>
            <a:off x="311700" y="445025"/>
            <a:ext cx="8520600" cy="27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72" name="Google Shape;1272;p40"/>
          <p:cNvSpPr txBox="1"/>
          <p:nvPr>
            <p:ph idx="1" type="body"/>
          </p:nvPr>
        </p:nvSpPr>
        <p:spPr>
          <a:xfrm>
            <a:off x="311700" y="1152475"/>
            <a:ext cx="8520600" cy="12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3375" lvl="0" marL="457200" rtl="0" algn="l">
              <a:spcBef>
                <a:spcPts val="600"/>
              </a:spcBef>
              <a:spcAft>
                <a:spcPts val="0"/>
              </a:spcAft>
              <a:buClr>
                <a:srgbClr val="172B4D"/>
              </a:buClr>
              <a:buSzPts val="1650"/>
              <a:buChar char="➢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</a:rPr>
              <a:t>Overview</a:t>
            </a:r>
            <a:endParaRPr sz="16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Char char="➢"/>
            </a:pPr>
            <a:r>
              <a:rPr lang="en" sz="1650">
                <a:solidFill>
                  <a:srgbClr val="172B4D"/>
                </a:solidFill>
                <a:highlight>
                  <a:schemeClr val="lt1"/>
                </a:highlight>
              </a:rPr>
              <a:t>Solution and implementation</a:t>
            </a:r>
            <a:endParaRPr sz="1650">
              <a:solidFill>
                <a:srgbClr val="172B4D"/>
              </a:solidFill>
              <a:highlight>
                <a:schemeClr val="lt1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Char char="➢"/>
            </a:pPr>
            <a:r>
              <a:rPr lang="en" sz="1650">
                <a:solidFill>
                  <a:srgbClr val="172B4D"/>
                </a:solidFill>
                <a:highlight>
                  <a:schemeClr val="lt1"/>
                </a:highlight>
              </a:rPr>
              <a:t>Demo</a:t>
            </a:r>
            <a:endParaRPr sz="16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Char char="➢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</a:rPr>
              <a:t>References</a:t>
            </a:r>
            <a:endParaRPr sz="16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Char char="➢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</a:rPr>
              <a:t>Q&amp;A</a:t>
            </a:r>
            <a:endParaRPr sz="165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1"/>
          <p:cNvSpPr txBox="1"/>
          <p:nvPr>
            <p:ph type="title"/>
          </p:nvPr>
        </p:nvSpPr>
        <p:spPr>
          <a:xfrm>
            <a:off x="311700" y="445025"/>
            <a:ext cx="8520600" cy="27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78" name="Google Shape;1278;p41"/>
          <p:cNvSpPr txBox="1"/>
          <p:nvPr>
            <p:ph idx="1" type="body"/>
          </p:nvPr>
        </p:nvSpPr>
        <p:spPr>
          <a:xfrm>
            <a:off x="311700" y="885925"/>
            <a:ext cx="85206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sz="1600"/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TLS secret will be automatically renewed by cert-manager before it expires; however, the containers require an explicit restart to utilize the updated certificate. This kind of periodic customer intervention is not expected.</a:t>
            </a:r>
            <a:endParaRPr/>
          </a:p>
        </p:txBody>
      </p:sp>
      <p:sp>
        <p:nvSpPr>
          <p:cNvPr id="1279" name="Google Shape;1279;p41"/>
          <p:cNvSpPr txBox="1"/>
          <p:nvPr>
            <p:ph idx="1" type="body"/>
          </p:nvPr>
        </p:nvSpPr>
        <p:spPr>
          <a:xfrm>
            <a:off x="311700" y="2571750"/>
            <a:ext cx="85206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 sz="1600"/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Support auto restart service pods to utilize the renewed TLS secrets.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Support configurable duration/renewBefore of the stack certificates.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2"/>
          <p:cNvSpPr txBox="1"/>
          <p:nvPr>
            <p:ph type="title"/>
          </p:nvPr>
        </p:nvSpPr>
        <p:spPr>
          <a:xfrm>
            <a:off x="311700" y="445025"/>
            <a:ext cx="8520600" cy="27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and Implementation</a:t>
            </a:r>
            <a:endParaRPr/>
          </a:p>
        </p:txBody>
      </p:sp>
      <p:sp>
        <p:nvSpPr>
          <p:cNvPr id="1285" name="Google Shape;1285;p42"/>
          <p:cNvSpPr txBox="1"/>
          <p:nvPr>
            <p:ph idx="1" type="body"/>
          </p:nvPr>
        </p:nvSpPr>
        <p:spPr>
          <a:xfrm>
            <a:off x="311700" y="1152475"/>
            <a:ext cx="8520600" cy="11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Add the 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carvel-package(</a:t>
            </a: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local-installer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) for </a:t>
            </a: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stakater/Reloader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Add annotations on Deployment/StatefulSet to perform rolling update according to the TLS secrets update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–"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secret.reloader.stakater.com/reload: "xxx-tls" 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take action on the following service secrets(because there are creds updating, e.g. s3-creds, causing unnecessary restart)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86" name="Google Shape;1286;p42"/>
          <p:cNvGraphicFramePr/>
          <p:nvPr/>
        </p:nvGraphicFramePr>
        <p:xfrm>
          <a:off x="2110350" y="239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{E32DDF43-F43F-4EEE-9DBD-6D55C46E8B2A}</a:tableStyleId>
              </a:tblPr>
              <a:tblGrid>
                <a:gridCol w="1975525"/>
                <a:gridCol w="1975525"/>
              </a:tblGrid>
              <a:tr h="1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66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audit-server-tls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audit-server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66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audit-consumer-tls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audit-consumer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66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dataprotection-server-tls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dataprotection-server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66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inspection-server-tls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inspection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66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kafka-broker-cert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kafka-controller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7" name="Google Shape;1287;p42"/>
          <p:cNvSpPr txBox="1"/>
          <p:nvPr/>
        </p:nvSpPr>
        <p:spPr>
          <a:xfrm>
            <a:off x="267175" y="4185650"/>
            <a:ext cx="8193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–"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secret.reloader.stakater.com/auto: "true"</a:t>
            </a:r>
            <a:r>
              <a:rPr i="1"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watch the secret of the rest service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–"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configmap.reloader.stakater.com/reload: "tls-ca-bundles"</a:t>
            </a:r>
            <a:r>
              <a:rPr lang="en" sz="1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watch all the root/CA certs</a:t>
            </a:r>
            <a:endParaRPr sz="950">
              <a:solidFill>
                <a:srgbClr val="DD1144"/>
              </a:solidFill>
              <a:highlight>
                <a:srgbClr val="ECFD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3"/>
          <p:cNvSpPr txBox="1"/>
          <p:nvPr>
            <p:ph type="title"/>
          </p:nvPr>
        </p:nvSpPr>
        <p:spPr>
          <a:xfrm>
            <a:off x="311700" y="445025"/>
            <a:ext cx="8520600" cy="27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and Implementation</a:t>
            </a:r>
            <a:endParaRPr/>
          </a:p>
        </p:txBody>
      </p:sp>
      <p:sp>
        <p:nvSpPr>
          <p:cNvPr id="1293" name="Google Shape;1293;p43"/>
          <p:cNvSpPr txBox="1"/>
          <p:nvPr>
            <p:ph idx="1" type="body"/>
          </p:nvPr>
        </p:nvSpPr>
        <p:spPr>
          <a:xfrm>
            <a:off x="311700" y="1152475"/>
            <a:ext cx="8520600" cy="44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Support 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certificate 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configuration on </a:t>
            </a:r>
            <a:r>
              <a:rPr i="1"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duration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i="1"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renewBefore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, the config </a:t>
            </a:r>
            <a:r>
              <a:rPr i="1"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values.yaml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should be like this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43"/>
          <p:cNvSpPr txBox="1"/>
          <p:nvPr/>
        </p:nvSpPr>
        <p:spPr>
          <a:xfrm>
            <a:off x="1410200" y="1844300"/>
            <a:ext cx="4275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certManager:</a:t>
            </a:r>
            <a:endParaRPr sz="950">
              <a:solidFill>
                <a:srgbClr val="DD1144"/>
              </a:solidFill>
              <a:highlight>
                <a:srgbClr val="ECFD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  certificate:</a:t>
            </a:r>
            <a:endParaRPr sz="950">
              <a:solidFill>
                <a:srgbClr val="DD1144"/>
              </a:solidFill>
              <a:highlight>
                <a:srgbClr val="ECFD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    duration: 48h   # by default 1 year</a:t>
            </a:r>
            <a:endParaRPr sz="950">
              <a:solidFill>
                <a:srgbClr val="DD1144"/>
              </a:solidFill>
              <a:highlight>
                <a:srgbClr val="ECFD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D1144"/>
                </a:solidFill>
                <a:highlight>
                  <a:srgbClr val="ECFDF0"/>
                </a:highlight>
                <a:latin typeface="Courier New"/>
                <a:ea typeface="Courier New"/>
                <a:cs typeface="Courier New"/>
                <a:sym typeface="Courier New"/>
              </a:rPr>
              <a:t>    renewBefore: 2h # by default 30 day</a:t>
            </a:r>
            <a:endParaRPr sz="950">
              <a:solidFill>
                <a:srgbClr val="DD1144"/>
              </a:solidFill>
              <a:highlight>
                <a:srgbClr val="ECFD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D1144"/>
              </a:solidFill>
              <a:highlight>
                <a:srgbClr val="ECFD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5" name="Google Shape;1295;p43"/>
          <p:cNvSpPr txBox="1"/>
          <p:nvPr/>
        </p:nvSpPr>
        <p:spPr>
          <a:xfrm>
            <a:off x="482425" y="3111200"/>
            <a:ext cx="71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default values are</a:t>
            </a:r>
            <a:r>
              <a:rPr lang="en" sz="12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8760h(</a:t>
            </a:r>
            <a:r>
              <a:rPr lang="en" sz="12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1 year) and 720h (30 day)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4"/>
          <p:cNvSpPr txBox="1"/>
          <p:nvPr>
            <p:ph type="title"/>
          </p:nvPr>
        </p:nvSpPr>
        <p:spPr>
          <a:xfrm>
            <a:off x="311700" y="445025"/>
            <a:ext cx="8520600" cy="27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1" name="Google Shape;1301;p44"/>
          <p:cNvSpPr txBox="1"/>
          <p:nvPr>
            <p:ph idx="1" type="body"/>
          </p:nvPr>
        </p:nvSpPr>
        <p:spPr>
          <a:xfrm>
            <a:off x="311700" y="1152475"/>
            <a:ext cx="8520600" cy="294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Upgrade from installed SM 1.3 to SM 1.4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Manual trigger the renewal certificate TLS secret to see the rolling-update, e.g. wcm-server pods 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Inplace update the configuration of the certManager certificate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Recordings: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[1. 2. 3.] : </a:t>
            </a: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Troubleshooting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Use the script to validate the certs are expected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Roboto"/>
              <a:buAutoNum type="arabicPeriod"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failed to verify certificate: x509: certificate has expired or is not yet valid</a:t>
            </a:r>
            <a:endParaRPr sz="1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44"/>
          <p:cNvSpPr txBox="1"/>
          <p:nvPr/>
        </p:nvSpPr>
        <p:spPr>
          <a:xfrm>
            <a:off x="5007325" y="2834850"/>
            <a:ext cx="36333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t in </a:t>
            </a:r>
            <a:r>
              <a:rPr lang="en" sz="650">
                <a:solidFill>
                  <a:srgbClr val="0033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"tls.crt"</a:t>
            </a:r>
            <a:r>
              <a:rPr lang="en" sz="6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0033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"ca.crt"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do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i in `kubectl get certs | grep -v NAME| awk </a:t>
            </a:r>
            <a:r>
              <a:rPr lang="en" sz="650">
                <a:solidFill>
                  <a:srgbClr val="0033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 print $3 }'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`;do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$i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kubectl get secret $i -oyaml | yq -r </a:t>
            </a:r>
            <a:r>
              <a:rPr lang="en" sz="650">
                <a:solidFill>
                  <a:srgbClr val="0033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".data.\"$t\""</a:t>
            </a:r>
            <a:r>
              <a:rPr lang="en" sz="6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base64 -d | openssl x509 -text -noout -in - | grep Validity -A2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5"/>
          <p:cNvSpPr txBox="1"/>
          <p:nvPr>
            <p:ph type="title"/>
          </p:nvPr>
        </p:nvSpPr>
        <p:spPr>
          <a:xfrm>
            <a:off x="311700" y="445025"/>
            <a:ext cx="8520600" cy="27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8" name="Google Shape;1308;p45"/>
          <p:cNvSpPr txBox="1"/>
          <p:nvPr>
            <p:ph idx="1" type="body"/>
          </p:nvPr>
        </p:nvSpPr>
        <p:spPr>
          <a:xfrm>
            <a:off x="311700" y="1152475"/>
            <a:ext cx="8520600" cy="18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https://confluence.eng.vmware.com/display/TMCTKGLCMBEIJ/One-pager%3A+%5BTMC+SM%5D+Auto+reload+certificates+for+stack+services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https://github.com/stakater/Reloader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https://github.com/cert-manager/cert-manager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https://gitlab.eng.vmware.com/cnabu-sre/local-installer/-/tree/main/carvel-packages/reloader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6"/>
          <p:cNvSpPr txBox="1"/>
          <p:nvPr>
            <p:ph type="title"/>
          </p:nvPr>
        </p:nvSpPr>
        <p:spPr>
          <a:xfrm>
            <a:off x="252800" y="2296950"/>
            <a:ext cx="8520600" cy="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oadcom - Light Theme">
  <a:themeElements>
    <a:clrScheme name="Custom 1">
      <a:dk1>
        <a:srgbClr val="000000"/>
      </a:dk1>
      <a:lt1>
        <a:srgbClr val="FFFFFF"/>
      </a:lt1>
      <a:dk2>
        <a:srgbClr val="CC092F"/>
      </a:dk2>
      <a:lt2>
        <a:srgbClr val="5A5A5A"/>
      </a:lt2>
      <a:accent1>
        <a:srgbClr val="0098C7"/>
      </a:accent1>
      <a:accent2>
        <a:srgbClr val="203089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