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ovanför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 med bild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80% </a:t>
            </a:r>
            <a:r>
              <a:rPr lang="sv-SE" dirty="0" err="1" smtClean="0"/>
              <a:t>Seminar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Balancing</a:t>
            </a:r>
            <a:r>
              <a:rPr lang="sv-SE" dirty="0" smtClean="0"/>
              <a:t> </a:t>
            </a:r>
            <a:r>
              <a:rPr lang="sv-SE" dirty="0" err="1" smtClean="0"/>
              <a:t>cube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0941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Research </a:t>
            </a:r>
            <a:r>
              <a:rPr lang="sv-SE" dirty="0" err="1" smtClean="0"/>
              <a:t>question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sensor </a:t>
            </a:r>
            <a:r>
              <a:rPr lang="sv-SE" dirty="0" err="1" smtClean="0"/>
              <a:t>placement</a:t>
            </a:r>
            <a:r>
              <a:rPr lang="sv-SE" dirty="0" smtClean="0"/>
              <a:t> </a:t>
            </a:r>
            <a:r>
              <a:rPr lang="sv-SE" dirty="0" err="1" smtClean="0"/>
              <a:t>effect</a:t>
            </a:r>
            <a:r>
              <a:rPr lang="sv-SE" dirty="0" smtClean="0"/>
              <a:t> the </a:t>
            </a:r>
            <a:r>
              <a:rPr lang="sv-SE" dirty="0" err="1" smtClean="0"/>
              <a:t>quality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sensor data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612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Current</a:t>
            </a:r>
            <a:r>
              <a:rPr lang="sv-SE" dirty="0" smtClean="0"/>
              <a:t> status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sv-SE" dirty="0" smtClean="0"/>
              <a:t>Main </a:t>
            </a:r>
            <a:r>
              <a:rPr lang="sv-SE" dirty="0" err="1" smtClean="0"/>
              <a:t>construction</a:t>
            </a:r>
            <a:r>
              <a:rPr lang="sv-SE" dirty="0" smtClean="0"/>
              <a:t> </a:t>
            </a:r>
            <a:r>
              <a:rPr lang="sv-SE" dirty="0" err="1" smtClean="0"/>
              <a:t>finished</a:t>
            </a:r>
            <a:endParaRPr lang="sv-SE" dirty="0" smtClean="0"/>
          </a:p>
          <a:p>
            <a:pPr>
              <a:buFont typeface="Wingdings" charset="2"/>
              <a:buChar char="ü"/>
            </a:pPr>
            <a:r>
              <a:rPr lang="sv-SE" dirty="0" smtClean="0"/>
              <a:t>Motor </a:t>
            </a:r>
            <a:r>
              <a:rPr lang="sv-SE" dirty="0" err="1" smtClean="0"/>
              <a:t>control</a:t>
            </a:r>
            <a:endParaRPr lang="sv-SE" dirty="0" smtClean="0"/>
          </a:p>
          <a:p>
            <a:pPr>
              <a:buFont typeface="Wingdings" charset="2"/>
              <a:buChar char="ü"/>
            </a:pPr>
            <a:r>
              <a:rPr lang="sv-SE" dirty="0" smtClean="0"/>
              <a:t>IMU (</a:t>
            </a:r>
            <a:r>
              <a:rPr lang="sv-SE" dirty="0" err="1" smtClean="0"/>
              <a:t>until</a:t>
            </a:r>
            <a:r>
              <a:rPr lang="sv-SE" dirty="0" smtClean="0"/>
              <a:t> </a:t>
            </a:r>
            <a:r>
              <a:rPr lang="sv-SE" dirty="0" err="1" smtClean="0"/>
              <a:t>yesterday</a:t>
            </a:r>
            <a:r>
              <a:rPr lang="sv-SE" dirty="0" smtClean="0"/>
              <a:t>…)</a:t>
            </a:r>
          </a:p>
          <a:p>
            <a:pPr>
              <a:buClr>
                <a:srgbClr val="FF0000"/>
              </a:buClr>
              <a:buFont typeface="Lucida Grande"/>
              <a:buChar char="!"/>
            </a:pPr>
            <a:r>
              <a:rPr lang="sv-SE" dirty="0" err="1" smtClean="0"/>
              <a:t>Encoder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12366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To </a:t>
            </a:r>
            <a:r>
              <a:rPr lang="sv-SE" dirty="0" err="1" smtClean="0"/>
              <a:t>Do’s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Encoder</a:t>
            </a:r>
            <a:r>
              <a:rPr lang="sv-SE" dirty="0" smtClean="0"/>
              <a:t>!</a:t>
            </a:r>
          </a:p>
          <a:p>
            <a:r>
              <a:rPr lang="sv-SE" dirty="0" smtClean="0"/>
              <a:t>Control </a:t>
            </a:r>
            <a:r>
              <a:rPr lang="sv-SE" dirty="0" err="1" smtClean="0"/>
              <a:t>theory</a:t>
            </a:r>
            <a:r>
              <a:rPr lang="sv-SE" dirty="0" smtClean="0"/>
              <a:t> </a:t>
            </a:r>
            <a:r>
              <a:rPr lang="sv-SE" dirty="0" err="1" smtClean="0"/>
              <a:t>adjustments</a:t>
            </a:r>
            <a:endParaRPr lang="sv-SE" dirty="0" smtClean="0"/>
          </a:p>
          <a:p>
            <a:r>
              <a:rPr lang="sv-SE" dirty="0" smtClean="0"/>
              <a:t>Wrap it </a:t>
            </a:r>
            <a:r>
              <a:rPr lang="sv-SE" dirty="0" err="1" smtClean="0"/>
              <a:t>up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7589700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55</TotalTime>
  <Words>42</Words>
  <Application>Microsoft Macintosh PowerPoint</Application>
  <PresentationFormat>Bildspel på skärmen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5" baseType="lpstr">
      <vt:lpstr>Perception</vt:lpstr>
      <vt:lpstr>80% Seminar</vt:lpstr>
      <vt:lpstr>Research question</vt:lpstr>
      <vt:lpstr>Current status</vt:lpstr>
      <vt:lpstr>To Do’s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80% Seminar</dc:title>
  <dc:creator>Mikael Sjöstedt</dc:creator>
  <cp:lastModifiedBy>Mikael Sjöstedt</cp:lastModifiedBy>
  <cp:revision>2</cp:revision>
  <dcterms:created xsi:type="dcterms:W3CDTF">2015-04-28T11:19:03Z</dcterms:created>
  <dcterms:modified xsi:type="dcterms:W3CDTF">2015-04-28T12:14:58Z</dcterms:modified>
</cp:coreProperties>
</file>