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ovanför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 med bild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v-SE" smtClean="0"/>
              <a:t>Dra bilden till platshållaren eller klicka på ikonen för att lägga till den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15-03-23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Cube</a:t>
            </a:r>
            <a:r>
              <a:rPr lang="sv-SE" dirty="0" smtClean="0"/>
              <a:t> </a:t>
            </a:r>
            <a:r>
              <a:rPr lang="sv-SE" dirty="0" err="1" smtClean="0"/>
              <a:t>project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50% </a:t>
            </a:r>
            <a:r>
              <a:rPr lang="sv-SE" dirty="0" err="1" smtClean="0"/>
              <a:t>Seminar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1087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Research </a:t>
            </a:r>
            <a:r>
              <a:rPr lang="sv-SE" dirty="0" err="1" smtClean="0"/>
              <a:t>question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i="1" dirty="0" smtClean="0"/>
              <a:t>”If </a:t>
            </a:r>
            <a:r>
              <a:rPr lang="sv-SE" i="1" dirty="0" err="1"/>
              <a:t>balance</a:t>
            </a:r>
            <a:r>
              <a:rPr lang="sv-SE" i="1" dirty="0"/>
              <a:t> is </a:t>
            </a:r>
            <a:r>
              <a:rPr lang="sv-SE" i="1" dirty="0" err="1"/>
              <a:t>maintained</a:t>
            </a:r>
            <a:r>
              <a:rPr lang="sv-SE" i="1" dirty="0"/>
              <a:t> </a:t>
            </a:r>
            <a:r>
              <a:rPr lang="sv-SE" i="1" dirty="0" err="1"/>
              <a:t>how</a:t>
            </a:r>
            <a:r>
              <a:rPr lang="sv-SE" i="1" dirty="0"/>
              <a:t> </a:t>
            </a:r>
            <a:r>
              <a:rPr lang="sv-SE" i="1" dirty="0" err="1"/>
              <a:t>does</a:t>
            </a:r>
            <a:r>
              <a:rPr lang="sv-SE" i="1" dirty="0"/>
              <a:t> the maximum </a:t>
            </a:r>
            <a:r>
              <a:rPr lang="sv-SE" i="1" dirty="0" err="1"/>
              <a:t>applied</a:t>
            </a:r>
            <a:r>
              <a:rPr lang="sv-SE" i="1" dirty="0"/>
              <a:t> force </a:t>
            </a:r>
            <a:r>
              <a:rPr lang="sv-SE" i="1" dirty="0" err="1"/>
              <a:t>correlate</a:t>
            </a:r>
            <a:r>
              <a:rPr lang="sv-SE" i="1" dirty="0"/>
              <a:t> </a:t>
            </a:r>
            <a:r>
              <a:rPr lang="sv-SE" i="1" dirty="0" err="1"/>
              <a:t>to</a:t>
            </a:r>
            <a:r>
              <a:rPr lang="sv-SE" i="1" dirty="0"/>
              <a:t> the </a:t>
            </a:r>
            <a:r>
              <a:rPr lang="sv-SE" i="1" dirty="0" err="1"/>
              <a:t>rise</a:t>
            </a:r>
            <a:r>
              <a:rPr lang="sv-SE" i="1" dirty="0"/>
              <a:t> </a:t>
            </a:r>
            <a:r>
              <a:rPr lang="sv-SE" i="1" dirty="0" err="1"/>
              <a:t>time</a:t>
            </a:r>
            <a:r>
              <a:rPr lang="sv-SE" i="1" dirty="0"/>
              <a:t> </a:t>
            </a:r>
            <a:r>
              <a:rPr lang="sv-SE" i="1" dirty="0" smtClean="0"/>
              <a:t>and </a:t>
            </a:r>
            <a:r>
              <a:rPr lang="sv-SE" i="1" dirty="0" err="1" smtClean="0"/>
              <a:t>overshoot</a:t>
            </a:r>
            <a:r>
              <a:rPr lang="sv-SE" i="1" dirty="0" smtClean="0"/>
              <a:t> </a:t>
            </a:r>
            <a:r>
              <a:rPr lang="sv-SE" i="1" dirty="0" err="1"/>
              <a:t>separately</a:t>
            </a:r>
            <a:r>
              <a:rPr lang="sv-SE" i="1" dirty="0"/>
              <a:t>, </a:t>
            </a:r>
            <a:r>
              <a:rPr lang="sv-SE" i="1" dirty="0" err="1"/>
              <a:t>can</a:t>
            </a:r>
            <a:r>
              <a:rPr lang="sv-SE" i="1" dirty="0"/>
              <a:t> </a:t>
            </a:r>
            <a:r>
              <a:rPr lang="sv-SE" i="1" dirty="0" err="1"/>
              <a:t>any</a:t>
            </a:r>
            <a:r>
              <a:rPr lang="sv-SE" i="1" dirty="0"/>
              <a:t> </a:t>
            </a:r>
            <a:r>
              <a:rPr lang="sv-SE" i="1" dirty="0" err="1"/>
              <a:t>conclusions</a:t>
            </a:r>
            <a:r>
              <a:rPr lang="sv-SE" i="1" dirty="0"/>
              <a:t> be </a:t>
            </a:r>
            <a:r>
              <a:rPr lang="sv-SE" i="1" dirty="0" err="1"/>
              <a:t>drawn</a:t>
            </a:r>
            <a:r>
              <a:rPr lang="sv-SE" i="1" dirty="0"/>
              <a:t> from the </a:t>
            </a:r>
            <a:r>
              <a:rPr lang="sv-SE" i="1" dirty="0" err="1"/>
              <a:t>results</a:t>
            </a:r>
            <a:r>
              <a:rPr lang="sv-SE" i="1" dirty="0" smtClean="0"/>
              <a:t>?”</a:t>
            </a:r>
          </a:p>
          <a:p>
            <a:r>
              <a:rPr lang="sv-SE" i="1" dirty="0" err="1" smtClean="0"/>
              <a:t>Could</a:t>
            </a:r>
            <a:r>
              <a:rPr lang="sv-SE" i="1" dirty="0" smtClean="0"/>
              <a:t> </a:t>
            </a:r>
            <a:r>
              <a:rPr lang="sv-SE" i="1" dirty="0" err="1" smtClean="0"/>
              <a:t>need</a:t>
            </a:r>
            <a:r>
              <a:rPr lang="sv-SE" i="1" dirty="0" smtClean="0"/>
              <a:t> an </a:t>
            </a:r>
            <a:r>
              <a:rPr lang="sv-SE" i="1" dirty="0" err="1" smtClean="0"/>
              <a:t>interation</a:t>
            </a:r>
            <a:r>
              <a:rPr lang="sv-SE" i="1" dirty="0" smtClean="0"/>
              <a:t> as </a:t>
            </a:r>
            <a:r>
              <a:rPr lang="sv-SE" i="1" dirty="0" err="1" smtClean="0"/>
              <a:t>it’s</a:t>
            </a:r>
            <a:r>
              <a:rPr lang="sv-SE" i="1" dirty="0"/>
              <a:t> </a:t>
            </a:r>
            <a:r>
              <a:rPr lang="sv-SE" i="1" dirty="0" smtClean="0"/>
              <a:t>a bit </a:t>
            </a:r>
            <a:r>
              <a:rPr lang="sv-SE" i="1" dirty="0" err="1" smtClean="0"/>
              <a:t>focused</a:t>
            </a:r>
            <a:r>
              <a:rPr lang="sv-SE" i="1" dirty="0" smtClean="0"/>
              <a:t> on the </a:t>
            </a:r>
            <a:r>
              <a:rPr lang="sv-SE" i="1" dirty="0" err="1" smtClean="0"/>
              <a:t>control</a:t>
            </a:r>
            <a:r>
              <a:rPr lang="sv-SE" i="1" dirty="0" smtClean="0"/>
              <a:t> </a:t>
            </a:r>
            <a:r>
              <a:rPr lang="sv-SE" i="1" dirty="0" err="1" smtClean="0"/>
              <a:t>theory</a:t>
            </a:r>
            <a:endParaRPr lang="sv-SE" i="1" dirty="0" smtClean="0"/>
          </a:p>
          <a:p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34279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Current</a:t>
            </a:r>
            <a:r>
              <a:rPr lang="sv-SE" dirty="0" smtClean="0"/>
              <a:t> status		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Software</a:t>
            </a:r>
            <a:br>
              <a:rPr lang="sv-SE" dirty="0" smtClean="0"/>
            </a:br>
            <a:r>
              <a:rPr lang="sv-SE" dirty="0" smtClean="0"/>
              <a:t>	</a:t>
            </a:r>
            <a:r>
              <a:rPr lang="sv-SE" i="1" dirty="0" err="1" smtClean="0"/>
              <a:t>Simulink</a:t>
            </a:r>
            <a:r>
              <a:rPr lang="sv-SE" i="1" dirty="0" smtClean="0"/>
              <a:t> </a:t>
            </a:r>
            <a:r>
              <a:rPr lang="sv-SE" i="1" dirty="0" err="1" smtClean="0"/>
              <a:t>model</a:t>
            </a:r>
            <a:endParaRPr lang="sv-SE" i="1" dirty="0" smtClean="0"/>
          </a:p>
          <a:p>
            <a:r>
              <a:rPr lang="sv-SE" dirty="0" smtClean="0"/>
              <a:t>Hardware</a:t>
            </a:r>
            <a:br>
              <a:rPr lang="sv-SE" dirty="0" smtClean="0"/>
            </a:br>
            <a:r>
              <a:rPr lang="sv-SE" dirty="0" smtClean="0"/>
              <a:t>	</a:t>
            </a:r>
            <a:r>
              <a:rPr lang="sv-SE" sz="1800" i="1" dirty="0" smtClean="0"/>
              <a:t>Main </a:t>
            </a:r>
            <a:r>
              <a:rPr lang="sv-SE" sz="1800" i="1" dirty="0" err="1" smtClean="0"/>
              <a:t>construction</a:t>
            </a: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>	</a:t>
            </a:r>
            <a:r>
              <a:rPr lang="sv-SE" sz="1800" i="1" dirty="0" smtClean="0"/>
              <a:t>Motor</a:t>
            </a:r>
            <a:br>
              <a:rPr lang="sv-SE" sz="1800" i="1" dirty="0" smtClean="0"/>
            </a:br>
            <a:r>
              <a:rPr lang="sv-SE" sz="1800" i="1" dirty="0" smtClean="0"/>
              <a:t>	IMU</a:t>
            </a:r>
            <a:endParaRPr lang="sv-SE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343569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Future</a:t>
            </a:r>
            <a:r>
              <a:rPr lang="sv-SE" dirty="0" smtClean="0"/>
              <a:t> problems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Software</a:t>
            </a:r>
            <a:br>
              <a:rPr lang="sv-SE" dirty="0" smtClean="0"/>
            </a:br>
            <a:r>
              <a:rPr lang="sv-SE" dirty="0" smtClean="0"/>
              <a:t>	</a:t>
            </a:r>
            <a:r>
              <a:rPr lang="sv-SE" i="1" dirty="0" smtClean="0"/>
              <a:t>IMU </a:t>
            </a:r>
            <a:r>
              <a:rPr lang="sv-SE" i="1" dirty="0" err="1" smtClean="0"/>
              <a:t>filtering</a:t>
            </a:r>
            <a:r>
              <a:rPr lang="sv-SE" i="1" dirty="0" smtClean="0"/>
              <a:t/>
            </a:r>
            <a:br>
              <a:rPr lang="sv-SE" i="1" dirty="0" smtClean="0"/>
            </a:br>
            <a:r>
              <a:rPr lang="sv-SE" i="1" dirty="0" smtClean="0"/>
              <a:t>	</a:t>
            </a:r>
            <a:r>
              <a:rPr lang="sv-SE" i="1" dirty="0" err="1" smtClean="0"/>
              <a:t>Implementing</a:t>
            </a:r>
            <a:r>
              <a:rPr lang="sv-SE" i="1" dirty="0" smtClean="0"/>
              <a:t> </a:t>
            </a:r>
            <a:r>
              <a:rPr lang="sv-SE" i="1" dirty="0" err="1" smtClean="0"/>
              <a:t>control</a:t>
            </a:r>
            <a:r>
              <a:rPr lang="sv-SE" i="1" dirty="0" smtClean="0"/>
              <a:t> </a:t>
            </a:r>
            <a:r>
              <a:rPr lang="sv-SE" i="1" dirty="0" err="1" smtClean="0"/>
              <a:t>theory</a:t>
            </a:r>
            <a:endParaRPr lang="sv-SE" i="1" dirty="0" smtClean="0"/>
          </a:p>
          <a:p>
            <a:r>
              <a:rPr lang="sv-SE" dirty="0" smtClean="0"/>
              <a:t>Hardware</a:t>
            </a:r>
            <a:br>
              <a:rPr lang="sv-SE" dirty="0" smtClean="0"/>
            </a:br>
            <a:r>
              <a:rPr lang="sv-SE" dirty="0" smtClean="0"/>
              <a:t>	</a:t>
            </a:r>
            <a:r>
              <a:rPr lang="sv-SE" i="1" dirty="0" err="1" smtClean="0"/>
              <a:t>Lathing</a:t>
            </a:r>
            <a:r>
              <a:rPr lang="sv-SE" i="1" dirty="0" smtClean="0"/>
              <a:t> the </a:t>
            </a:r>
            <a:r>
              <a:rPr lang="sv-SE" i="1" dirty="0" err="1" smtClean="0"/>
              <a:t>flywheel</a:t>
            </a: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>	</a:t>
            </a:r>
            <a:r>
              <a:rPr lang="sv-SE" i="1" dirty="0" err="1" smtClean="0"/>
              <a:t>Mounting</a:t>
            </a:r>
            <a:r>
              <a:rPr lang="sv-SE" i="1" dirty="0" smtClean="0"/>
              <a:t> subsystems</a:t>
            </a:r>
            <a:r>
              <a:rPr lang="sv-SE" dirty="0" smtClean="0"/>
              <a:t>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7961015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32</TotalTime>
  <Words>56</Words>
  <Application>Microsoft Macintosh PowerPoint</Application>
  <PresentationFormat>Bildspel på skärmen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5" baseType="lpstr">
      <vt:lpstr>Perception</vt:lpstr>
      <vt:lpstr>Cube project</vt:lpstr>
      <vt:lpstr>Research question</vt:lpstr>
      <vt:lpstr>Current status  </vt:lpstr>
      <vt:lpstr>Future problems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 project</dc:title>
  <dc:creator>Mikael Sjöstedt</dc:creator>
  <cp:lastModifiedBy>Mikael Sjöstedt</cp:lastModifiedBy>
  <cp:revision>3</cp:revision>
  <dcterms:created xsi:type="dcterms:W3CDTF">2015-03-23T10:36:24Z</dcterms:created>
  <dcterms:modified xsi:type="dcterms:W3CDTF">2015-03-23T11:09:10Z</dcterms:modified>
</cp:coreProperties>
</file>