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40C8"/>
    <a:srgbClr val="9F3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5D15D-32A2-4C66-82EB-47529456DF25}" type="datetimeFigureOut">
              <a:rPr lang="es-MX" smtClean="0"/>
              <a:t>11/01/2016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DECF5-17A1-427C-8383-EC2CF09C17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569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DECF5-17A1-427C-8383-EC2CF09C178C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9124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5EF5-7416-469C-B83E-267049C86E1D}" type="datetimeFigureOut">
              <a:rPr lang="es-MX" smtClean="0"/>
              <a:t>11/01/2016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A83F-BA8F-4D13-9F5A-A3F3B702C7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684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5EF5-7416-469C-B83E-267049C86E1D}" type="datetimeFigureOut">
              <a:rPr lang="es-MX" smtClean="0"/>
              <a:t>11/01/2016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A83F-BA8F-4D13-9F5A-A3F3B702C7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414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5EF5-7416-469C-B83E-267049C86E1D}" type="datetimeFigureOut">
              <a:rPr lang="es-MX" smtClean="0"/>
              <a:t>11/01/2016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A83F-BA8F-4D13-9F5A-A3F3B702C7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158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5EF5-7416-469C-B83E-267049C86E1D}" type="datetimeFigureOut">
              <a:rPr lang="es-MX" smtClean="0"/>
              <a:t>11/01/2016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A83F-BA8F-4D13-9F5A-A3F3B702C7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0630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5EF5-7416-469C-B83E-267049C86E1D}" type="datetimeFigureOut">
              <a:rPr lang="es-MX" smtClean="0"/>
              <a:t>11/01/2016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A83F-BA8F-4D13-9F5A-A3F3B702C7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573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5EF5-7416-469C-B83E-267049C86E1D}" type="datetimeFigureOut">
              <a:rPr lang="es-MX" smtClean="0"/>
              <a:t>11/01/2016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A83F-BA8F-4D13-9F5A-A3F3B702C7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376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5EF5-7416-469C-B83E-267049C86E1D}" type="datetimeFigureOut">
              <a:rPr lang="es-MX" smtClean="0"/>
              <a:t>11/01/2016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A83F-BA8F-4D13-9F5A-A3F3B702C7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208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5EF5-7416-469C-B83E-267049C86E1D}" type="datetimeFigureOut">
              <a:rPr lang="es-MX" smtClean="0"/>
              <a:t>11/01/2016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A83F-BA8F-4D13-9F5A-A3F3B702C7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075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5EF5-7416-469C-B83E-267049C86E1D}" type="datetimeFigureOut">
              <a:rPr lang="es-MX" smtClean="0"/>
              <a:t>11/01/2016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A83F-BA8F-4D13-9F5A-A3F3B702C7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128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5EF5-7416-469C-B83E-267049C86E1D}" type="datetimeFigureOut">
              <a:rPr lang="es-MX" smtClean="0"/>
              <a:t>11/01/2016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A83F-BA8F-4D13-9F5A-A3F3B702C7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22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5EF5-7416-469C-B83E-267049C86E1D}" type="datetimeFigureOut">
              <a:rPr lang="es-MX" smtClean="0"/>
              <a:t>11/01/2016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A83F-BA8F-4D13-9F5A-A3F3B702C7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283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95EF5-7416-469C-B83E-267049C86E1D}" type="datetimeFigureOut">
              <a:rPr lang="es-MX" smtClean="0"/>
              <a:t>11/01/2016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A83F-BA8F-4D13-9F5A-A3F3B702C7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833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1599393" y="597349"/>
            <a:ext cx="6408712" cy="1296144"/>
            <a:chOff x="467544" y="2780928"/>
            <a:chExt cx="6408712" cy="1296144"/>
          </a:xfrm>
        </p:grpSpPr>
        <p:sp>
          <p:nvSpPr>
            <p:cNvPr id="4" name="3 Rectángulo"/>
            <p:cNvSpPr/>
            <p:nvPr/>
          </p:nvSpPr>
          <p:spPr>
            <a:xfrm>
              <a:off x="467544" y="2780928"/>
              <a:ext cx="6408712" cy="1296144"/>
            </a:xfrm>
            <a:prstGeom prst="rect">
              <a:avLst/>
            </a:prstGeom>
            <a:solidFill>
              <a:srgbClr val="C54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s-MX" sz="3200" dirty="0" smtClean="0"/>
                <a:t>                 </a:t>
              </a:r>
              <a:r>
                <a:rPr lang="es-MX" sz="3200" b="1" u="sng" dirty="0" smtClean="0"/>
                <a:t>MODIFICAR  CONTRASEÑA</a:t>
              </a:r>
              <a:endParaRPr lang="es-MX" sz="3200" b="1" u="sng" dirty="0"/>
            </a:p>
          </p:txBody>
        </p:sp>
        <p:pic>
          <p:nvPicPr>
            <p:cNvPr id="1026" name="Picture 2" descr="C:\Users\Juan Manuel Rguez S\Desktop\120px-Administrado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266" y="2857500"/>
              <a:ext cx="11430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5 Grupo"/>
          <p:cNvGrpSpPr/>
          <p:nvPr/>
        </p:nvGrpSpPr>
        <p:grpSpPr>
          <a:xfrm>
            <a:off x="1690370" y="2492896"/>
            <a:ext cx="6408712" cy="1296144"/>
            <a:chOff x="1690370" y="2492896"/>
            <a:chExt cx="6408712" cy="1296144"/>
          </a:xfrm>
        </p:grpSpPr>
        <p:sp>
          <p:nvSpPr>
            <p:cNvPr id="8" name="7 Rectángulo"/>
            <p:cNvSpPr/>
            <p:nvPr/>
          </p:nvSpPr>
          <p:spPr>
            <a:xfrm>
              <a:off x="1690370" y="2492896"/>
              <a:ext cx="6408712" cy="1296144"/>
            </a:xfrm>
            <a:prstGeom prst="rect">
              <a:avLst/>
            </a:prstGeom>
            <a:solidFill>
              <a:srgbClr val="C54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s-MX" sz="3200" dirty="0" smtClean="0"/>
                <a:t>                     </a:t>
              </a:r>
              <a:r>
                <a:rPr lang="es-MX" sz="3200" b="1" u="sng" dirty="0" smtClean="0"/>
                <a:t>ACTUALIZAR  DATOS</a:t>
              </a:r>
              <a:endParaRPr lang="es-MX" sz="3200" b="1" u="sng" dirty="0"/>
            </a:p>
          </p:txBody>
        </p:sp>
        <p:pic>
          <p:nvPicPr>
            <p:cNvPr id="1028" name="Picture 4" descr="C:\Users\Juan Manuel Rguez S\Desktop\ModMa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2577509"/>
              <a:ext cx="1126918" cy="1126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9 Grupo"/>
          <p:cNvGrpSpPr/>
          <p:nvPr/>
        </p:nvGrpSpPr>
        <p:grpSpPr>
          <a:xfrm>
            <a:off x="1690370" y="4365104"/>
            <a:ext cx="6408712" cy="1296144"/>
            <a:chOff x="1690370" y="4365104"/>
            <a:chExt cx="6408712" cy="1296144"/>
          </a:xfrm>
        </p:grpSpPr>
        <p:sp>
          <p:nvSpPr>
            <p:cNvPr id="15" name="14 Rectángulo"/>
            <p:cNvSpPr/>
            <p:nvPr/>
          </p:nvSpPr>
          <p:spPr>
            <a:xfrm>
              <a:off x="1690370" y="4365104"/>
              <a:ext cx="6408712" cy="1296144"/>
            </a:xfrm>
            <a:prstGeom prst="rect">
              <a:avLst/>
            </a:prstGeom>
            <a:solidFill>
              <a:srgbClr val="C54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s-MX" sz="3200" dirty="0" smtClean="0"/>
                <a:t>                        </a:t>
              </a:r>
              <a:r>
                <a:rPr lang="es-MX" sz="3200" b="1" u="sng" dirty="0" smtClean="0"/>
                <a:t>CERRAR  SESIÓN </a:t>
              </a:r>
              <a:endParaRPr lang="es-MX" sz="3200" b="1" u="sng" dirty="0"/>
            </a:p>
          </p:txBody>
        </p:sp>
        <p:pic>
          <p:nvPicPr>
            <p:cNvPr id="1029" name="Picture 5" descr="C:\Users\Juan Manuel Rguez S\Desktop\salir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6896" y="4427055"/>
              <a:ext cx="1172242" cy="1172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10 CuadroTexto"/>
          <p:cNvSpPr txBox="1"/>
          <p:nvPr/>
        </p:nvSpPr>
        <p:spPr>
          <a:xfrm>
            <a:off x="4283661" y="147990"/>
            <a:ext cx="122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MAESTROS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8821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1599393" y="597349"/>
            <a:ext cx="6408712" cy="1296144"/>
            <a:chOff x="467544" y="2780928"/>
            <a:chExt cx="6408712" cy="1296144"/>
          </a:xfrm>
        </p:grpSpPr>
        <p:sp>
          <p:nvSpPr>
            <p:cNvPr id="5" name="4 Rectángulo"/>
            <p:cNvSpPr/>
            <p:nvPr/>
          </p:nvSpPr>
          <p:spPr>
            <a:xfrm>
              <a:off x="467544" y="2780928"/>
              <a:ext cx="6408712" cy="1296144"/>
            </a:xfrm>
            <a:prstGeom prst="rect">
              <a:avLst/>
            </a:prstGeom>
            <a:solidFill>
              <a:srgbClr val="C54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s-MX" sz="3200" dirty="0" smtClean="0"/>
                <a:t>                 </a:t>
              </a:r>
              <a:r>
                <a:rPr lang="es-MX" sz="3200" b="1" u="sng" dirty="0" smtClean="0"/>
                <a:t>MODIFICAR  CONTRASEÑA</a:t>
              </a:r>
              <a:endParaRPr lang="es-MX" sz="3200" b="1" u="sng" dirty="0"/>
            </a:p>
          </p:txBody>
        </p:sp>
        <p:pic>
          <p:nvPicPr>
            <p:cNvPr id="6" name="Picture 2" descr="C:\Users\Juan Manuel Rguez S\Desktop\120px-Administrado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266" y="2857500"/>
              <a:ext cx="11430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6 Grupo"/>
          <p:cNvGrpSpPr/>
          <p:nvPr/>
        </p:nvGrpSpPr>
        <p:grpSpPr>
          <a:xfrm>
            <a:off x="1690370" y="4365104"/>
            <a:ext cx="6408712" cy="1296144"/>
            <a:chOff x="1690370" y="4365104"/>
            <a:chExt cx="6408712" cy="1296144"/>
          </a:xfrm>
        </p:grpSpPr>
        <p:sp>
          <p:nvSpPr>
            <p:cNvPr id="8" name="7 Rectángulo"/>
            <p:cNvSpPr/>
            <p:nvPr/>
          </p:nvSpPr>
          <p:spPr>
            <a:xfrm>
              <a:off x="1690370" y="4365104"/>
              <a:ext cx="6408712" cy="1296144"/>
            </a:xfrm>
            <a:prstGeom prst="rect">
              <a:avLst/>
            </a:prstGeom>
            <a:solidFill>
              <a:srgbClr val="C54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s-MX" sz="3200" dirty="0" smtClean="0"/>
                <a:t>                        </a:t>
              </a:r>
              <a:r>
                <a:rPr lang="es-MX" sz="3200" b="1" u="sng" dirty="0" smtClean="0"/>
                <a:t>CERRAR  SESIÓN </a:t>
              </a:r>
              <a:endParaRPr lang="es-MX" sz="3200" b="1" u="sng" dirty="0"/>
            </a:p>
          </p:txBody>
        </p:sp>
        <p:pic>
          <p:nvPicPr>
            <p:cNvPr id="9" name="Picture 5" descr="C:\Users\Juan Manuel Rguez S\Desktop\salir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6896" y="4427055"/>
              <a:ext cx="1172242" cy="1172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13 Grupo"/>
          <p:cNvGrpSpPr/>
          <p:nvPr/>
        </p:nvGrpSpPr>
        <p:grpSpPr>
          <a:xfrm>
            <a:off x="1690370" y="2492896"/>
            <a:ext cx="6408712" cy="1296144"/>
            <a:chOff x="1690370" y="2492896"/>
            <a:chExt cx="6408712" cy="1296144"/>
          </a:xfrm>
        </p:grpSpPr>
        <p:sp>
          <p:nvSpPr>
            <p:cNvPr id="11" name="10 Rectángulo"/>
            <p:cNvSpPr/>
            <p:nvPr/>
          </p:nvSpPr>
          <p:spPr>
            <a:xfrm>
              <a:off x="1690370" y="2492896"/>
              <a:ext cx="6408712" cy="1296144"/>
            </a:xfrm>
            <a:prstGeom prst="rect">
              <a:avLst/>
            </a:prstGeom>
            <a:solidFill>
              <a:srgbClr val="C54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s-MX" sz="3200" dirty="0" smtClean="0"/>
                <a:t>                      </a:t>
              </a:r>
              <a:r>
                <a:rPr lang="es-MX" sz="3200" b="1" u="sng" dirty="0" smtClean="0"/>
                <a:t>REGISTRAR  CURSO</a:t>
              </a:r>
              <a:endParaRPr lang="es-MX" sz="3200" b="1" u="sng" dirty="0"/>
            </a:p>
          </p:txBody>
        </p:sp>
        <p:pic>
          <p:nvPicPr>
            <p:cNvPr id="13" name="Picture 6" descr="C:\Users\Juan Manuel Rguez S\Desktop\modificar-el-icono-del-documento-14646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4324" y="2583561"/>
              <a:ext cx="1114814" cy="1114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14 CuadroTexto"/>
          <p:cNvSpPr txBox="1"/>
          <p:nvPr/>
        </p:nvSpPr>
        <p:spPr>
          <a:xfrm>
            <a:off x="3779912" y="14640"/>
            <a:ext cx="26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DESARROLLO ACADEMICO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1974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22</Words>
  <Application>Microsoft Office PowerPoint</Application>
  <PresentationFormat>Presentación en pantalla (4:3)</PresentationFormat>
  <Paragraphs>9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Manuel Rguez S</dc:creator>
  <cp:lastModifiedBy>Juan Manuel Rguez S</cp:lastModifiedBy>
  <cp:revision>4</cp:revision>
  <dcterms:created xsi:type="dcterms:W3CDTF">2016-01-12T04:45:16Z</dcterms:created>
  <dcterms:modified xsi:type="dcterms:W3CDTF">2016-01-12T06:01:56Z</dcterms:modified>
</cp:coreProperties>
</file>