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8754" autoAdjust="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Relationship Id="rId9" Type="http://schemas.openxmlformats.org/officeDocument/2006/relationships/image" Target="../media/image13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Relationship Id="rId9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D22359-414E-484C-A37C-5FD2357DC8D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2309B-B3FE-4FDA-8DBE-49EEFBE616D0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Язык программирования </a:t>
          </a:r>
          <a:r>
            <a:rPr lang="ru-RU" b="0" i="0" dirty="0"/>
            <a:t>—</a:t>
          </a:r>
          <a:r>
            <a:rPr lang="ru-RU" dirty="0"/>
            <a:t> </a:t>
          </a:r>
          <a:r>
            <a:rPr lang="en-US" dirty="0" err="1"/>
            <a:t>Kotlin</a:t>
          </a:r>
          <a:endParaRPr lang="en-US" dirty="0"/>
        </a:p>
      </dgm:t>
    </dgm:pt>
    <dgm:pt modelId="{647386A9-EDCD-4946-9368-F1D326213B1F}" type="parTrans" cxnId="{485B0650-E9D9-4A54-BDE0-06BD2BF4E9FB}">
      <dgm:prSet/>
      <dgm:spPr/>
      <dgm:t>
        <a:bodyPr/>
        <a:lstStyle/>
        <a:p>
          <a:endParaRPr lang="en-US"/>
        </a:p>
      </dgm:t>
    </dgm:pt>
    <dgm:pt modelId="{E82ED3D4-F6EE-4884-9C9D-122CE79EB70F}" type="sibTrans" cxnId="{485B0650-E9D9-4A54-BDE0-06BD2BF4E9F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045AB5F-5559-42C7-971F-58388888F8FA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Среда разработка </a:t>
          </a:r>
          <a:r>
            <a:rPr lang="ru-RU" b="0" i="0" dirty="0"/>
            <a:t>— </a:t>
          </a:r>
          <a:r>
            <a:rPr lang="en-US" b="0" i="0" dirty="0"/>
            <a:t>Android Studio</a:t>
          </a:r>
          <a:endParaRPr lang="en-US" dirty="0"/>
        </a:p>
      </dgm:t>
    </dgm:pt>
    <dgm:pt modelId="{2E630F01-3A0B-407A-A39B-26479F668D42}" type="parTrans" cxnId="{82DE6C1D-E253-4845-A1E8-D04A32BB17FE}">
      <dgm:prSet/>
      <dgm:spPr/>
      <dgm:t>
        <a:bodyPr/>
        <a:lstStyle/>
        <a:p>
          <a:endParaRPr lang="en-US"/>
        </a:p>
      </dgm:t>
    </dgm:pt>
    <dgm:pt modelId="{D53038A9-8C47-4D6C-9E09-E89E1A9494C8}" type="sibTrans" cxnId="{82DE6C1D-E253-4845-A1E8-D04A32BB17F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3770777-D9B8-4C7E-A0B3-11358CA0860A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Для </a:t>
          </a:r>
          <a:r>
            <a:rPr lang="ru-RU" dirty="0" err="1"/>
            <a:t>парсинга</a:t>
          </a:r>
          <a:r>
            <a:rPr lang="ru-RU" dirty="0"/>
            <a:t> используются сторонние библиотеки (</a:t>
          </a:r>
          <a:r>
            <a:rPr lang="en-US" dirty="0"/>
            <a:t>Retrofit, </a:t>
          </a:r>
          <a:r>
            <a:rPr lang="en-US" dirty="0" err="1"/>
            <a:t>OkHttpClient</a:t>
          </a:r>
          <a:r>
            <a:rPr lang="en-US" dirty="0"/>
            <a:t>)</a:t>
          </a:r>
        </a:p>
      </dgm:t>
    </dgm:pt>
    <dgm:pt modelId="{7829689F-34E0-4E31-8E85-C8D87ADD0116}" type="parTrans" cxnId="{13A58325-A9F5-48D8-B764-3A1DE5E5B266}">
      <dgm:prSet/>
      <dgm:spPr/>
      <dgm:t>
        <a:bodyPr/>
        <a:lstStyle/>
        <a:p>
          <a:endParaRPr lang="en-US"/>
        </a:p>
      </dgm:t>
    </dgm:pt>
    <dgm:pt modelId="{EED228CD-65DE-4C25-B552-D007754C2203}" type="sibTrans" cxnId="{13A58325-A9F5-48D8-B764-3A1DE5E5B2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599E1E6-8603-4FA1-837A-2B063B34665A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Для отрисовки ленты используем сторонние библиотеки (</a:t>
          </a:r>
          <a:r>
            <a:rPr lang="en-US" dirty="0" err="1"/>
            <a:t>Swiperefreshlayout</a:t>
          </a:r>
          <a:r>
            <a:rPr lang="ru-RU" dirty="0"/>
            <a:t>, </a:t>
          </a:r>
          <a:r>
            <a:rPr lang="en-US" dirty="0"/>
            <a:t>Picasso…)</a:t>
          </a:r>
        </a:p>
      </dgm:t>
    </dgm:pt>
    <dgm:pt modelId="{EBCFD518-B5F8-41D2-BA8F-8C5927ADC2D6}" type="parTrans" cxnId="{D9B883F9-420B-42A6-A413-6BBF03703847}">
      <dgm:prSet/>
      <dgm:spPr/>
      <dgm:t>
        <a:bodyPr/>
        <a:lstStyle/>
        <a:p>
          <a:endParaRPr lang="en-US"/>
        </a:p>
      </dgm:t>
    </dgm:pt>
    <dgm:pt modelId="{E9EF15C8-6152-4634-807D-070D58D6F442}" type="sibTrans" cxnId="{D9B883F9-420B-42A6-A413-6BBF0370384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A04BEF0-C677-407B-8915-7F01FE87CA02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База данных от</a:t>
          </a:r>
          <a:r>
            <a:rPr lang="en-US" b="0" i="0" dirty="0"/>
            <a:t> Firebase</a:t>
          </a:r>
          <a:endParaRPr lang="en-US" dirty="0"/>
        </a:p>
      </dgm:t>
    </dgm:pt>
    <dgm:pt modelId="{55F15F9D-2B6C-49E6-9BA8-0C61F90981A2}" type="parTrans" cxnId="{3370DFAD-60D4-452F-B46F-B3C3C2CD4B9C}">
      <dgm:prSet/>
      <dgm:spPr/>
      <dgm:t>
        <a:bodyPr/>
        <a:lstStyle/>
        <a:p>
          <a:endParaRPr lang="en-US"/>
        </a:p>
      </dgm:t>
    </dgm:pt>
    <dgm:pt modelId="{6A28339D-6ABC-43B0-A88E-B61F194CF9A7}" type="sibTrans" cxnId="{3370DFAD-60D4-452F-B46F-B3C3C2CD4B9C}">
      <dgm:prSet/>
      <dgm:spPr/>
      <dgm:t>
        <a:bodyPr/>
        <a:lstStyle/>
        <a:p>
          <a:endParaRPr lang="en-US"/>
        </a:p>
      </dgm:t>
    </dgm:pt>
    <dgm:pt modelId="{DF97B6BD-F924-47F6-9450-02C09099E85C}" type="pres">
      <dgm:prSet presAssocID="{CBD22359-414E-484C-A37C-5FD2357DC8D9}" presName="root" presStyleCnt="0">
        <dgm:presLayoutVars>
          <dgm:dir/>
          <dgm:resizeHandles val="exact"/>
        </dgm:presLayoutVars>
      </dgm:prSet>
      <dgm:spPr/>
    </dgm:pt>
    <dgm:pt modelId="{2A680C33-FB97-4069-A28F-C8BCDE718CB2}" type="pres">
      <dgm:prSet presAssocID="{CBD22359-414E-484C-A37C-5FD2357DC8D9}" presName="container" presStyleCnt="0">
        <dgm:presLayoutVars>
          <dgm:dir/>
          <dgm:resizeHandles val="exact"/>
        </dgm:presLayoutVars>
      </dgm:prSet>
      <dgm:spPr/>
    </dgm:pt>
    <dgm:pt modelId="{0DF064EB-1AEE-4ED0-9290-5C77C58111BA}" type="pres">
      <dgm:prSet presAssocID="{E2F2309B-B3FE-4FDA-8DBE-49EEFBE616D0}" presName="compNode" presStyleCnt="0"/>
      <dgm:spPr/>
    </dgm:pt>
    <dgm:pt modelId="{24DA80D5-E756-4ED5-9C81-FCE2E3BA1940}" type="pres">
      <dgm:prSet presAssocID="{E2F2309B-B3FE-4FDA-8DBE-49EEFBE616D0}" presName="iconBgRect" presStyleLbl="bgShp" presStyleIdx="0" presStyleCnt="5"/>
      <dgm:spPr/>
    </dgm:pt>
    <dgm:pt modelId="{E60E01EF-BF40-4833-9B71-43B3A11D27FF}" type="pres">
      <dgm:prSet presAssocID="{E2F2309B-B3FE-4FDA-8DBE-49EEFBE616D0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Язык"/>
        </a:ext>
      </dgm:extLst>
    </dgm:pt>
    <dgm:pt modelId="{AA061AF5-F676-4496-A35A-263DBD226E54}" type="pres">
      <dgm:prSet presAssocID="{E2F2309B-B3FE-4FDA-8DBE-49EEFBE616D0}" presName="spaceRect" presStyleCnt="0"/>
      <dgm:spPr/>
    </dgm:pt>
    <dgm:pt modelId="{189FDE6D-6D31-46A7-9630-4542C9CF245C}" type="pres">
      <dgm:prSet presAssocID="{E2F2309B-B3FE-4FDA-8DBE-49EEFBE616D0}" presName="textRect" presStyleLbl="revTx" presStyleIdx="0" presStyleCnt="5">
        <dgm:presLayoutVars>
          <dgm:chMax val="1"/>
          <dgm:chPref val="1"/>
        </dgm:presLayoutVars>
      </dgm:prSet>
      <dgm:spPr/>
    </dgm:pt>
    <dgm:pt modelId="{BC625755-66FD-485A-ABC8-196D89A88BA5}" type="pres">
      <dgm:prSet presAssocID="{E82ED3D4-F6EE-4884-9C9D-122CE79EB70F}" presName="sibTrans" presStyleLbl="sibTrans2D1" presStyleIdx="0" presStyleCnt="0"/>
      <dgm:spPr/>
    </dgm:pt>
    <dgm:pt modelId="{CEFBAE77-11A5-4192-A152-9C2F1D964DAF}" type="pres">
      <dgm:prSet presAssocID="{D045AB5F-5559-42C7-971F-58388888F8FA}" presName="compNode" presStyleCnt="0"/>
      <dgm:spPr/>
    </dgm:pt>
    <dgm:pt modelId="{7D3F556F-9FDC-4008-B144-1F7809E51B13}" type="pres">
      <dgm:prSet presAssocID="{D045AB5F-5559-42C7-971F-58388888F8FA}" presName="iconBgRect" presStyleLbl="bgShp" presStyleIdx="1" presStyleCnt="5"/>
      <dgm:spPr/>
    </dgm:pt>
    <dgm:pt modelId="{C6278712-980E-45B8-868C-57043E3D4B28}" type="pres">
      <dgm:prSet presAssocID="{D045AB5F-5559-42C7-971F-58388888F8FA}" presName="iconRect" presStyleLbl="node1" presStyleIdx="1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77965FA-F16A-42F4-A5F1-248EAEF5328B}" type="pres">
      <dgm:prSet presAssocID="{D045AB5F-5559-42C7-971F-58388888F8FA}" presName="spaceRect" presStyleCnt="0"/>
      <dgm:spPr/>
    </dgm:pt>
    <dgm:pt modelId="{B73FAE0F-C3DE-4D58-9926-EF0C9739B212}" type="pres">
      <dgm:prSet presAssocID="{D045AB5F-5559-42C7-971F-58388888F8FA}" presName="textRect" presStyleLbl="revTx" presStyleIdx="1" presStyleCnt="5" custLinFactX="-64335" custLinFactY="68771" custLinFactNeighborX="-100000" custLinFactNeighborY="100000">
        <dgm:presLayoutVars>
          <dgm:chMax val="1"/>
          <dgm:chPref val="1"/>
        </dgm:presLayoutVars>
      </dgm:prSet>
      <dgm:spPr/>
    </dgm:pt>
    <dgm:pt modelId="{2EC634AC-2CCD-4E42-BBEC-2254C41E919A}" type="pres">
      <dgm:prSet presAssocID="{D53038A9-8C47-4D6C-9E09-E89E1A9494C8}" presName="sibTrans" presStyleLbl="sibTrans2D1" presStyleIdx="0" presStyleCnt="0"/>
      <dgm:spPr/>
    </dgm:pt>
    <dgm:pt modelId="{2AE957BD-C085-45D4-ABFE-808104F00386}" type="pres">
      <dgm:prSet presAssocID="{A3770777-D9B8-4C7E-A0B3-11358CA0860A}" presName="compNode" presStyleCnt="0"/>
      <dgm:spPr/>
    </dgm:pt>
    <dgm:pt modelId="{42B89398-683B-4C6F-843D-831F5EF0A899}" type="pres">
      <dgm:prSet presAssocID="{A3770777-D9B8-4C7E-A0B3-11358CA0860A}" presName="iconBgRect" presStyleLbl="bgShp" presStyleIdx="2" presStyleCnt="5"/>
      <dgm:spPr/>
    </dgm:pt>
    <dgm:pt modelId="{062F93E5-0918-40D7-BAB9-EBB04F992571}" type="pres">
      <dgm:prSet presAssocID="{A3770777-D9B8-4C7E-A0B3-11358CA0860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Беспроводной маршрутизатор со сплошной заливкой"/>
        </a:ext>
      </dgm:extLst>
    </dgm:pt>
    <dgm:pt modelId="{AFE21A9C-34C2-4978-845E-F42EA15CEF9B}" type="pres">
      <dgm:prSet presAssocID="{A3770777-D9B8-4C7E-A0B3-11358CA0860A}" presName="spaceRect" presStyleCnt="0"/>
      <dgm:spPr/>
    </dgm:pt>
    <dgm:pt modelId="{0AA3C8FC-9617-48B7-A544-5BF194358306}" type="pres">
      <dgm:prSet presAssocID="{A3770777-D9B8-4C7E-A0B3-11358CA0860A}" presName="textRect" presStyleLbl="revTx" presStyleIdx="2" presStyleCnt="5">
        <dgm:presLayoutVars>
          <dgm:chMax val="1"/>
          <dgm:chPref val="1"/>
        </dgm:presLayoutVars>
      </dgm:prSet>
      <dgm:spPr/>
    </dgm:pt>
    <dgm:pt modelId="{66625F23-3568-49F2-804B-EAEB8E494699}" type="pres">
      <dgm:prSet presAssocID="{EED228CD-65DE-4C25-B552-D007754C2203}" presName="sibTrans" presStyleLbl="sibTrans2D1" presStyleIdx="0" presStyleCnt="0"/>
      <dgm:spPr/>
    </dgm:pt>
    <dgm:pt modelId="{493EA3FD-8484-4971-A51A-5FD2248D57C2}" type="pres">
      <dgm:prSet presAssocID="{3599E1E6-8603-4FA1-837A-2B063B34665A}" presName="compNode" presStyleCnt="0"/>
      <dgm:spPr/>
    </dgm:pt>
    <dgm:pt modelId="{BA86682F-EB4F-4248-B3C1-431CA03C4033}" type="pres">
      <dgm:prSet presAssocID="{3599E1E6-8603-4FA1-837A-2B063B34665A}" presName="iconBgRect" presStyleLbl="bgShp" presStyleIdx="3" presStyleCnt="5"/>
      <dgm:spPr/>
    </dgm:pt>
    <dgm:pt modelId="{12114279-6E62-4D3D-BC6B-11797ED954C9}" type="pres">
      <dgm:prSet presAssocID="{3599E1E6-8603-4FA1-837A-2B063B34665A}" presName="iconRect" presStyleLbl="node1" presStyleIdx="3" presStyleCnt="5"/>
      <dgm:spPr>
        <a:blipFill>
          <a:blip xmlns:r="http://schemas.openxmlformats.org/officeDocument/2006/relationships" r:embed="rId7"/>
          <a:srcRect/>
          <a:stretch>
            <a:fillRect t="-8000" b="-8000"/>
          </a:stretch>
        </a:blipFill>
        <a:ln>
          <a:noFill/>
        </a:ln>
      </dgm:spPr>
    </dgm:pt>
    <dgm:pt modelId="{EFB7E91A-8233-4690-AF73-87EE66CC099C}" type="pres">
      <dgm:prSet presAssocID="{3599E1E6-8603-4FA1-837A-2B063B34665A}" presName="spaceRect" presStyleCnt="0"/>
      <dgm:spPr/>
    </dgm:pt>
    <dgm:pt modelId="{2880AA16-938D-4387-BBCE-CABE6168E75A}" type="pres">
      <dgm:prSet presAssocID="{3599E1E6-8603-4FA1-837A-2B063B34665A}" presName="textRect" presStyleLbl="revTx" presStyleIdx="3" presStyleCnt="5" custLinFactX="69942" custLinFactY="-68771" custLinFactNeighborX="100000" custLinFactNeighborY="-100000">
        <dgm:presLayoutVars>
          <dgm:chMax val="1"/>
          <dgm:chPref val="1"/>
        </dgm:presLayoutVars>
      </dgm:prSet>
      <dgm:spPr/>
    </dgm:pt>
    <dgm:pt modelId="{7FDFE306-70CD-4C9C-9C7F-DF2A0C17831B}" type="pres">
      <dgm:prSet presAssocID="{E9EF15C8-6152-4634-807D-070D58D6F442}" presName="sibTrans" presStyleLbl="sibTrans2D1" presStyleIdx="0" presStyleCnt="0"/>
      <dgm:spPr/>
    </dgm:pt>
    <dgm:pt modelId="{496043DE-189E-45BB-ABE7-99B4B01A908D}" type="pres">
      <dgm:prSet presAssocID="{BA04BEF0-C677-407B-8915-7F01FE87CA02}" presName="compNode" presStyleCnt="0"/>
      <dgm:spPr/>
    </dgm:pt>
    <dgm:pt modelId="{E47A0152-18CE-4112-990E-CBB52330B31C}" type="pres">
      <dgm:prSet presAssocID="{BA04BEF0-C677-407B-8915-7F01FE87CA02}" presName="iconBgRect" presStyleLbl="bgShp" presStyleIdx="4" presStyleCnt="5"/>
      <dgm:spPr/>
    </dgm:pt>
    <dgm:pt modelId="{20501102-94B3-4802-A1C6-515D2196059F}" type="pres">
      <dgm:prSet presAssocID="{BA04BEF0-C677-407B-8915-7F01FE87CA02}" presName="iconRect" presStyleLbl="node1" presStyleIdx="4" presStyleCnt="5"/>
      <dgm:spPr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База данных"/>
        </a:ext>
      </dgm:extLst>
    </dgm:pt>
    <dgm:pt modelId="{4F1CED29-8B5A-4E38-9BA7-0FF586BA8961}" type="pres">
      <dgm:prSet presAssocID="{BA04BEF0-C677-407B-8915-7F01FE87CA02}" presName="spaceRect" presStyleCnt="0"/>
      <dgm:spPr/>
    </dgm:pt>
    <dgm:pt modelId="{35C5FF26-9ED1-4112-9330-0936121A0CD1}" type="pres">
      <dgm:prSet presAssocID="{BA04BEF0-C677-407B-8915-7F01FE87CA0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2DE6C1D-E253-4845-A1E8-D04A32BB17FE}" srcId="{CBD22359-414E-484C-A37C-5FD2357DC8D9}" destId="{D045AB5F-5559-42C7-971F-58388888F8FA}" srcOrd="1" destOrd="0" parTransId="{2E630F01-3A0B-407A-A39B-26479F668D42}" sibTransId="{D53038A9-8C47-4D6C-9E09-E89E1A9494C8}"/>
    <dgm:cxn modelId="{13A58325-A9F5-48D8-B764-3A1DE5E5B266}" srcId="{CBD22359-414E-484C-A37C-5FD2357DC8D9}" destId="{A3770777-D9B8-4C7E-A0B3-11358CA0860A}" srcOrd="2" destOrd="0" parTransId="{7829689F-34E0-4E31-8E85-C8D87ADD0116}" sibTransId="{EED228CD-65DE-4C25-B552-D007754C2203}"/>
    <dgm:cxn modelId="{3AB6232E-4E6D-4B1F-80B9-EEF32C1733EC}" type="presOf" srcId="{E82ED3D4-F6EE-4884-9C9D-122CE79EB70F}" destId="{BC625755-66FD-485A-ABC8-196D89A88BA5}" srcOrd="0" destOrd="0" presId="urn:microsoft.com/office/officeart/2018/2/layout/IconCircleList"/>
    <dgm:cxn modelId="{485B0650-E9D9-4A54-BDE0-06BD2BF4E9FB}" srcId="{CBD22359-414E-484C-A37C-5FD2357DC8D9}" destId="{E2F2309B-B3FE-4FDA-8DBE-49EEFBE616D0}" srcOrd="0" destOrd="0" parTransId="{647386A9-EDCD-4946-9368-F1D326213B1F}" sibTransId="{E82ED3D4-F6EE-4884-9C9D-122CE79EB70F}"/>
    <dgm:cxn modelId="{C167BB7A-FACB-4468-A9F1-68C2193C57BD}" type="presOf" srcId="{D045AB5F-5559-42C7-971F-58388888F8FA}" destId="{B73FAE0F-C3DE-4D58-9926-EF0C9739B212}" srcOrd="0" destOrd="0" presId="urn:microsoft.com/office/officeart/2018/2/layout/IconCircleList"/>
    <dgm:cxn modelId="{F9E28F92-D67A-4BD4-A8B6-3DF2D3C04E53}" type="presOf" srcId="{BA04BEF0-C677-407B-8915-7F01FE87CA02}" destId="{35C5FF26-9ED1-4112-9330-0936121A0CD1}" srcOrd="0" destOrd="0" presId="urn:microsoft.com/office/officeart/2018/2/layout/IconCircleList"/>
    <dgm:cxn modelId="{9C047B95-EE50-4104-AE5E-06EB8D62D9D4}" type="presOf" srcId="{EED228CD-65DE-4C25-B552-D007754C2203}" destId="{66625F23-3568-49F2-804B-EAEB8E494699}" srcOrd="0" destOrd="0" presId="urn:microsoft.com/office/officeart/2018/2/layout/IconCircleList"/>
    <dgm:cxn modelId="{A714A19A-9F08-43A8-BABB-4D270A44FA45}" type="presOf" srcId="{D53038A9-8C47-4D6C-9E09-E89E1A9494C8}" destId="{2EC634AC-2CCD-4E42-BBEC-2254C41E919A}" srcOrd="0" destOrd="0" presId="urn:microsoft.com/office/officeart/2018/2/layout/IconCircleList"/>
    <dgm:cxn modelId="{7B34F1A2-1E86-4334-BB4D-73D4D051424D}" type="presOf" srcId="{3599E1E6-8603-4FA1-837A-2B063B34665A}" destId="{2880AA16-938D-4387-BBCE-CABE6168E75A}" srcOrd="0" destOrd="0" presId="urn:microsoft.com/office/officeart/2018/2/layout/IconCircleList"/>
    <dgm:cxn modelId="{3370DFAD-60D4-452F-B46F-B3C3C2CD4B9C}" srcId="{CBD22359-414E-484C-A37C-5FD2357DC8D9}" destId="{BA04BEF0-C677-407B-8915-7F01FE87CA02}" srcOrd="4" destOrd="0" parTransId="{55F15F9D-2B6C-49E6-9BA8-0C61F90981A2}" sibTransId="{6A28339D-6ABC-43B0-A88E-B61F194CF9A7}"/>
    <dgm:cxn modelId="{5720D6B4-F37B-48BF-86A3-3CAD8CDA63ED}" type="presOf" srcId="{CBD22359-414E-484C-A37C-5FD2357DC8D9}" destId="{DF97B6BD-F924-47F6-9450-02C09099E85C}" srcOrd="0" destOrd="0" presId="urn:microsoft.com/office/officeart/2018/2/layout/IconCircleList"/>
    <dgm:cxn modelId="{F1C515BF-2574-4F8F-99A7-FB4E228F5CD7}" type="presOf" srcId="{E2F2309B-B3FE-4FDA-8DBE-49EEFBE616D0}" destId="{189FDE6D-6D31-46A7-9630-4542C9CF245C}" srcOrd="0" destOrd="0" presId="urn:microsoft.com/office/officeart/2018/2/layout/IconCircleList"/>
    <dgm:cxn modelId="{D6D7D3DC-5FD1-4848-8701-D7B7C214C66A}" type="presOf" srcId="{E9EF15C8-6152-4634-807D-070D58D6F442}" destId="{7FDFE306-70CD-4C9C-9C7F-DF2A0C17831B}" srcOrd="0" destOrd="0" presId="urn:microsoft.com/office/officeart/2018/2/layout/IconCircleList"/>
    <dgm:cxn modelId="{D9B883F9-420B-42A6-A413-6BBF03703847}" srcId="{CBD22359-414E-484C-A37C-5FD2357DC8D9}" destId="{3599E1E6-8603-4FA1-837A-2B063B34665A}" srcOrd="3" destOrd="0" parTransId="{EBCFD518-B5F8-41D2-BA8F-8C5927ADC2D6}" sibTransId="{E9EF15C8-6152-4634-807D-070D58D6F442}"/>
    <dgm:cxn modelId="{70532EFE-1E0A-47A7-9965-595C48726838}" type="presOf" srcId="{A3770777-D9B8-4C7E-A0B3-11358CA0860A}" destId="{0AA3C8FC-9617-48B7-A544-5BF194358306}" srcOrd="0" destOrd="0" presId="urn:microsoft.com/office/officeart/2018/2/layout/IconCircleList"/>
    <dgm:cxn modelId="{A98368A0-F47A-40A6-A477-0F589B8F2848}" type="presParOf" srcId="{DF97B6BD-F924-47F6-9450-02C09099E85C}" destId="{2A680C33-FB97-4069-A28F-C8BCDE718CB2}" srcOrd="0" destOrd="0" presId="urn:microsoft.com/office/officeart/2018/2/layout/IconCircleList"/>
    <dgm:cxn modelId="{61E8B4F9-1DC7-4AF3-807D-12E1E89CF73B}" type="presParOf" srcId="{2A680C33-FB97-4069-A28F-C8BCDE718CB2}" destId="{0DF064EB-1AEE-4ED0-9290-5C77C58111BA}" srcOrd="0" destOrd="0" presId="urn:microsoft.com/office/officeart/2018/2/layout/IconCircleList"/>
    <dgm:cxn modelId="{CB04613E-69E6-40D4-A684-4541581BF0E8}" type="presParOf" srcId="{0DF064EB-1AEE-4ED0-9290-5C77C58111BA}" destId="{24DA80D5-E756-4ED5-9C81-FCE2E3BA1940}" srcOrd="0" destOrd="0" presId="urn:microsoft.com/office/officeart/2018/2/layout/IconCircleList"/>
    <dgm:cxn modelId="{89B82FFA-275C-41BD-844C-7907E92941C8}" type="presParOf" srcId="{0DF064EB-1AEE-4ED0-9290-5C77C58111BA}" destId="{E60E01EF-BF40-4833-9B71-43B3A11D27FF}" srcOrd="1" destOrd="0" presId="urn:microsoft.com/office/officeart/2018/2/layout/IconCircleList"/>
    <dgm:cxn modelId="{2A623450-F36F-41C2-AAB6-1743E9D7BDCC}" type="presParOf" srcId="{0DF064EB-1AEE-4ED0-9290-5C77C58111BA}" destId="{AA061AF5-F676-4496-A35A-263DBD226E54}" srcOrd="2" destOrd="0" presId="urn:microsoft.com/office/officeart/2018/2/layout/IconCircleList"/>
    <dgm:cxn modelId="{79322795-34A4-4EC3-B04B-647E60AD6BA6}" type="presParOf" srcId="{0DF064EB-1AEE-4ED0-9290-5C77C58111BA}" destId="{189FDE6D-6D31-46A7-9630-4542C9CF245C}" srcOrd="3" destOrd="0" presId="urn:microsoft.com/office/officeart/2018/2/layout/IconCircleList"/>
    <dgm:cxn modelId="{E075FE06-94F5-4ADF-8FD8-D9452EB7CDD8}" type="presParOf" srcId="{2A680C33-FB97-4069-A28F-C8BCDE718CB2}" destId="{BC625755-66FD-485A-ABC8-196D89A88BA5}" srcOrd="1" destOrd="0" presId="urn:microsoft.com/office/officeart/2018/2/layout/IconCircleList"/>
    <dgm:cxn modelId="{96606BAD-A726-4889-A5A7-4174ECA88D12}" type="presParOf" srcId="{2A680C33-FB97-4069-A28F-C8BCDE718CB2}" destId="{CEFBAE77-11A5-4192-A152-9C2F1D964DAF}" srcOrd="2" destOrd="0" presId="urn:microsoft.com/office/officeart/2018/2/layout/IconCircleList"/>
    <dgm:cxn modelId="{6BDF77E9-3F60-4805-A8DC-11FEA8F4939A}" type="presParOf" srcId="{CEFBAE77-11A5-4192-A152-9C2F1D964DAF}" destId="{7D3F556F-9FDC-4008-B144-1F7809E51B13}" srcOrd="0" destOrd="0" presId="urn:microsoft.com/office/officeart/2018/2/layout/IconCircleList"/>
    <dgm:cxn modelId="{02A569C1-56A6-4648-A94D-3B05D15664B0}" type="presParOf" srcId="{CEFBAE77-11A5-4192-A152-9C2F1D964DAF}" destId="{C6278712-980E-45B8-868C-57043E3D4B28}" srcOrd="1" destOrd="0" presId="urn:microsoft.com/office/officeart/2018/2/layout/IconCircleList"/>
    <dgm:cxn modelId="{DC203B30-853F-42EF-90C3-1F46D6E5133E}" type="presParOf" srcId="{CEFBAE77-11A5-4192-A152-9C2F1D964DAF}" destId="{777965FA-F16A-42F4-A5F1-248EAEF5328B}" srcOrd="2" destOrd="0" presId="urn:microsoft.com/office/officeart/2018/2/layout/IconCircleList"/>
    <dgm:cxn modelId="{CCBA636A-3F6A-4F94-AB4F-F6A335AC2CA3}" type="presParOf" srcId="{CEFBAE77-11A5-4192-A152-9C2F1D964DAF}" destId="{B73FAE0F-C3DE-4D58-9926-EF0C9739B212}" srcOrd="3" destOrd="0" presId="urn:microsoft.com/office/officeart/2018/2/layout/IconCircleList"/>
    <dgm:cxn modelId="{4D51BDBE-15DB-4BA9-878C-AD17D2A10D91}" type="presParOf" srcId="{2A680C33-FB97-4069-A28F-C8BCDE718CB2}" destId="{2EC634AC-2CCD-4E42-BBEC-2254C41E919A}" srcOrd="3" destOrd="0" presId="urn:microsoft.com/office/officeart/2018/2/layout/IconCircleList"/>
    <dgm:cxn modelId="{71341B1B-821B-4713-8041-98BD8310F4F4}" type="presParOf" srcId="{2A680C33-FB97-4069-A28F-C8BCDE718CB2}" destId="{2AE957BD-C085-45D4-ABFE-808104F00386}" srcOrd="4" destOrd="0" presId="urn:microsoft.com/office/officeart/2018/2/layout/IconCircleList"/>
    <dgm:cxn modelId="{B6C64E21-2320-4623-902B-F15E75CA4353}" type="presParOf" srcId="{2AE957BD-C085-45D4-ABFE-808104F00386}" destId="{42B89398-683B-4C6F-843D-831F5EF0A899}" srcOrd="0" destOrd="0" presId="urn:microsoft.com/office/officeart/2018/2/layout/IconCircleList"/>
    <dgm:cxn modelId="{F2B2A89D-7D2F-4201-BDB1-A9E0F1CEC3FA}" type="presParOf" srcId="{2AE957BD-C085-45D4-ABFE-808104F00386}" destId="{062F93E5-0918-40D7-BAB9-EBB04F992571}" srcOrd="1" destOrd="0" presId="urn:microsoft.com/office/officeart/2018/2/layout/IconCircleList"/>
    <dgm:cxn modelId="{7BE14182-F5D6-45BF-B55C-C7F995429630}" type="presParOf" srcId="{2AE957BD-C085-45D4-ABFE-808104F00386}" destId="{AFE21A9C-34C2-4978-845E-F42EA15CEF9B}" srcOrd="2" destOrd="0" presId="urn:microsoft.com/office/officeart/2018/2/layout/IconCircleList"/>
    <dgm:cxn modelId="{3A031465-78C1-4724-8725-5370CF4CFD27}" type="presParOf" srcId="{2AE957BD-C085-45D4-ABFE-808104F00386}" destId="{0AA3C8FC-9617-48B7-A544-5BF194358306}" srcOrd="3" destOrd="0" presId="urn:microsoft.com/office/officeart/2018/2/layout/IconCircleList"/>
    <dgm:cxn modelId="{0B3BB265-CC95-425F-8EDE-D9E0B3BE4E26}" type="presParOf" srcId="{2A680C33-FB97-4069-A28F-C8BCDE718CB2}" destId="{66625F23-3568-49F2-804B-EAEB8E494699}" srcOrd="5" destOrd="0" presId="urn:microsoft.com/office/officeart/2018/2/layout/IconCircleList"/>
    <dgm:cxn modelId="{DF30272B-E719-4BEA-A924-0F257800BB96}" type="presParOf" srcId="{2A680C33-FB97-4069-A28F-C8BCDE718CB2}" destId="{493EA3FD-8484-4971-A51A-5FD2248D57C2}" srcOrd="6" destOrd="0" presId="urn:microsoft.com/office/officeart/2018/2/layout/IconCircleList"/>
    <dgm:cxn modelId="{9D820EEC-CB1D-468C-B5F4-62700B7E53AD}" type="presParOf" srcId="{493EA3FD-8484-4971-A51A-5FD2248D57C2}" destId="{BA86682F-EB4F-4248-B3C1-431CA03C4033}" srcOrd="0" destOrd="0" presId="urn:microsoft.com/office/officeart/2018/2/layout/IconCircleList"/>
    <dgm:cxn modelId="{8388CB11-3106-4FA4-BDBD-53435CD480C0}" type="presParOf" srcId="{493EA3FD-8484-4971-A51A-5FD2248D57C2}" destId="{12114279-6E62-4D3D-BC6B-11797ED954C9}" srcOrd="1" destOrd="0" presId="urn:microsoft.com/office/officeart/2018/2/layout/IconCircleList"/>
    <dgm:cxn modelId="{B3716479-BD3F-4E00-A79A-7B747212912C}" type="presParOf" srcId="{493EA3FD-8484-4971-A51A-5FD2248D57C2}" destId="{EFB7E91A-8233-4690-AF73-87EE66CC099C}" srcOrd="2" destOrd="0" presId="urn:microsoft.com/office/officeart/2018/2/layout/IconCircleList"/>
    <dgm:cxn modelId="{91A5A1E9-AC8E-4276-9506-63CCC6E629A3}" type="presParOf" srcId="{493EA3FD-8484-4971-A51A-5FD2248D57C2}" destId="{2880AA16-938D-4387-BBCE-CABE6168E75A}" srcOrd="3" destOrd="0" presId="urn:microsoft.com/office/officeart/2018/2/layout/IconCircleList"/>
    <dgm:cxn modelId="{A7B154AB-F6A9-4129-B584-6D05735F6A05}" type="presParOf" srcId="{2A680C33-FB97-4069-A28F-C8BCDE718CB2}" destId="{7FDFE306-70CD-4C9C-9C7F-DF2A0C17831B}" srcOrd="7" destOrd="0" presId="urn:microsoft.com/office/officeart/2018/2/layout/IconCircleList"/>
    <dgm:cxn modelId="{A1157789-D589-4832-AFC2-364A215B330A}" type="presParOf" srcId="{2A680C33-FB97-4069-A28F-C8BCDE718CB2}" destId="{496043DE-189E-45BB-ABE7-99B4B01A908D}" srcOrd="8" destOrd="0" presId="urn:microsoft.com/office/officeart/2018/2/layout/IconCircleList"/>
    <dgm:cxn modelId="{302EE1B3-BC6C-4DF8-A388-4E62B44DBE31}" type="presParOf" srcId="{496043DE-189E-45BB-ABE7-99B4B01A908D}" destId="{E47A0152-18CE-4112-990E-CBB52330B31C}" srcOrd="0" destOrd="0" presId="urn:microsoft.com/office/officeart/2018/2/layout/IconCircleList"/>
    <dgm:cxn modelId="{3E268AB8-A0FC-41C8-B521-5AFC3EB600B0}" type="presParOf" srcId="{496043DE-189E-45BB-ABE7-99B4B01A908D}" destId="{20501102-94B3-4802-A1C6-515D2196059F}" srcOrd="1" destOrd="0" presId="urn:microsoft.com/office/officeart/2018/2/layout/IconCircleList"/>
    <dgm:cxn modelId="{620BF418-17EA-4BFC-9447-C95D0A7E6A46}" type="presParOf" srcId="{496043DE-189E-45BB-ABE7-99B4B01A908D}" destId="{4F1CED29-8B5A-4E38-9BA7-0FF586BA8961}" srcOrd="2" destOrd="0" presId="urn:microsoft.com/office/officeart/2018/2/layout/IconCircleList"/>
    <dgm:cxn modelId="{BC5C1451-1979-4D02-88A5-74630BFC85C3}" type="presParOf" srcId="{496043DE-189E-45BB-ABE7-99B4B01A908D}" destId="{35C5FF26-9ED1-4112-9330-0936121A0CD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8E909D-E93E-4A1E-A822-1728E4FDE16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C14DAE9-E2DD-4974-A35B-A6151B30C896}">
      <dgm:prSet/>
      <dgm:spPr/>
      <dgm:t>
        <a:bodyPr/>
        <a:lstStyle/>
        <a:p>
          <a:r>
            <a:rPr lang="ru-RU" baseline="0" dirty="0"/>
            <a:t>Реализован </a:t>
          </a:r>
          <a:r>
            <a:rPr lang="ru-RU" baseline="0" dirty="0" err="1"/>
            <a:t>парсинг</a:t>
          </a:r>
          <a:r>
            <a:rPr lang="ru-RU" baseline="0" dirty="0"/>
            <a:t> информации с платформы VK        </a:t>
          </a:r>
          <a:endParaRPr lang="en-US" dirty="0"/>
        </a:p>
      </dgm:t>
    </dgm:pt>
    <dgm:pt modelId="{244FA757-AAF5-40E6-813B-B3BED0FBBC05}" type="parTrans" cxnId="{F444C643-B0E6-4066-A162-54D2B2AC7D89}">
      <dgm:prSet/>
      <dgm:spPr/>
      <dgm:t>
        <a:bodyPr/>
        <a:lstStyle/>
        <a:p>
          <a:endParaRPr lang="en-US"/>
        </a:p>
      </dgm:t>
    </dgm:pt>
    <dgm:pt modelId="{969EED73-4022-4191-A3EA-FB88AA505EAD}" type="sibTrans" cxnId="{F444C643-B0E6-4066-A162-54D2B2AC7D89}">
      <dgm:prSet/>
      <dgm:spPr/>
      <dgm:t>
        <a:bodyPr/>
        <a:lstStyle/>
        <a:p>
          <a:endParaRPr lang="en-US"/>
        </a:p>
      </dgm:t>
    </dgm:pt>
    <dgm:pt modelId="{E3140A6E-8539-4FC9-BFE2-6132FA509B76}">
      <dgm:prSet/>
      <dgm:spPr/>
      <dgm:t>
        <a:bodyPr/>
        <a:lstStyle/>
        <a:p>
          <a:r>
            <a:rPr lang="ru-RU" baseline="0" dirty="0"/>
            <a:t>Создана и частично заполнена база данных        </a:t>
          </a:r>
          <a:endParaRPr lang="en-US" dirty="0"/>
        </a:p>
      </dgm:t>
    </dgm:pt>
    <dgm:pt modelId="{B89C8596-3C21-44EA-8D2E-97F345EE8618}" type="parTrans" cxnId="{2B7849E3-73B3-47A1-B43B-167B37A91270}">
      <dgm:prSet/>
      <dgm:spPr/>
      <dgm:t>
        <a:bodyPr/>
        <a:lstStyle/>
        <a:p>
          <a:endParaRPr lang="en-US"/>
        </a:p>
      </dgm:t>
    </dgm:pt>
    <dgm:pt modelId="{74AADBBF-421F-43AE-AE1B-63F3C24A531A}" type="sibTrans" cxnId="{2B7849E3-73B3-47A1-B43B-167B37A91270}">
      <dgm:prSet/>
      <dgm:spPr/>
      <dgm:t>
        <a:bodyPr/>
        <a:lstStyle/>
        <a:p>
          <a:endParaRPr lang="en-US"/>
        </a:p>
      </dgm:t>
    </dgm:pt>
    <dgm:pt modelId="{B7A638A0-4DCE-44F4-BE3B-8A68542FDE82}">
      <dgm:prSet/>
      <dgm:spPr/>
      <dgm:t>
        <a:bodyPr/>
        <a:lstStyle/>
        <a:p>
          <a:r>
            <a:rPr lang="ru-RU" baseline="0"/>
            <a:t>Разработана лента для вк</a:t>
          </a:r>
          <a:endParaRPr lang="en-US"/>
        </a:p>
      </dgm:t>
    </dgm:pt>
    <dgm:pt modelId="{6BC1DE2A-F5F4-4E1E-8B84-E324F0D53361}" type="parTrans" cxnId="{CB2F5F77-2364-4AA4-9167-61510E8EA7B2}">
      <dgm:prSet/>
      <dgm:spPr/>
      <dgm:t>
        <a:bodyPr/>
        <a:lstStyle/>
        <a:p>
          <a:endParaRPr lang="en-US"/>
        </a:p>
      </dgm:t>
    </dgm:pt>
    <dgm:pt modelId="{D10EC53B-5CE6-4B94-B6BD-62BC18AE1998}" type="sibTrans" cxnId="{CB2F5F77-2364-4AA4-9167-61510E8EA7B2}">
      <dgm:prSet/>
      <dgm:spPr/>
      <dgm:t>
        <a:bodyPr/>
        <a:lstStyle/>
        <a:p>
          <a:endParaRPr lang="en-US"/>
        </a:p>
      </dgm:t>
    </dgm:pt>
    <dgm:pt modelId="{9D4062B8-D08C-46CC-A64E-34E400A4D668}" type="pres">
      <dgm:prSet presAssocID="{808E909D-E93E-4A1E-A822-1728E4FDE16B}" presName="root" presStyleCnt="0">
        <dgm:presLayoutVars>
          <dgm:dir/>
          <dgm:resizeHandles val="exact"/>
        </dgm:presLayoutVars>
      </dgm:prSet>
      <dgm:spPr/>
    </dgm:pt>
    <dgm:pt modelId="{8CD85665-FA56-48E1-968B-FA3064B3D463}" type="pres">
      <dgm:prSet presAssocID="{5C14DAE9-E2DD-4974-A35B-A6151B30C896}" presName="compNode" presStyleCnt="0"/>
      <dgm:spPr/>
    </dgm:pt>
    <dgm:pt modelId="{F76E63F0-C10A-4F68-A0D0-76F704394931}" type="pres">
      <dgm:prSet presAssocID="{5C14DAE9-E2DD-4974-A35B-A6151B30C896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Компьютер"/>
        </a:ext>
      </dgm:extLst>
    </dgm:pt>
    <dgm:pt modelId="{7185AEDD-BBED-4D86-9E27-856F7AF0AA3D}" type="pres">
      <dgm:prSet presAssocID="{5C14DAE9-E2DD-4974-A35B-A6151B30C896}" presName="spaceRect" presStyleCnt="0"/>
      <dgm:spPr/>
    </dgm:pt>
    <dgm:pt modelId="{80C45DA1-A9D2-4A08-8310-6B22A30CFD57}" type="pres">
      <dgm:prSet presAssocID="{5C14DAE9-E2DD-4974-A35B-A6151B30C896}" presName="textRect" presStyleLbl="revTx" presStyleIdx="0" presStyleCnt="3">
        <dgm:presLayoutVars>
          <dgm:chMax val="1"/>
          <dgm:chPref val="1"/>
        </dgm:presLayoutVars>
      </dgm:prSet>
      <dgm:spPr/>
    </dgm:pt>
    <dgm:pt modelId="{27CF764F-376D-4897-AD1F-CCA538E657BC}" type="pres">
      <dgm:prSet presAssocID="{969EED73-4022-4191-A3EA-FB88AA505EAD}" presName="sibTrans" presStyleCnt="0"/>
      <dgm:spPr/>
    </dgm:pt>
    <dgm:pt modelId="{9D639350-1CF6-4AA5-B9B9-D68D601C6FA6}" type="pres">
      <dgm:prSet presAssocID="{E3140A6E-8539-4FC9-BFE2-6132FA509B76}" presName="compNode" presStyleCnt="0"/>
      <dgm:spPr/>
    </dgm:pt>
    <dgm:pt modelId="{A3E52500-A8ED-40FE-8F67-C34042192129}" type="pres">
      <dgm:prSet presAssocID="{E3140A6E-8539-4FC9-BFE2-6132FA509B76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База данных"/>
        </a:ext>
      </dgm:extLst>
    </dgm:pt>
    <dgm:pt modelId="{DE12779F-2BFE-4459-93B6-5734679F04F7}" type="pres">
      <dgm:prSet presAssocID="{E3140A6E-8539-4FC9-BFE2-6132FA509B76}" presName="spaceRect" presStyleCnt="0"/>
      <dgm:spPr/>
    </dgm:pt>
    <dgm:pt modelId="{9B2B9A9B-EC65-4D4B-A5F7-F61B9BE2CE18}" type="pres">
      <dgm:prSet presAssocID="{E3140A6E-8539-4FC9-BFE2-6132FA509B76}" presName="textRect" presStyleLbl="revTx" presStyleIdx="1" presStyleCnt="3">
        <dgm:presLayoutVars>
          <dgm:chMax val="1"/>
          <dgm:chPref val="1"/>
        </dgm:presLayoutVars>
      </dgm:prSet>
      <dgm:spPr/>
    </dgm:pt>
    <dgm:pt modelId="{9C49900B-62CE-4545-B6A8-CF1F97094A81}" type="pres">
      <dgm:prSet presAssocID="{74AADBBF-421F-43AE-AE1B-63F3C24A531A}" presName="sibTrans" presStyleCnt="0"/>
      <dgm:spPr/>
    </dgm:pt>
    <dgm:pt modelId="{2C7802F5-DEC9-4616-A8D0-BB0EA17220DF}" type="pres">
      <dgm:prSet presAssocID="{B7A638A0-4DCE-44F4-BE3B-8A68542FDE82}" presName="compNode" presStyleCnt="0"/>
      <dgm:spPr/>
    </dgm:pt>
    <dgm:pt modelId="{641F8170-E374-45E4-90E2-C977542B8376}" type="pres">
      <dgm:prSet presAssocID="{B7A638A0-4DCE-44F4-BE3B-8A68542FDE82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Дом"/>
        </a:ext>
      </dgm:extLst>
    </dgm:pt>
    <dgm:pt modelId="{1269CC3B-438B-4584-976D-679C0CE780E5}" type="pres">
      <dgm:prSet presAssocID="{B7A638A0-4DCE-44F4-BE3B-8A68542FDE82}" presName="spaceRect" presStyleCnt="0"/>
      <dgm:spPr/>
    </dgm:pt>
    <dgm:pt modelId="{2BDE6772-BDD2-4F18-B287-3353BC7A21EC}" type="pres">
      <dgm:prSet presAssocID="{B7A638A0-4DCE-44F4-BE3B-8A68542FDE8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577C513-4990-449D-B0B8-44C6C6953011}" type="presOf" srcId="{E3140A6E-8539-4FC9-BFE2-6132FA509B76}" destId="{9B2B9A9B-EC65-4D4B-A5F7-F61B9BE2CE18}" srcOrd="0" destOrd="0" presId="urn:microsoft.com/office/officeart/2018/2/layout/IconLabelList"/>
    <dgm:cxn modelId="{E3324340-EFE9-4934-81FB-16F266600142}" type="presOf" srcId="{B7A638A0-4DCE-44F4-BE3B-8A68542FDE82}" destId="{2BDE6772-BDD2-4F18-B287-3353BC7A21EC}" srcOrd="0" destOrd="0" presId="urn:microsoft.com/office/officeart/2018/2/layout/IconLabelList"/>
    <dgm:cxn modelId="{F444C643-B0E6-4066-A162-54D2B2AC7D89}" srcId="{808E909D-E93E-4A1E-A822-1728E4FDE16B}" destId="{5C14DAE9-E2DD-4974-A35B-A6151B30C896}" srcOrd="0" destOrd="0" parTransId="{244FA757-AAF5-40E6-813B-B3BED0FBBC05}" sibTransId="{969EED73-4022-4191-A3EA-FB88AA505EAD}"/>
    <dgm:cxn modelId="{7573CE46-240C-419E-9F7C-F3EE50214275}" type="presOf" srcId="{5C14DAE9-E2DD-4974-A35B-A6151B30C896}" destId="{80C45DA1-A9D2-4A08-8310-6B22A30CFD57}" srcOrd="0" destOrd="0" presId="urn:microsoft.com/office/officeart/2018/2/layout/IconLabelList"/>
    <dgm:cxn modelId="{CB2F5F77-2364-4AA4-9167-61510E8EA7B2}" srcId="{808E909D-E93E-4A1E-A822-1728E4FDE16B}" destId="{B7A638A0-4DCE-44F4-BE3B-8A68542FDE82}" srcOrd="2" destOrd="0" parTransId="{6BC1DE2A-F5F4-4E1E-8B84-E324F0D53361}" sibTransId="{D10EC53B-5CE6-4B94-B6BD-62BC18AE1998}"/>
    <dgm:cxn modelId="{FAB316DC-A58B-440D-85E3-23D2D4881D97}" type="presOf" srcId="{808E909D-E93E-4A1E-A822-1728E4FDE16B}" destId="{9D4062B8-D08C-46CC-A64E-34E400A4D668}" srcOrd="0" destOrd="0" presId="urn:microsoft.com/office/officeart/2018/2/layout/IconLabelList"/>
    <dgm:cxn modelId="{2B7849E3-73B3-47A1-B43B-167B37A91270}" srcId="{808E909D-E93E-4A1E-A822-1728E4FDE16B}" destId="{E3140A6E-8539-4FC9-BFE2-6132FA509B76}" srcOrd="1" destOrd="0" parTransId="{B89C8596-3C21-44EA-8D2E-97F345EE8618}" sibTransId="{74AADBBF-421F-43AE-AE1B-63F3C24A531A}"/>
    <dgm:cxn modelId="{7C50C843-008B-4E0B-AB7A-D018B31355E3}" type="presParOf" srcId="{9D4062B8-D08C-46CC-A64E-34E400A4D668}" destId="{8CD85665-FA56-48E1-968B-FA3064B3D463}" srcOrd="0" destOrd="0" presId="urn:microsoft.com/office/officeart/2018/2/layout/IconLabelList"/>
    <dgm:cxn modelId="{721139CF-B460-4A08-A364-BD0E9D95E2C4}" type="presParOf" srcId="{8CD85665-FA56-48E1-968B-FA3064B3D463}" destId="{F76E63F0-C10A-4F68-A0D0-76F704394931}" srcOrd="0" destOrd="0" presId="urn:microsoft.com/office/officeart/2018/2/layout/IconLabelList"/>
    <dgm:cxn modelId="{42B978D8-01ED-4D8D-B515-8E47AB2F4D14}" type="presParOf" srcId="{8CD85665-FA56-48E1-968B-FA3064B3D463}" destId="{7185AEDD-BBED-4D86-9E27-856F7AF0AA3D}" srcOrd="1" destOrd="0" presId="urn:microsoft.com/office/officeart/2018/2/layout/IconLabelList"/>
    <dgm:cxn modelId="{6CDB8C11-3114-48F6-AF2E-73087365EE08}" type="presParOf" srcId="{8CD85665-FA56-48E1-968B-FA3064B3D463}" destId="{80C45DA1-A9D2-4A08-8310-6B22A30CFD57}" srcOrd="2" destOrd="0" presId="urn:microsoft.com/office/officeart/2018/2/layout/IconLabelList"/>
    <dgm:cxn modelId="{64E6D066-B306-4AA5-9A5C-7ED5D3606F72}" type="presParOf" srcId="{9D4062B8-D08C-46CC-A64E-34E400A4D668}" destId="{27CF764F-376D-4897-AD1F-CCA538E657BC}" srcOrd="1" destOrd="0" presId="urn:microsoft.com/office/officeart/2018/2/layout/IconLabelList"/>
    <dgm:cxn modelId="{6A01A47F-37FA-405F-9798-72BDD7B72E09}" type="presParOf" srcId="{9D4062B8-D08C-46CC-A64E-34E400A4D668}" destId="{9D639350-1CF6-4AA5-B9B9-D68D601C6FA6}" srcOrd="2" destOrd="0" presId="urn:microsoft.com/office/officeart/2018/2/layout/IconLabelList"/>
    <dgm:cxn modelId="{5CFBC00D-517F-4DA1-9BFE-AEE7369390D2}" type="presParOf" srcId="{9D639350-1CF6-4AA5-B9B9-D68D601C6FA6}" destId="{A3E52500-A8ED-40FE-8F67-C34042192129}" srcOrd="0" destOrd="0" presId="urn:microsoft.com/office/officeart/2018/2/layout/IconLabelList"/>
    <dgm:cxn modelId="{ACD733A5-99E9-4C2F-811F-AC1713557905}" type="presParOf" srcId="{9D639350-1CF6-4AA5-B9B9-D68D601C6FA6}" destId="{DE12779F-2BFE-4459-93B6-5734679F04F7}" srcOrd="1" destOrd="0" presId="urn:microsoft.com/office/officeart/2018/2/layout/IconLabelList"/>
    <dgm:cxn modelId="{009D46F2-4EC6-49E2-B2D1-A075A322C868}" type="presParOf" srcId="{9D639350-1CF6-4AA5-B9B9-D68D601C6FA6}" destId="{9B2B9A9B-EC65-4D4B-A5F7-F61B9BE2CE18}" srcOrd="2" destOrd="0" presId="urn:microsoft.com/office/officeart/2018/2/layout/IconLabelList"/>
    <dgm:cxn modelId="{9D55441B-CEEA-4406-A43A-64700B07FC48}" type="presParOf" srcId="{9D4062B8-D08C-46CC-A64E-34E400A4D668}" destId="{9C49900B-62CE-4545-B6A8-CF1F97094A81}" srcOrd="3" destOrd="0" presId="urn:microsoft.com/office/officeart/2018/2/layout/IconLabelList"/>
    <dgm:cxn modelId="{B01736CB-3091-4BF5-9BF9-F5F9C0A88210}" type="presParOf" srcId="{9D4062B8-D08C-46CC-A64E-34E400A4D668}" destId="{2C7802F5-DEC9-4616-A8D0-BB0EA17220DF}" srcOrd="4" destOrd="0" presId="urn:microsoft.com/office/officeart/2018/2/layout/IconLabelList"/>
    <dgm:cxn modelId="{0CECDCE3-6B68-43F6-9772-32A0BB58DB51}" type="presParOf" srcId="{2C7802F5-DEC9-4616-A8D0-BB0EA17220DF}" destId="{641F8170-E374-45E4-90E2-C977542B8376}" srcOrd="0" destOrd="0" presId="urn:microsoft.com/office/officeart/2018/2/layout/IconLabelList"/>
    <dgm:cxn modelId="{C7EA87EB-C003-4106-8A95-2E45E0553C84}" type="presParOf" srcId="{2C7802F5-DEC9-4616-A8D0-BB0EA17220DF}" destId="{1269CC3B-438B-4584-976D-679C0CE780E5}" srcOrd="1" destOrd="0" presId="urn:microsoft.com/office/officeart/2018/2/layout/IconLabelList"/>
    <dgm:cxn modelId="{80EE4CBE-4DC0-4F13-97A4-D406A01787EE}" type="presParOf" srcId="{2C7802F5-DEC9-4616-A8D0-BB0EA17220DF}" destId="{2BDE6772-BDD2-4F18-B287-3353BC7A21E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A80D5-E756-4ED5-9C81-FCE2E3BA1940}">
      <dsp:nvSpPr>
        <dsp:cNvPr id="0" name=""/>
        <dsp:cNvSpPr/>
      </dsp:nvSpPr>
      <dsp:spPr>
        <a:xfrm>
          <a:off x="257176" y="650892"/>
          <a:ext cx="917739" cy="91773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0E01EF-BF40-4833-9B71-43B3A11D27FF}">
      <dsp:nvSpPr>
        <dsp:cNvPr id="0" name=""/>
        <dsp:cNvSpPr/>
      </dsp:nvSpPr>
      <dsp:spPr>
        <a:xfrm>
          <a:off x="449901" y="843617"/>
          <a:ext cx="532289" cy="532289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FDE6D-6D31-46A7-9630-4542C9CF245C}">
      <dsp:nvSpPr>
        <dsp:cNvPr id="0" name=""/>
        <dsp:cNvSpPr/>
      </dsp:nvSpPr>
      <dsp:spPr>
        <a:xfrm>
          <a:off x="1371574" y="650892"/>
          <a:ext cx="2163243" cy="917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Язык программирования </a:t>
          </a:r>
          <a:r>
            <a:rPr lang="ru-RU" sz="1200" b="0" i="0" kern="1200" dirty="0"/>
            <a:t>—</a:t>
          </a:r>
          <a:r>
            <a:rPr lang="ru-RU" sz="1200" kern="1200" dirty="0"/>
            <a:t> </a:t>
          </a:r>
          <a:r>
            <a:rPr lang="en-US" sz="1200" kern="1200" dirty="0" err="1"/>
            <a:t>Kotlin</a:t>
          </a:r>
          <a:endParaRPr lang="en-US" sz="1200" kern="1200" dirty="0"/>
        </a:p>
      </dsp:txBody>
      <dsp:txXfrm>
        <a:off x="1371574" y="650892"/>
        <a:ext cx="2163243" cy="917739"/>
      </dsp:txXfrm>
    </dsp:sp>
    <dsp:sp modelId="{7D3F556F-9FDC-4008-B144-1F7809E51B13}">
      <dsp:nvSpPr>
        <dsp:cNvPr id="0" name=""/>
        <dsp:cNvSpPr/>
      </dsp:nvSpPr>
      <dsp:spPr>
        <a:xfrm>
          <a:off x="3911747" y="650892"/>
          <a:ext cx="917739" cy="91773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278712-980E-45B8-868C-57043E3D4B28}">
      <dsp:nvSpPr>
        <dsp:cNvPr id="0" name=""/>
        <dsp:cNvSpPr/>
      </dsp:nvSpPr>
      <dsp:spPr>
        <a:xfrm>
          <a:off x="4104472" y="843617"/>
          <a:ext cx="532289" cy="532289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3FAE0F-C3DE-4D58-9926-EF0C9739B212}">
      <dsp:nvSpPr>
        <dsp:cNvPr id="0" name=""/>
        <dsp:cNvSpPr/>
      </dsp:nvSpPr>
      <dsp:spPr>
        <a:xfrm>
          <a:off x="1471178" y="2199771"/>
          <a:ext cx="2163243" cy="917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Среда разработка </a:t>
          </a:r>
          <a:r>
            <a:rPr lang="ru-RU" sz="1200" b="0" i="0" kern="1200" dirty="0"/>
            <a:t>— </a:t>
          </a:r>
          <a:r>
            <a:rPr lang="en-US" sz="1200" b="0" i="0" kern="1200" dirty="0"/>
            <a:t>Android Studio</a:t>
          </a:r>
          <a:endParaRPr lang="en-US" sz="1200" kern="1200" dirty="0"/>
        </a:p>
      </dsp:txBody>
      <dsp:txXfrm>
        <a:off x="1471178" y="2199771"/>
        <a:ext cx="2163243" cy="917739"/>
      </dsp:txXfrm>
    </dsp:sp>
    <dsp:sp modelId="{42B89398-683B-4C6F-843D-831F5EF0A899}">
      <dsp:nvSpPr>
        <dsp:cNvPr id="0" name=""/>
        <dsp:cNvSpPr/>
      </dsp:nvSpPr>
      <dsp:spPr>
        <a:xfrm>
          <a:off x="7566317" y="650892"/>
          <a:ext cx="917739" cy="91773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F93E5-0918-40D7-BAB9-EBB04F992571}">
      <dsp:nvSpPr>
        <dsp:cNvPr id="0" name=""/>
        <dsp:cNvSpPr/>
      </dsp:nvSpPr>
      <dsp:spPr>
        <a:xfrm>
          <a:off x="7759043" y="843617"/>
          <a:ext cx="532289" cy="5322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3C8FC-9617-48B7-A544-5BF194358306}">
      <dsp:nvSpPr>
        <dsp:cNvPr id="0" name=""/>
        <dsp:cNvSpPr/>
      </dsp:nvSpPr>
      <dsp:spPr>
        <a:xfrm>
          <a:off x="8680716" y="650892"/>
          <a:ext cx="2163243" cy="917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Для </a:t>
          </a:r>
          <a:r>
            <a:rPr lang="ru-RU" sz="1200" kern="1200" dirty="0" err="1"/>
            <a:t>парсинга</a:t>
          </a:r>
          <a:r>
            <a:rPr lang="ru-RU" sz="1200" kern="1200" dirty="0"/>
            <a:t> используются сторонние библиотеки (</a:t>
          </a:r>
          <a:r>
            <a:rPr lang="en-US" sz="1200" kern="1200" dirty="0"/>
            <a:t>Retrofit, </a:t>
          </a:r>
          <a:r>
            <a:rPr lang="en-US" sz="1200" kern="1200" dirty="0" err="1"/>
            <a:t>OkHttpClient</a:t>
          </a:r>
          <a:r>
            <a:rPr lang="en-US" sz="1200" kern="1200" dirty="0"/>
            <a:t>)</a:t>
          </a:r>
        </a:p>
      </dsp:txBody>
      <dsp:txXfrm>
        <a:off x="8680716" y="650892"/>
        <a:ext cx="2163243" cy="917739"/>
      </dsp:txXfrm>
    </dsp:sp>
    <dsp:sp modelId="{BA86682F-EB4F-4248-B3C1-431CA03C4033}">
      <dsp:nvSpPr>
        <dsp:cNvPr id="0" name=""/>
        <dsp:cNvSpPr/>
      </dsp:nvSpPr>
      <dsp:spPr>
        <a:xfrm>
          <a:off x="257176" y="2211204"/>
          <a:ext cx="917739" cy="91773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114279-6E62-4D3D-BC6B-11797ED954C9}">
      <dsp:nvSpPr>
        <dsp:cNvPr id="0" name=""/>
        <dsp:cNvSpPr/>
      </dsp:nvSpPr>
      <dsp:spPr>
        <a:xfrm>
          <a:off x="449901" y="2403929"/>
          <a:ext cx="532289" cy="532289"/>
        </a:xfrm>
        <a:prstGeom prst="rect">
          <a:avLst/>
        </a:prstGeom>
        <a:blipFill>
          <a:blip xmlns:r="http://schemas.openxmlformats.org/officeDocument/2006/relationships" r:embed="rId7"/>
          <a:srcRect/>
          <a:stretch>
            <a:fillRect t="-8000" b="-8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0AA16-938D-4387-BBCE-CABE6168E75A}">
      <dsp:nvSpPr>
        <dsp:cNvPr id="0" name=""/>
        <dsp:cNvSpPr/>
      </dsp:nvSpPr>
      <dsp:spPr>
        <a:xfrm>
          <a:off x="5047834" y="662326"/>
          <a:ext cx="2163243" cy="917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Для отрисовки ленты используем сторонние библиотеки (</a:t>
          </a:r>
          <a:r>
            <a:rPr lang="en-US" sz="1200" kern="1200" dirty="0" err="1"/>
            <a:t>Swiperefreshlayout</a:t>
          </a:r>
          <a:r>
            <a:rPr lang="ru-RU" sz="1200" kern="1200" dirty="0"/>
            <a:t>, </a:t>
          </a:r>
          <a:r>
            <a:rPr lang="en-US" sz="1200" kern="1200" dirty="0"/>
            <a:t>Picasso…)</a:t>
          </a:r>
        </a:p>
      </dsp:txBody>
      <dsp:txXfrm>
        <a:off x="5047834" y="662326"/>
        <a:ext cx="2163243" cy="917739"/>
      </dsp:txXfrm>
    </dsp:sp>
    <dsp:sp modelId="{E47A0152-18CE-4112-990E-CBB52330B31C}">
      <dsp:nvSpPr>
        <dsp:cNvPr id="0" name=""/>
        <dsp:cNvSpPr/>
      </dsp:nvSpPr>
      <dsp:spPr>
        <a:xfrm>
          <a:off x="3911747" y="2211204"/>
          <a:ext cx="917739" cy="91773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501102-94B3-4802-A1C6-515D2196059F}">
      <dsp:nvSpPr>
        <dsp:cNvPr id="0" name=""/>
        <dsp:cNvSpPr/>
      </dsp:nvSpPr>
      <dsp:spPr>
        <a:xfrm>
          <a:off x="4104472" y="2403929"/>
          <a:ext cx="532289" cy="532289"/>
        </a:xfrm>
        <a:prstGeom prst="rect">
          <a:avLst/>
        </a:prstGeom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5FF26-9ED1-4112-9330-0936121A0CD1}">
      <dsp:nvSpPr>
        <dsp:cNvPr id="0" name=""/>
        <dsp:cNvSpPr/>
      </dsp:nvSpPr>
      <dsp:spPr>
        <a:xfrm>
          <a:off x="5026145" y="2211204"/>
          <a:ext cx="2163243" cy="917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База данных от</a:t>
          </a:r>
          <a:r>
            <a:rPr lang="en-US" sz="1200" b="0" i="0" kern="1200" dirty="0"/>
            <a:t> Firebase</a:t>
          </a:r>
          <a:endParaRPr lang="en-US" sz="1200" kern="1200" dirty="0"/>
        </a:p>
      </dsp:txBody>
      <dsp:txXfrm>
        <a:off x="5026145" y="2211204"/>
        <a:ext cx="2163243" cy="9177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E63F0-C10A-4F68-A0D0-76F704394931}">
      <dsp:nvSpPr>
        <dsp:cNvPr id="0" name=""/>
        <dsp:cNvSpPr/>
      </dsp:nvSpPr>
      <dsp:spPr>
        <a:xfrm>
          <a:off x="477821" y="1021475"/>
          <a:ext cx="781523" cy="78152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45DA1-A9D2-4A08-8310-6B22A30CFD57}">
      <dsp:nvSpPr>
        <dsp:cNvPr id="0" name=""/>
        <dsp:cNvSpPr/>
      </dsp:nvSpPr>
      <dsp:spPr>
        <a:xfrm>
          <a:off x="224" y="2063674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baseline="0" dirty="0"/>
            <a:t>Реализован </a:t>
          </a:r>
          <a:r>
            <a:rPr lang="ru-RU" sz="1500" kern="1200" baseline="0" dirty="0" err="1"/>
            <a:t>парсинг</a:t>
          </a:r>
          <a:r>
            <a:rPr lang="ru-RU" sz="1500" kern="1200" baseline="0" dirty="0"/>
            <a:t> информации с платформы VK        </a:t>
          </a:r>
          <a:endParaRPr lang="en-US" sz="1500" kern="1200" dirty="0"/>
        </a:p>
      </dsp:txBody>
      <dsp:txXfrm>
        <a:off x="224" y="2063674"/>
        <a:ext cx="1736718" cy="694687"/>
      </dsp:txXfrm>
    </dsp:sp>
    <dsp:sp modelId="{A3E52500-A8ED-40FE-8F67-C34042192129}">
      <dsp:nvSpPr>
        <dsp:cNvPr id="0" name=""/>
        <dsp:cNvSpPr/>
      </dsp:nvSpPr>
      <dsp:spPr>
        <a:xfrm>
          <a:off x="2518466" y="1021475"/>
          <a:ext cx="781523" cy="781523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B9A9B-EC65-4D4B-A5F7-F61B9BE2CE18}">
      <dsp:nvSpPr>
        <dsp:cNvPr id="0" name=""/>
        <dsp:cNvSpPr/>
      </dsp:nvSpPr>
      <dsp:spPr>
        <a:xfrm>
          <a:off x="2040868" y="2063674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baseline="0" dirty="0"/>
            <a:t>Создана и частично заполнена база данных        </a:t>
          </a:r>
          <a:endParaRPr lang="en-US" sz="1500" kern="1200" dirty="0"/>
        </a:p>
      </dsp:txBody>
      <dsp:txXfrm>
        <a:off x="2040868" y="2063674"/>
        <a:ext cx="1736718" cy="694687"/>
      </dsp:txXfrm>
    </dsp:sp>
    <dsp:sp modelId="{641F8170-E374-45E4-90E2-C977542B8376}">
      <dsp:nvSpPr>
        <dsp:cNvPr id="0" name=""/>
        <dsp:cNvSpPr/>
      </dsp:nvSpPr>
      <dsp:spPr>
        <a:xfrm>
          <a:off x="4559110" y="1021475"/>
          <a:ext cx="781523" cy="781523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DE6772-BDD2-4F18-B287-3353BC7A21EC}">
      <dsp:nvSpPr>
        <dsp:cNvPr id="0" name=""/>
        <dsp:cNvSpPr/>
      </dsp:nvSpPr>
      <dsp:spPr>
        <a:xfrm>
          <a:off x="4081513" y="2063674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baseline="0"/>
            <a:t>Разработана лента для вк</a:t>
          </a:r>
          <a:endParaRPr lang="en-US" sz="1500" kern="1200"/>
        </a:p>
      </dsp:txBody>
      <dsp:txXfrm>
        <a:off x="4081513" y="2063674"/>
        <a:ext cx="1736718" cy="694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30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1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4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21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0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5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5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9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0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2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4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12/7/2022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40246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67416F32-9D98-4340-82E8-E90CE00AD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54" name="Group 60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55" name="Rectangle 62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56" name="Rectangle 63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69" name="Rectangle 61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74" name="Rectangle 65">
            <a:extLst>
              <a:ext uri="{FF2B5EF4-FFF2-40B4-BE49-F238E27FC236}">
                <a16:creationId xmlns:a16="http://schemas.microsoft.com/office/drawing/2014/main" id="{D8D85657-6A77-4466-887F-EE948B9CD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87A62DB-71D7-497D-BE1C-933ECB515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DAC2767-A7E3-4697-90F6-443A58314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B23E396-A746-411A-8709-32ABC4DDE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135C986-CB82-4211-A910-D232B9BCA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837F2C8F-CC11-4A18-AA7E-AE8C022CD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000" y="1"/>
            <a:ext cx="6858000" cy="6857999"/>
          </a:xfrm>
          <a:custGeom>
            <a:avLst/>
            <a:gdLst>
              <a:gd name="connsiteX0" fmla="*/ 3428961 w 6858000"/>
              <a:gd name="connsiteY0" fmla="*/ 0 h 6857999"/>
              <a:gd name="connsiteX1" fmla="*/ 3429042 w 6858000"/>
              <a:gd name="connsiteY1" fmla="*/ 0 h 6857999"/>
              <a:gd name="connsiteX2" fmla="*/ 3605457 w 6858000"/>
              <a:gd name="connsiteY2" fmla="*/ 4461 h 6857999"/>
              <a:gd name="connsiteX3" fmla="*/ 6858000 w 6858000"/>
              <a:gd name="connsiteY3" fmla="*/ 3429000 h 6857999"/>
              <a:gd name="connsiteX4" fmla="*/ 3429001 w 6858000"/>
              <a:gd name="connsiteY4" fmla="*/ 6857999 h 6857999"/>
              <a:gd name="connsiteX5" fmla="*/ 0 w 6858000"/>
              <a:gd name="connsiteY5" fmla="*/ 3429000 h 6857999"/>
              <a:gd name="connsiteX6" fmla="*/ 3252545 w 6858000"/>
              <a:gd name="connsiteY6" fmla="*/ 44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6857999">
                <a:moveTo>
                  <a:pt x="3428961" y="0"/>
                </a:moveTo>
                <a:lnTo>
                  <a:pt x="3429042" y="0"/>
                </a:lnTo>
                <a:lnTo>
                  <a:pt x="3605457" y="4461"/>
                </a:lnTo>
                <a:cubicBezTo>
                  <a:pt x="5417236" y="96300"/>
                  <a:pt x="6858000" y="1594396"/>
                  <a:pt x="6858000" y="3429000"/>
                </a:cubicBezTo>
                <a:cubicBezTo>
                  <a:pt x="6858000" y="5322784"/>
                  <a:pt x="5322784" y="6857999"/>
                  <a:pt x="3429001" y="6857999"/>
                </a:cubicBezTo>
                <a:cubicBezTo>
                  <a:pt x="1535216" y="6857999"/>
                  <a:pt x="0" y="5322784"/>
                  <a:pt x="0" y="3429000"/>
                </a:cubicBezTo>
                <a:cubicBezTo>
                  <a:pt x="0" y="1594396"/>
                  <a:pt x="1440765" y="96300"/>
                  <a:pt x="3252545" y="4461"/>
                </a:cubicBezTo>
                <a:close/>
              </a:path>
            </a:pathLst>
          </a:custGeom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00596F-4E73-27EF-CC18-65E4DE955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259" y="1393010"/>
            <a:ext cx="4500561" cy="11810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b="1" dirty="0" err="1"/>
              <a:t>Memwor</a:t>
            </a:r>
            <a:endParaRPr lang="en-US" sz="60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B5E55A-413A-494A-381C-8EAB42E85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644" y="3653239"/>
            <a:ext cx="4407322" cy="226269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800" spc="50" dirty="0" err="1"/>
              <a:t>Разработчики</a:t>
            </a:r>
            <a:r>
              <a:rPr lang="en-US" sz="1800" spc="50" dirty="0"/>
              <a:t> </a:t>
            </a:r>
            <a:r>
              <a:rPr lang="en-US" sz="1800" spc="50" dirty="0" err="1"/>
              <a:t>этого</a:t>
            </a:r>
            <a:r>
              <a:rPr lang="en-US" sz="1800" spc="50" dirty="0"/>
              <a:t> </a:t>
            </a:r>
            <a:r>
              <a:rPr lang="en-US" sz="1800" spc="50" dirty="0" err="1"/>
              <a:t>приложения</a:t>
            </a:r>
            <a:r>
              <a:rPr lang="en-US" sz="1800" spc="50" dirty="0"/>
              <a:t>:</a:t>
            </a:r>
          </a:p>
          <a:p>
            <a:pPr indent="-270000">
              <a:buFont typeface="Arial" panose="020B0604020202020204" pitchFamily="34" charset="0"/>
              <a:buChar char="•"/>
            </a:pPr>
            <a:r>
              <a:rPr lang="en-US" sz="1800" spc="50" dirty="0" err="1"/>
              <a:t>Добычин</a:t>
            </a:r>
            <a:r>
              <a:rPr lang="en-US" sz="1800" spc="50" dirty="0"/>
              <a:t> </a:t>
            </a:r>
            <a:r>
              <a:rPr lang="en-US" sz="1800" spc="50" dirty="0" err="1"/>
              <a:t>артём</a:t>
            </a:r>
            <a:endParaRPr lang="en-US" sz="1800" spc="50" dirty="0"/>
          </a:p>
          <a:p>
            <a:pPr indent="-270000">
              <a:buFont typeface="Arial" panose="020B0604020202020204" pitchFamily="34" charset="0"/>
              <a:buChar char="•"/>
            </a:pPr>
            <a:r>
              <a:rPr lang="en-US" sz="1800" spc="50" dirty="0" err="1"/>
              <a:t>Гасанов</a:t>
            </a:r>
            <a:r>
              <a:rPr lang="en-US" sz="1800" spc="50" dirty="0"/>
              <a:t> </a:t>
            </a:r>
            <a:r>
              <a:rPr lang="en-US" sz="1800" spc="50" dirty="0" err="1"/>
              <a:t>рамиль</a:t>
            </a:r>
            <a:endParaRPr lang="en-US" sz="1800" spc="50" dirty="0"/>
          </a:p>
          <a:p>
            <a:pPr indent="-270000">
              <a:buFont typeface="Arial" panose="020B0604020202020204" pitchFamily="34" charset="0"/>
              <a:buChar char="•"/>
            </a:pPr>
            <a:r>
              <a:rPr lang="en-US" sz="1800" spc="50" dirty="0"/>
              <a:t>Ошаров </a:t>
            </a:r>
            <a:r>
              <a:rPr lang="ru-RU" sz="1800" spc="50" dirty="0"/>
              <a:t>А</a:t>
            </a:r>
            <a:r>
              <a:rPr lang="en-US" sz="1800" spc="50" dirty="0" err="1"/>
              <a:t>лекс</a:t>
            </a:r>
            <a:r>
              <a:rPr lang="ru-RU" sz="1800" spc="50" dirty="0"/>
              <a:t>а</a:t>
            </a:r>
            <a:r>
              <a:rPr lang="en-US" sz="1800" spc="50" dirty="0" err="1"/>
              <a:t>ндр</a:t>
            </a:r>
            <a:endParaRPr lang="ru-RU" sz="1800" spc="50" dirty="0"/>
          </a:p>
          <a:p>
            <a:r>
              <a:rPr lang="ru-RU" sz="1800" spc="50" dirty="0"/>
              <a:t>Куратор: </a:t>
            </a:r>
            <a:r>
              <a:rPr lang="ru-RU" sz="1800" spc="50" dirty="0" err="1"/>
              <a:t>Легкодух</a:t>
            </a:r>
            <a:r>
              <a:rPr lang="ru-RU" sz="1800" spc="50" dirty="0"/>
              <a:t> </a:t>
            </a:r>
            <a:r>
              <a:rPr lang="ru-RU" sz="1800" spc="50" dirty="0" err="1"/>
              <a:t>кирилл</a:t>
            </a:r>
            <a:endParaRPr lang="en-US" sz="1800" spc="5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EBB4FDA-18AD-C00A-2523-7BEDC48E5D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525000" y="1629000"/>
            <a:ext cx="3600000" cy="360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287281-BEA6-AF4C-CF2D-C3A4466DFED0}"/>
              </a:ext>
            </a:extLst>
          </p:cNvPr>
          <p:cNvSpPr txBox="1"/>
          <p:nvPr/>
        </p:nvSpPr>
        <p:spPr>
          <a:xfrm>
            <a:off x="7569435" y="5861735"/>
            <a:ext cx="4304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Образовательная организация: </a:t>
            </a:r>
            <a:r>
              <a:rPr lang="ru-RU" dirty="0" err="1"/>
              <a:t>Предуниверситарий</a:t>
            </a:r>
            <a:r>
              <a:rPr lang="ru-RU" dirty="0"/>
              <a:t> НИЯУ МИФИ 1523</a:t>
            </a:r>
            <a:br>
              <a:rPr lang="ru-RU" dirty="0"/>
            </a:br>
            <a:r>
              <a:rPr lang="ru-RU" dirty="0"/>
              <a:t>Класс: 10 П</a:t>
            </a:r>
          </a:p>
        </p:txBody>
      </p:sp>
    </p:spTree>
    <p:extLst>
      <p:ext uri="{BB962C8B-B14F-4D97-AF65-F5344CB8AC3E}">
        <p14:creationId xmlns:p14="http://schemas.microsoft.com/office/powerpoint/2010/main" val="55691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44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5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6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47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8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9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50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0183AD-C28E-5860-9D75-C0DB22148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200" y="549276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500"/>
              <a:t>Спасибо за внимание</a:t>
            </a:r>
          </a:p>
        </p:txBody>
      </p:sp>
      <p:grpSp>
        <p:nvGrpSpPr>
          <p:cNvPr id="51" name="Group 24">
            <a:extLst>
              <a:ext uri="{FF2B5EF4-FFF2-40B4-BE49-F238E27FC236}">
                <a16:creationId xmlns:a16="http://schemas.microsoft.com/office/drawing/2014/main" id="{4975C689-ED04-47EE-9DFA-90DE6B824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3600"/>
            <a:ext cx="6854400" cy="6854400"/>
            <a:chOff x="0" y="3600"/>
            <a:chExt cx="6854400" cy="6854400"/>
          </a:xfrm>
        </p:grpSpPr>
        <p:sp>
          <p:nvSpPr>
            <p:cNvPr id="52" name="Oval 25">
              <a:extLst>
                <a:ext uri="{FF2B5EF4-FFF2-40B4-BE49-F238E27FC236}">
                  <a16:creationId xmlns:a16="http://schemas.microsoft.com/office/drawing/2014/main" id="{9C8B254F-50AE-43F6-B83F-91858F26E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26">
              <a:extLst>
                <a:ext uri="{FF2B5EF4-FFF2-40B4-BE49-F238E27FC236}">
                  <a16:creationId xmlns:a16="http://schemas.microsoft.com/office/drawing/2014/main" id="{68631972-6BE5-4A14-B012-30A7DD1A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77DF9FA-653C-4D65-B509-0B2450FBD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4" name="Freeform: Shape 29">
            <a:extLst>
              <a:ext uri="{FF2B5EF4-FFF2-40B4-BE49-F238E27FC236}">
                <a16:creationId xmlns:a16="http://schemas.microsoft.com/office/drawing/2014/main" id="{1361EC12-DCA7-4779-A44C-53CE7F7AF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858000" cy="6857999"/>
          </a:xfrm>
          <a:custGeom>
            <a:avLst/>
            <a:gdLst>
              <a:gd name="connsiteX0" fmla="*/ 3428961 w 6858000"/>
              <a:gd name="connsiteY0" fmla="*/ 0 h 6857999"/>
              <a:gd name="connsiteX1" fmla="*/ 3429042 w 6858000"/>
              <a:gd name="connsiteY1" fmla="*/ 0 h 6857999"/>
              <a:gd name="connsiteX2" fmla="*/ 3605457 w 6858000"/>
              <a:gd name="connsiteY2" fmla="*/ 4461 h 6857999"/>
              <a:gd name="connsiteX3" fmla="*/ 6858000 w 6858000"/>
              <a:gd name="connsiteY3" fmla="*/ 3429000 h 6857999"/>
              <a:gd name="connsiteX4" fmla="*/ 3429001 w 6858000"/>
              <a:gd name="connsiteY4" fmla="*/ 6857999 h 6857999"/>
              <a:gd name="connsiteX5" fmla="*/ 0 w 6858000"/>
              <a:gd name="connsiteY5" fmla="*/ 3429000 h 6857999"/>
              <a:gd name="connsiteX6" fmla="*/ 3252545 w 6858000"/>
              <a:gd name="connsiteY6" fmla="*/ 44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6857999">
                <a:moveTo>
                  <a:pt x="3428961" y="0"/>
                </a:moveTo>
                <a:lnTo>
                  <a:pt x="3429042" y="0"/>
                </a:lnTo>
                <a:lnTo>
                  <a:pt x="3605457" y="4461"/>
                </a:lnTo>
                <a:cubicBezTo>
                  <a:pt x="5417236" y="96300"/>
                  <a:pt x="6858000" y="1594396"/>
                  <a:pt x="6858000" y="3429000"/>
                </a:cubicBezTo>
                <a:cubicBezTo>
                  <a:pt x="6858000" y="5322784"/>
                  <a:pt x="5322784" y="6857999"/>
                  <a:pt x="3429001" y="6857999"/>
                </a:cubicBezTo>
                <a:cubicBezTo>
                  <a:pt x="1535216" y="6857999"/>
                  <a:pt x="0" y="5322784"/>
                  <a:pt x="0" y="3429000"/>
                </a:cubicBezTo>
                <a:cubicBezTo>
                  <a:pt x="0" y="1594396"/>
                  <a:pt x="1440765" y="96300"/>
                  <a:pt x="3252545" y="4461"/>
                </a:cubicBezTo>
                <a:close/>
              </a:path>
            </a:pathLst>
          </a:custGeom>
          <a:solidFill>
            <a:srgbClr val="FFFFFF"/>
          </a:solidFill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C2CD2C5D-C03B-691C-4353-0BB976B11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9000" y="16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7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A10581-08F2-4D9E-8CB4-07ECFEE95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E2092A-4250-4BDD-AC6C-CA57E30D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266875" cy="6858000"/>
            <a:chOff x="0" y="0"/>
            <a:chExt cx="7266875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A1EE7D2-EB27-4C6C-8E54-CBCDDCA17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600"/>
              <a:ext cx="7266875" cy="6854400"/>
            </a:xfrm>
            <a:custGeom>
              <a:avLst/>
              <a:gdLst>
                <a:gd name="connsiteX0" fmla="*/ 3839675 w 7266875"/>
                <a:gd name="connsiteY0" fmla="*/ 0 h 6854400"/>
                <a:gd name="connsiteX1" fmla="*/ 7266875 w 7266875"/>
                <a:gd name="connsiteY1" fmla="*/ 3427200 h 6854400"/>
                <a:gd name="connsiteX2" fmla="*/ 3839675 w 7266875"/>
                <a:gd name="connsiteY2" fmla="*/ 6854400 h 6854400"/>
                <a:gd name="connsiteX3" fmla="*/ 3489264 w 7266875"/>
                <a:gd name="connsiteY3" fmla="*/ 6836706 h 6854400"/>
                <a:gd name="connsiteX4" fmla="*/ 3327588 w 7266875"/>
                <a:gd name="connsiteY4" fmla="*/ 6816161 h 6854400"/>
                <a:gd name="connsiteX5" fmla="*/ 3174464 w 7266875"/>
                <a:gd name="connsiteY5" fmla="*/ 6839531 h 6854400"/>
                <a:gd name="connsiteX6" fmla="*/ 2880000 w 7266875"/>
                <a:gd name="connsiteY6" fmla="*/ 6854400 h 6854400"/>
                <a:gd name="connsiteX7" fmla="*/ 0 w 7266875"/>
                <a:gd name="connsiteY7" fmla="*/ 3974400 h 6854400"/>
                <a:gd name="connsiteX8" fmla="*/ 226325 w 7266875"/>
                <a:gd name="connsiteY8" fmla="*/ 2853374 h 6854400"/>
                <a:gd name="connsiteX9" fmla="*/ 258015 w 7266875"/>
                <a:gd name="connsiteY9" fmla="*/ 2787590 h 6854400"/>
                <a:gd name="connsiteX10" fmla="*/ 224445 w 7266875"/>
                <a:gd name="connsiteY10" fmla="*/ 2657030 h 6854400"/>
                <a:gd name="connsiteX11" fmla="*/ 180561 w 7266875"/>
                <a:gd name="connsiteY11" fmla="*/ 2221714 h 6854400"/>
                <a:gd name="connsiteX12" fmla="*/ 2340561 w 7266875"/>
                <a:gd name="connsiteY12" fmla="*/ 61714 h 6854400"/>
                <a:gd name="connsiteX13" fmla="*/ 2828370 w 7266875"/>
                <a:gd name="connsiteY13" fmla="*/ 117025 h 6854400"/>
                <a:gd name="connsiteX14" fmla="*/ 2891183 w 7266875"/>
                <a:gd name="connsiteY14" fmla="*/ 134017 h 6854400"/>
                <a:gd name="connsiteX15" fmla="*/ 2983165 w 7266875"/>
                <a:gd name="connsiteY15" fmla="*/ 107897 h 6854400"/>
                <a:gd name="connsiteX16" fmla="*/ 3839675 w 7266875"/>
                <a:gd name="connsiteY16" fmla="*/ 0 h 685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66875" h="6854400">
                  <a:moveTo>
                    <a:pt x="3839675" y="0"/>
                  </a:moveTo>
                  <a:cubicBezTo>
                    <a:pt x="5732465" y="0"/>
                    <a:pt x="7266875" y="1534410"/>
                    <a:pt x="7266875" y="3427200"/>
                  </a:cubicBezTo>
                  <a:cubicBezTo>
                    <a:pt x="7266875" y="5319990"/>
                    <a:pt x="5732465" y="6854400"/>
                    <a:pt x="3839675" y="6854400"/>
                  </a:cubicBezTo>
                  <a:cubicBezTo>
                    <a:pt x="3721376" y="6854400"/>
                    <a:pt x="3604476" y="6848406"/>
                    <a:pt x="3489264" y="6836706"/>
                  </a:cubicBezTo>
                  <a:lnTo>
                    <a:pt x="3327588" y="6816161"/>
                  </a:lnTo>
                  <a:lnTo>
                    <a:pt x="3174464" y="6839531"/>
                  </a:lnTo>
                  <a:cubicBezTo>
                    <a:pt x="3077646" y="6849363"/>
                    <a:pt x="2979412" y="6854400"/>
                    <a:pt x="2880000" y="6854400"/>
                  </a:cubicBezTo>
                  <a:cubicBezTo>
                    <a:pt x="1289420" y="6854400"/>
                    <a:pt x="0" y="5564980"/>
                    <a:pt x="0" y="3974400"/>
                  </a:cubicBezTo>
                  <a:cubicBezTo>
                    <a:pt x="0" y="3576755"/>
                    <a:pt x="80589" y="3197933"/>
                    <a:pt x="226325" y="2853374"/>
                  </a:cubicBezTo>
                  <a:lnTo>
                    <a:pt x="258015" y="2787590"/>
                  </a:lnTo>
                  <a:lnTo>
                    <a:pt x="224445" y="2657030"/>
                  </a:lnTo>
                  <a:cubicBezTo>
                    <a:pt x="195672" y="2516419"/>
                    <a:pt x="180561" y="2370831"/>
                    <a:pt x="180561" y="2221714"/>
                  </a:cubicBezTo>
                  <a:cubicBezTo>
                    <a:pt x="180561" y="1028779"/>
                    <a:pt x="1147626" y="61714"/>
                    <a:pt x="2340561" y="61714"/>
                  </a:cubicBezTo>
                  <a:cubicBezTo>
                    <a:pt x="2508318" y="61714"/>
                    <a:pt x="2671608" y="80838"/>
                    <a:pt x="2828370" y="117025"/>
                  </a:cubicBezTo>
                  <a:lnTo>
                    <a:pt x="2891183" y="134017"/>
                  </a:lnTo>
                  <a:lnTo>
                    <a:pt x="2983165" y="107897"/>
                  </a:lnTo>
                  <a:cubicBezTo>
                    <a:pt x="3256928" y="37461"/>
                    <a:pt x="3543927" y="0"/>
                    <a:pt x="3839675" y="0"/>
                  </a:cubicBezTo>
                  <a:close/>
                </a:path>
              </a:pathLst>
            </a:custGeom>
            <a:solidFill>
              <a:schemeClr val="bg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73CF8FD-0917-4279-B6E7-120EE392F7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94400"/>
              <a:ext cx="5760000" cy="5760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3A3FA15-CF3D-4F2B-BB5C-18E5DB305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0561" y="61714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76AED5-83E6-4A3D-B609-7CCABAD44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2475" y="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554CEB-92DC-3D6E-F15F-78FBBD66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833015"/>
            <a:ext cx="5958000" cy="5202026"/>
          </a:xfrm>
        </p:spPr>
        <p:txBody>
          <a:bodyPr anchor="ctr">
            <a:normAutofit/>
          </a:bodyPr>
          <a:lstStyle/>
          <a:p>
            <a:pPr algn="ctr"/>
            <a:r>
              <a:rPr lang="en-US" sz="8800"/>
              <a:t>Memwor - </a:t>
            </a:r>
            <a:r>
              <a:rPr lang="ru-RU" sz="8800"/>
              <a:t>это</a:t>
            </a:r>
            <a:endParaRPr lang="ru-RU" sz="8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46CF44-05B6-E3D1-9ADA-1F177E48F729}"/>
              </a:ext>
            </a:extLst>
          </p:cNvPr>
          <p:cNvSpPr txBox="1"/>
          <p:nvPr/>
        </p:nvSpPr>
        <p:spPr>
          <a:xfrm>
            <a:off x="7266875" y="1464258"/>
            <a:ext cx="463999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000" spc="50"/>
              <a:t>Парсинг информации с различных платформ</a:t>
            </a:r>
          </a:p>
          <a:p>
            <a:pPr marL="285750" indent="-28575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000" spc="50"/>
              <a:t>Составление ленты на основе категорий, которых выбрал пользователь</a:t>
            </a:r>
          </a:p>
          <a:p>
            <a:pPr marL="285750" indent="-28575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000" spc="50"/>
              <a:t>Возможность обновления приложения путём собственно-ручного расширения базы данных</a:t>
            </a:r>
          </a:p>
          <a:p>
            <a:pPr marL="285750" indent="-28575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000" spc="50"/>
              <a:t>Возможность сохранения понравившегося контента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821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8196E-ADE8-A4F0-11CC-0BF2B50C6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21819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5100" dirty="0"/>
              <a:t>Актуальность</a:t>
            </a:r>
            <a:endParaRPr lang="en-US" sz="51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E45CCC-B810-7216-C1D7-792B4AD73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947121"/>
            <a:ext cx="4500562" cy="3361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ru-RU" sz="2400" dirty="0"/>
              <a:t> Удобство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400" dirty="0"/>
              <a:t> Охват большого количества источников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400" dirty="0"/>
              <a:t> Вклад каждого пользователя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00A5F84-BD20-4A3E-81BA-9F4444101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F62F19C-23B5-44FC-88CF-01A430872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82D9667-DCFB-45CA-8EDC-7E5E0EE42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E8752FF-502D-43D5-9828-8C4216648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8" name="Picture 77" descr="Треугольник, вогнутый">
            <a:extLst>
              <a:ext uri="{FF2B5EF4-FFF2-40B4-BE49-F238E27FC236}">
                <a16:creationId xmlns:a16="http://schemas.microsoft.com/office/drawing/2014/main" id="{F80265A7-3450-2809-4831-1DCB5802CB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00" r="-1" b="-1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148082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5" name="Picture 4" descr="Три стрелы в центре мишени">
            <a:extLst>
              <a:ext uri="{FF2B5EF4-FFF2-40B4-BE49-F238E27FC236}">
                <a16:creationId xmlns:a16="http://schemas.microsoft.com/office/drawing/2014/main" id="{AC194444-A10C-5975-A3B3-AFD30D35CF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4127" r="1" b="1"/>
          <a:stretch/>
        </p:blipFill>
        <p:spPr>
          <a:xfrm>
            <a:off x="-688" y="-4"/>
            <a:ext cx="12192687" cy="68580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FE5D3E1D-E29B-4EB1-B0BC-8E518A9D1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68203" cy="4900616"/>
            <a:chOff x="0" y="0"/>
            <a:chExt cx="12268203" cy="490061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D86DADC-00D0-46CD-8875-8318CDEDC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185333" y="0"/>
              <a:ext cx="4900616" cy="4900616"/>
            </a:xfrm>
            <a:prstGeom prst="rect">
              <a:avLst/>
            </a:prstGeom>
            <a:gradFill flip="none" rotWithShape="1">
              <a:gsLst>
                <a:gs pos="21000">
                  <a:schemeClr val="bg1">
                    <a:alpha val="60000"/>
                  </a:schemeClr>
                </a:gs>
                <a:gs pos="0">
                  <a:schemeClr val="bg1">
                    <a:alpha val="80000"/>
                  </a:schemeClr>
                </a:gs>
                <a:gs pos="66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618E9BB-F3FC-4063-8F10-9765CCC6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5952" y="0"/>
              <a:ext cx="4900615" cy="4900616"/>
            </a:xfrm>
            <a:prstGeom prst="rect">
              <a:avLst/>
            </a:prstGeom>
            <a:gradFill flip="none" rotWithShape="1">
              <a:gsLst>
                <a:gs pos="21000">
                  <a:schemeClr val="bg1">
                    <a:alpha val="60000"/>
                  </a:schemeClr>
                </a:gs>
                <a:gs pos="0">
                  <a:schemeClr val="bg1">
                    <a:alpha val="80000"/>
                  </a:schemeClr>
                </a:gs>
                <a:gs pos="66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80E9C3C-A83A-468A-B017-C9B761AD6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" y="1"/>
              <a:ext cx="12268200" cy="4867276"/>
              <a:chOff x="3" y="1"/>
              <a:chExt cx="12268200" cy="4867276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EE96DB7-0857-4CC9-B38F-0B8261FEE7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633687" y="-633138"/>
                <a:ext cx="4866731" cy="61341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8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77C2B3D-6B7B-4C1B-B83E-A57076E929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6767787" y="-633683"/>
                <a:ext cx="4866731" cy="61341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8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573EC5E-308D-4279-A5EB-49D2FA3DF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676525" y="0"/>
              <a:ext cx="9515473" cy="3766109"/>
              <a:chOff x="2676525" y="0"/>
              <a:chExt cx="9515473" cy="3766109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33E206B-0D28-4259-82F4-0F4636588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434262" y="0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8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3DDB511-2E8B-4DC9-8AC7-2C207E308D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676525" y="0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8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B968D79-E8A3-4370-8003-80BDA05B4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9515473" cy="3766109"/>
              <a:chOff x="0" y="0"/>
              <a:chExt cx="9515473" cy="3766109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6EB6CF5-5B7E-4543-B6B4-CC293DA746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57737" y="0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D84D4D6-D711-4555-AEFE-76A2280B6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4504BC-EB0D-3C95-2D31-8101C0ACD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686" y="549275"/>
            <a:ext cx="8945762" cy="12103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Цел</a:t>
            </a:r>
            <a:r>
              <a:rPr lang="ru-RU" dirty="0">
                <a:solidFill>
                  <a:srgbClr val="FFFFFF"/>
                </a:solidFill>
              </a:rPr>
              <a:t>ь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A6ADC7-AE6E-D1B7-3A2F-512E775C7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150" y="1939059"/>
            <a:ext cx="5411788" cy="115283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ru-RU" sz="1600" cap="all" spc="300" dirty="0">
                <a:solidFill>
                  <a:srgbClr val="FFFFFF"/>
                </a:solidFill>
              </a:rPr>
              <a:t>разработать</a:t>
            </a:r>
            <a:r>
              <a:rPr lang="en-US" sz="1600" cap="all" spc="300" dirty="0">
                <a:solidFill>
                  <a:srgbClr val="FFFFFF"/>
                </a:solidFill>
              </a:rPr>
              <a:t> </a:t>
            </a:r>
            <a:r>
              <a:rPr lang="en-US" sz="1600" cap="all" spc="300" dirty="0" err="1">
                <a:solidFill>
                  <a:srgbClr val="FFFFFF"/>
                </a:solidFill>
              </a:rPr>
              <a:t>централизованн</a:t>
            </a:r>
            <a:r>
              <a:rPr lang="ru-RU" sz="1600" cap="all" spc="300" dirty="0" err="1">
                <a:solidFill>
                  <a:srgbClr val="FFFFFF"/>
                </a:solidFill>
              </a:rPr>
              <a:t>ый</a:t>
            </a:r>
            <a:r>
              <a:rPr lang="en-US" sz="1600" cap="all" spc="300" dirty="0">
                <a:solidFill>
                  <a:srgbClr val="FFFFFF"/>
                </a:solidFill>
              </a:rPr>
              <a:t> </a:t>
            </a:r>
            <a:r>
              <a:rPr lang="en-US" sz="1600" cap="all" spc="300" dirty="0" err="1">
                <a:solidFill>
                  <a:srgbClr val="FFFFFF"/>
                </a:solidFill>
              </a:rPr>
              <a:t>парсер</a:t>
            </a:r>
            <a:r>
              <a:rPr lang="en-US" sz="1600" cap="all" spc="300" dirty="0">
                <a:solidFill>
                  <a:srgbClr val="FFFFFF"/>
                </a:solidFill>
              </a:rPr>
              <a:t> </a:t>
            </a:r>
            <a:r>
              <a:rPr lang="ru-RU" sz="1600" cap="all" spc="300" dirty="0">
                <a:solidFill>
                  <a:srgbClr val="FFFFFF"/>
                </a:solidFill>
              </a:rPr>
              <a:t>медиаконтента с крупных платформ (</a:t>
            </a:r>
            <a:r>
              <a:rPr lang="en-US" sz="1600" cap="all" spc="300" dirty="0" err="1">
                <a:solidFill>
                  <a:srgbClr val="FFFFFF"/>
                </a:solidFill>
              </a:rPr>
              <a:t>vk</a:t>
            </a:r>
            <a:r>
              <a:rPr lang="en-US" sz="1600" cap="all" spc="300" dirty="0">
                <a:solidFill>
                  <a:srgbClr val="FFFFFF"/>
                </a:solidFill>
              </a:rPr>
              <a:t>, reddit, telegram, </a:t>
            </a:r>
            <a:r>
              <a:rPr lang="en-US" sz="1600" cap="all" spc="300" dirty="0" err="1">
                <a:solidFill>
                  <a:srgbClr val="FFFFFF"/>
                </a:solidFill>
              </a:rPr>
              <a:t>tiktok</a:t>
            </a:r>
            <a:r>
              <a:rPr lang="en-US" sz="1600" cap="all" spc="300" dirty="0">
                <a:solidFill>
                  <a:srgbClr val="FFFF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037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4F9B187-EC02-44E0-99C7-5D629D664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E6A535-EF11-F75A-A0C1-64EE99BDD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0000"/>
            <a:ext cx="4554821" cy="999551"/>
          </a:xfrm>
        </p:spPr>
        <p:txBody>
          <a:bodyPr anchor="t">
            <a:normAutofit/>
          </a:bodyPr>
          <a:lstStyle/>
          <a:p>
            <a:r>
              <a:rPr lang="ru-RU" dirty="0"/>
              <a:t>Задачи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B4E221E-E4F3-4D25-8DC8-8A3D08C83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491700" y="811038"/>
            <a:ext cx="6131951" cy="5783897"/>
            <a:chOff x="4925125" y="3600"/>
            <a:chExt cx="7266875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DCB79C8-6A25-43E7-AC87-D1D7C607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BABC8D9-79F4-4665-99B3-4EA1B520E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08BC036-0C59-4D8B-8F96-46D122C90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Компьютерный скрипт на экране">
            <a:extLst>
              <a:ext uri="{FF2B5EF4-FFF2-40B4-BE49-F238E27FC236}">
                <a16:creationId xmlns:a16="http://schemas.microsoft.com/office/drawing/2014/main" id="{714A806B-8C13-FFE4-EF02-2795AFD52A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249" b="-2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988947B2-49E8-2EB2-6980-F45A055FB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621" y="2947121"/>
            <a:ext cx="4624516" cy="2186096"/>
          </a:xfrm>
        </p:spPr>
        <p:txBody>
          <a:bodyPr anchor="t"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ru-RU" sz="2200" dirty="0"/>
              <a:t>Выбрать и реализовать метод </a:t>
            </a:r>
            <a:r>
              <a:rPr lang="ru-RU" sz="2200" dirty="0" err="1"/>
              <a:t>парсинга</a:t>
            </a:r>
            <a:endParaRPr lang="ru-RU" sz="2200" dirty="0"/>
          </a:p>
          <a:p>
            <a:pPr>
              <a:buFont typeface="Wingdings" panose="05000000000000000000" pitchFamily="2" charset="2"/>
              <a:buChar char="ü"/>
            </a:pPr>
            <a:r>
              <a:rPr lang="ru-RU" sz="2200" dirty="0"/>
              <a:t>Разработать архитектуру приложения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200" dirty="0"/>
              <a:t>Анализ интересов пользователя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200" dirty="0"/>
              <a:t>Разработка </a:t>
            </a:r>
            <a:r>
              <a:rPr lang="en-US" sz="2200" dirty="0"/>
              <a:t>“</a:t>
            </a:r>
            <a:r>
              <a:rPr lang="ru-RU" sz="2200" dirty="0"/>
              <a:t>умной</a:t>
            </a:r>
            <a:r>
              <a:rPr lang="en-US" sz="2200" dirty="0"/>
              <a:t>”</a:t>
            </a:r>
            <a:r>
              <a:rPr lang="ru-RU" sz="2200" dirty="0"/>
              <a:t> ленты</a:t>
            </a:r>
          </a:p>
          <a:p>
            <a:pPr>
              <a:buFont typeface="Wingdings" panose="05000000000000000000" pitchFamily="2" charset="2"/>
              <a:buChar char="ü"/>
            </a:pPr>
            <a:endParaRPr lang="ru-RU" dirty="0"/>
          </a:p>
          <a:p>
            <a:pPr>
              <a:buFont typeface="Wingdings" panose="05000000000000000000" pitchFamily="2" charset="2"/>
              <a:buChar char="ü"/>
            </a:pPr>
            <a:endParaRPr lang="ru-RU" dirty="0"/>
          </a:p>
          <a:p>
            <a:pPr>
              <a:buFont typeface="Wingdings" panose="05000000000000000000" pitchFamily="2" charset="2"/>
              <a:buChar char="ü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050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24139D-3A52-7843-E4C1-72E961CA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graphicFrame>
        <p:nvGraphicFramePr>
          <p:cNvPr id="25" name="Объект 2">
            <a:extLst>
              <a:ext uri="{FF2B5EF4-FFF2-40B4-BE49-F238E27FC236}">
                <a16:creationId xmlns:a16="http://schemas.microsoft.com/office/drawing/2014/main" id="{86A8E8CD-957B-96F5-FA2D-42102212DC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0854138"/>
              </p:ext>
            </p:extLst>
          </p:nvPr>
        </p:nvGraphicFramePr>
        <p:xfrm>
          <a:off x="540000" y="2528887"/>
          <a:ext cx="11101136" cy="377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0608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24199B-DB59-F307-22C9-BF71FA441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184" y="303232"/>
            <a:ext cx="6337040" cy="1158171"/>
          </a:xfrm>
        </p:spPr>
        <p:txBody>
          <a:bodyPr>
            <a:normAutofit/>
          </a:bodyPr>
          <a:lstStyle/>
          <a:p>
            <a:r>
              <a:rPr lang="ru-RU" dirty="0"/>
              <a:t>Как оно работает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A963906-FAAF-A914-5CA6-54C5BAC56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59" y="1447800"/>
            <a:ext cx="11748482" cy="510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29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807C163-87AF-4BC4-ADE2-4E5EAFEEE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696E8E-5A50-4F12-9E0B-502F85061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8A07F7-656D-4B06-860B-429032521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12">
              <a:extLst>
                <a:ext uri="{FF2B5EF4-FFF2-40B4-BE49-F238E27FC236}">
                  <a16:creationId xmlns:a16="http://schemas.microsoft.com/office/drawing/2014/main" id="{5D932A44-B2F8-4EA5-A529-D1EF350C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211287-5AF6-4DE8-9550-CE2475D62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35D3D5B-2BDE-4FFA-AD19-2A6FA11B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5141913-6183-49C2-BACE-61AF50181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CBF2F32-98FF-4601-8322-C5E0724D9D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AF3E2D8-35DA-4B2D-891A-A1594F7DB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543934E-E678-45FF-8C62-1EF71BABE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54ED7-1C7F-4C59-B1CB-84D3D9C21C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ABFC7E0-9992-4076-88C6-3354EB12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2">
            <a:extLst>
              <a:ext uri="{FF2B5EF4-FFF2-40B4-BE49-F238E27FC236}">
                <a16:creationId xmlns:a16="http://schemas.microsoft.com/office/drawing/2014/main" id="{19C03209-5BD8-4B0B-847E-430FFF592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5CF2CD-8BE1-CF5C-EB32-63190DE71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211" y="338383"/>
            <a:ext cx="11075080" cy="1180671"/>
          </a:xfrm>
        </p:spPr>
        <p:txBody>
          <a:bodyPr anchor="t">
            <a:normAutofit/>
          </a:bodyPr>
          <a:lstStyle/>
          <a:p>
            <a:r>
              <a:rPr lang="ru-RU" dirty="0"/>
              <a:t>Результаты на данный момент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919A51FD-524F-FAE0-539F-005CDE32CE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7559732"/>
              </p:ext>
            </p:extLst>
          </p:nvPr>
        </p:nvGraphicFramePr>
        <p:xfrm>
          <a:off x="714511" y="2217762"/>
          <a:ext cx="5818456" cy="377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35C41B9-BBE3-B197-C60B-7F0F263ABE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0694" y="1640114"/>
            <a:ext cx="2235937" cy="485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87A62DB-71D7-497D-BE1C-933ECB515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16" name="Oval 12">
              <a:extLst>
                <a:ext uri="{FF2B5EF4-FFF2-40B4-BE49-F238E27FC236}">
                  <a16:creationId xmlns:a16="http://schemas.microsoft.com/office/drawing/2014/main" id="{FDAC2767-A7E3-4697-90F6-443A58314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3">
              <a:extLst>
                <a:ext uri="{FF2B5EF4-FFF2-40B4-BE49-F238E27FC236}">
                  <a16:creationId xmlns:a16="http://schemas.microsoft.com/office/drawing/2014/main" id="{AB23E396-A746-411A-8709-32ABC4DDE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135C986-CB82-4211-A910-D232B9BCA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37F2C8F-CC11-4A18-AA7E-AE8C022CD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000" y="1"/>
            <a:ext cx="6858000" cy="6857999"/>
          </a:xfrm>
          <a:custGeom>
            <a:avLst/>
            <a:gdLst>
              <a:gd name="connsiteX0" fmla="*/ 3428961 w 6858000"/>
              <a:gd name="connsiteY0" fmla="*/ 0 h 6857999"/>
              <a:gd name="connsiteX1" fmla="*/ 3429042 w 6858000"/>
              <a:gd name="connsiteY1" fmla="*/ 0 h 6857999"/>
              <a:gd name="connsiteX2" fmla="*/ 3605457 w 6858000"/>
              <a:gd name="connsiteY2" fmla="*/ 4461 h 6857999"/>
              <a:gd name="connsiteX3" fmla="*/ 6858000 w 6858000"/>
              <a:gd name="connsiteY3" fmla="*/ 3429000 h 6857999"/>
              <a:gd name="connsiteX4" fmla="*/ 3429001 w 6858000"/>
              <a:gd name="connsiteY4" fmla="*/ 6857999 h 6857999"/>
              <a:gd name="connsiteX5" fmla="*/ 0 w 6858000"/>
              <a:gd name="connsiteY5" fmla="*/ 3429000 h 6857999"/>
              <a:gd name="connsiteX6" fmla="*/ 3252545 w 6858000"/>
              <a:gd name="connsiteY6" fmla="*/ 44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6857999">
                <a:moveTo>
                  <a:pt x="3428961" y="0"/>
                </a:moveTo>
                <a:lnTo>
                  <a:pt x="3429042" y="0"/>
                </a:lnTo>
                <a:lnTo>
                  <a:pt x="3605457" y="4461"/>
                </a:lnTo>
                <a:cubicBezTo>
                  <a:pt x="5417236" y="96300"/>
                  <a:pt x="6858000" y="1594396"/>
                  <a:pt x="6858000" y="3429000"/>
                </a:cubicBezTo>
                <a:cubicBezTo>
                  <a:pt x="6858000" y="5322784"/>
                  <a:pt x="5322784" y="6857999"/>
                  <a:pt x="3429001" y="6857999"/>
                </a:cubicBezTo>
                <a:cubicBezTo>
                  <a:pt x="1535216" y="6857999"/>
                  <a:pt x="0" y="5322784"/>
                  <a:pt x="0" y="3429000"/>
                </a:cubicBezTo>
                <a:cubicBezTo>
                  <a:pt x="0" y="1594396"/>
                  <a:pt x="1440765" y="96300"/>
                  <a:pt x="3252545" y="4461"/>
                </a:cubicBezTo>
                <a:close/>
              </a:path>
            </a:pathLst>
          </a:custGeom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723886-DC94-C68D-2BFE-67A59A1ED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2181946"/>
          </a:xfrm>
        </p:spPr>
        <p:txBody>
          <a:bodyPr anchor="t">
            <a:normAutofit/>
          </a:bodyPr>
          <a:lstStyle/>
          <a:p>
            <a:r>
              <a:rPr lang="ru-RU" sz="5600" dirty="0"/>
              <a:t>Дальнейший ход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15CFE8-C130-2B13-6F53-17E38626D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947121"/>
            <a:ext cx="4500562" cy="3361604"/>
          </a:xfrm>
        </p:spPr>
        <p:txBody>
          <a:bodyPr anchor="t"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В ближайшее время будет добавлено:        </a:t>
            </a:r>
          </a:p>
          <a:p>
            <a:r>
              <a:rPr lang="ru-RU" dirty="0"/>
              <a:t>Поддержка </a:t>
            </a:r>
            <a:r>
              <a:rPr lang="ru-RU" dirty="0" err="1"/>
              <a:t>парсинга</a:t>
            </a:r>
            <a:r>
              <a:rPr lang="ru-RU" dirty="0"/>
              <a:t> для </a:t>
            </a:r>
            <a:r>
              <a:rPr lang="en-US" dirty="0"/>
              <a:t>TikTok, </a:t>
            </a:r>
            <a:r>
              <a:rPr lang="ru-RU" dirty="0" err="1"/>
              <a:t>Reddit</a:t>
            </a:r>
            <a:r>
              <a:rPr lang="ru-RU" dirty="0"/>
              <a:t> и </a:t>
            </a:r>
            <a:r>
              <a:rPr lang="ru-RU" dirty="0" err="1"/>
              <a:t>Telegram</a:t>
            </a:r>
            <a:r>
              <a:rPr lang="ru-RU" dirty="0"/>
              <a:t>        </a:t>
            </a:r>
          </a:p>
          <a:p>
            <a:r>
              <a:rPr lang="ru-RU" dirty="0"/>
              <a:t>Поддержка ленты для </a:t>
            </a:r>
            <a:r>
              <a:rPr lang="en-US" dirty="0"/>
              <a:t>TikTok, R</a:t>
            </a:r>
            <a:r>
              <a:rPr lang="ru-RU" dirty="0" err="1"/>
              <a:t>eddit</a:t>
            </a:r>
            <a:r>
              <a:rPr lang="ru-RU" dirty="0"/>
              <a:t> и </a:t>
            </a:r>
            <a:r>
              <a:rPr lang="en-US" dirty="0"/>
              <a:t>T</a:t>
            </a:r>
            <a:r>
              <a:rPr lang="ru-RU" dirty="0" err="1"/>
              <a:t>elegram</a:t>
            </a:r>
            <a:r>
              <a:rPr lang="ru-RU" dirty="0"/>
              <a:t>        </a:t>
            </a:r>
          </a:p>
          <a:p>
            <a:r>
              <a:rPr lang="ru-RU" dirty="0"/>
              <a:t>Список наиболее популярных категорий</a:t>
            </a:r>
          </a:p>
          <a:p>
            <a:r>
              <a:rPr lang="ru-RU" dirty="0"/>
              <a:t>Поддержка обновлений базы данных со стороны пользователей</a:t>
            </a:r>
          </a:p>
        </p:txBody>
      </p:sp>
      <p:pic>
        <p:nvPicPr>
          <p:cNvPr id="19" name="Рисунок 18" descr="Ноутбук с телефоном и калькулятором">
            <a:extLst>
              <a:ext uri="{FF2B5EF4-FFF2-40B4-BE49-F238E27FC236}">
                <a16:creationId xmlns:a16="http://schemas.microsoft.com/office/drawing/2014/main" id="{E0AC67C0-3257-EF83-06A1-92B2872DE8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525000" y="16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5959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LightSeedLeftStep">
      <a:dk1>
        <a:srgbClr val="000000"/>
      </a:dk1>
      <a:lt1>
        <a:srgbClr val="FFFFFF"/>
      </a:lt1>
      <a:dk2>
        <a:srgbClr val="263C22"/>
      </a:dk2>
      <a:lt2>
        <a:srgbClr val="E8E2E2"/>
      </a:lt2>
      <a:accent1>
        <a:srgbClr val="31B0BC"/>
      </a:accent1>
      <a:accent2>
        <a:srgbClr val="36B48A"/>
      </a:accent2>
      <a:accent3>
        <a:srgbClr val="31B753"/>
      </a:accent3>
      <a:accent4>
        <a:srgbClr val="4AB634"/>
      </a:accent4>
      <a:accent5>
        <a:srgbClr val="83AE47"/>
      </a:accent5>
      <a:accent6>
        <a:srgbClr val="A5A638"/>
      </a:accent6>
      <a:hlink>
        <a:srgbClr val="AE6F69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207</Words>
  <Application>Microsoft Office PowerPoint</Application>
  <PresentationFormat>Широкоэкранный</PresentationFormat>
  <Paragraphs>42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Bell MT</vt:lpstr>
      <vt:lpstr>Wingdings</vt:lpstr>
      <vt:lpstr>GlowVTI</vt:lpstr>
      <vt:lpstr>Memwor</vt:lpstr>
      <vt:lpstr>Memwor - это</vt:lpstr>
      <vt:lpstr>Актуальность</vt:lpstr>
      <vt:lpstr>Цель</vt:lpstr>
      <vt:lpstr>Задачи</vt:lpstr>
      <vt:lpstr>Используемые технологии</vt:lpstr>
      <vt:lpstr>Как оно работает</vt:lpstr>
      <vt:lpstr>Результаты на данный момент</vt:lpstr>
      <vt:lpstr>Дальнейший ход работы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Memwor</dc:title>
  <dc:creator>Александр</dc:creator>
  <cp:lastModifiedBy>Александр</cp:lastModifiedBy>
  <cp:revision>17</cp:revision>
  <dcterms:created xsi:type="dcterms:W3CDTF">2022-12-01T15:42:31Z</dcterms:created>
  <dcterms:modified xsi:type="dcterms:W3CDTF">2022-12-07T11:54:58Z</dcterms:modified>
</cp:coreProperties>
</file>