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349" r:id="rId4"/>
    <p:sldId id="261" r:id="rId5"/>
    <p:sldId id="262" r:id="rId6"/>
    <p:sldId id="263" r:id="rId7"/>
    <p:sldId id="264" r:id="rId8"/>
    <p:sldId id="276" r:id="rId9"/>
    <p:sldId id="347" r:id="rId10"/>
    <p:sldId id="348" r:id="rId11"/>
    <p:sldId id="277" r:id="rId12"/>
    <p:sldId id="266" r:id="rId13"/>
    <p:sldId id="265" r:id="rId14"/>
    <p:sldId id="269" r:id="rId15"/>
    <p:sldId id="346" r:id="rId16"/>
    <p:sldId id="310" r:id="rId17"/>
    <p:sldId id="311" r:id="rId18"/>
    <p:sldId id="272" r:id="rId19"/>
    <p:sldId id="350" r:id="rId20"/>
    <p:sldId id="352" r:id="rId21"/>
    <p:sldId id="351" r:id="rId22"/>
    <p:sldId id="360" r:id="rId23"/>
    <p:sldId id="284" r:id="rId24"/>
    <p:sldId id="285" r:id="rId25"/>
    <p:sldId id="288" r:id="rId26"/>
    <p:sldId id="287" r:id="rId27"/>
    <p:sldId id="291" r:id="rId28"/>
    <p:sldId id="292" r:id="rId29"/>
    <p:sldId id="293" r:id="rId30"/>
    <p:sldId id="294" r:id="rId31"/>
    <p:sldId id="295" r:id="rId32"/>
    <p:sldId id="339" r:id="rId33"/>
    <p:sldId id="340" r:id="rId34"/>
    <p:sldId id="341" r:id="rId35"/>
    <p:sldId id="361" r:id="rId36"/>
    <p:sldId id="362" r:id="rId37"/>
    <p:sldId id="363" r:id="rId38"/>
    <p:sldId id="364" r:id="rId39"/>
    <p:sldId id="365" r:id="rId40"/>
    <p:sldId id="366" r:id="rId41"/>
    <p:sldId id="367" r:id="rId42"/>
    <p:sldId id="353" r:id="rId43"/>
    <p:sldId id="354" r:id="rId44"/>
    <p:sldId id="355" r:id="rId45"/>
    <p:sldId id="296" r:id="rId46"/>
    <p:sldId id="297" r:id="rId47"/>
    <p:sldId id="300" r:id="rId48"/>
    <p:sldId id="306" r:id="rId49"/>
    <p:sldId id="307" r:id="rId50"/>
    <p:sldId id="308" r:id="rId51"/>
    <p:sldId id="312" r:id="rId52"/>
    <p:sldId id="315" r:id="rId53"/>
    <p:sldId id="319" r:id="rId54"/>
    <p:sldId id="320" r:id="rId55"/>
    <p:sldId id="321" r:id="rId56"/>
    <p:sldId id="356" r:id="rId57"/>
    <p:sldId id="357" r:id="rId58"/>
    <p:sldId id="358" r:id="rId59"/>
    <p:sldId id="359" r:id="rId60"/>
    <p:sldId id="328" r:id="rId61"/>
    <p:sldId id="258" r:id="rId6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1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A88F2-D892-4623-B8E5-7FFAF9F8F057}" type="doc">
      <dgm:prSet loTypeId="urn:microsoft.com/office/officeart/2005/8/layout/gear1" loCatId="relationship" qsTypeId="urn:microsoft.com/office/officeart/2005/8/quickstyle/3d3" qsCatId="3D" csTypeId="urn:microsoft.com/office/officeart/2005/8/colors/colorful5" csCatId="colorful" phldr="1"/>
      <dgm:spPr/>
      <dgm:t>
        <a:bodyPr/>
        <a:lstStyle/>
        <a:p>
          <a:endParaRPr lang="es-ES"/>
        </a:p>
      </dgm:t>
    </dgm:pt>
    <dgm:pt modelId="{615A571E-9649-48F2-A43B-48D6F5B05F37}">
      <dgm:prSet phldrT="[Texto]" custT="1"/>
      <dgm:spPr/>
      <dgm:t>
        <a:bodyPr/>
        <a:lstStyle/>
        <a:p>
          <a:r>
            <a:rPr lang="es-ES" sz="1400" b="0" smtClean="0">
              <a:solidFill>
                <a:schemeClr val="tx1"/>
              </a:solidFill>
            </a:rPr>
            <a:t>FISCALIZACIÓN</a:t>
          </a:r>
          <a:endParaRPr lang="es-ES" sz="1400" b="0" dirty="0">
            <a:solidFill>
              <a:schemeClr val="tx1"/>
            </a:solidFill>
          </a:endParaRPr>
        </a:p>
      </dgm:t>
    </dgm:pt>
    <dgm:pt modelId="{B4399540-F7DE-4731-AA6F-2BF4C81AFF34}" type="parTrans" cxnId="{BAC5AF9D-AD79-4EC2-BADC-6EF1DB91328B}">
      <dgm:prSet/>
      <dgm:spPr/>
      <dgm:t>
        <a:bodyPr/>
        <a:lstStyle/>
        <a:p>
          <a:endParaRPr lang="es-ES" sz="1400" b="1">
            <a:solidFill>
              <a:schemeClr val="tx1"/>
            </a:solidFill>
          </a:endParaRPr>
        </a:p>
      </dgm:t>
    </dgm:pt>
    <dgm:pt modelId="{5EC75709-287A-4EC8-8663-40DB63B80D76}" type="sibTrans" cxnId="{BAC5AF9D-AD79-4EC2-BADC-6EF1DB91328B}">
      <dgm:prSet/>
      <dgm:spPr/>
      <dgm:t>
        <a:bodyPr/>
        <a:lstStyle/>
        <a:p>
          <a:endParaRPr lang="es-ES" sz="1400" b="1" dirty="0">
            <a:solidFill>
              <a:schemeClr val="tx1"/>
            </a:solidFill>
          </a:endParaRPr>
        </a:p>
      </dgm:t>
    </dgm:pt>
    <dgm:pt modelId="{035BB050-8979-4349-A717-AB020168D984}">
      <dgm:prSet phldrT="[Texto]" custT="1"/>
      <dgm:spPr/>
      <dgm:t>
        <a:bodyPr/>
        <a:lstStyle/>
        <a:p>
          <a:r>
            <a:rPr lang="es-ES" sz="1200" b="1" dirty="0" smtClean="0">
              <a:solidFill>
                <a:schemeClr val="tx1"/>
              </a:solidFill>
            </a:rPr>
            <a:t>ADMINISTRACIÓN</a:t>
          </a:r>
        </a:p>
        <a:p>
          <a:r>
            <a:rPr lang="es-ES" sz="1200" b="1" dirty="0" smtClean="0">
              <a:solidFill>
                <a:schemeClr val="tx1"/>
              </a:solidFill>
            </a:rPr>
            <a:t>Y </a:t>
          </a:r>
        </a:p>
        <a:p>
          <a:r>
            <a:rPr lang="es-ES" sz="1200" b="1" dirty="0" smtClean="0">
              <a:solidFill>
                <a:schemeClr val="tx1"/>
              </a:solidFill>
            </a:rPr>
            <a:t>REPRESENTACIÓN</a:t>
          </a:r>
          <a:endParaRPr lang="es-ES" sz="1200" b="1" dirty="0">
            <a:solidFill>
              <a:schemeClr val="tx1"/>
            </a:solidFill>
          </a:endParaRPr>
        </a:p>
      </dgm:t>
    </dgm:pt>
    <dgm:pt modelId="{C4994F0E-C320-4E1B-BB08-4788C3C810B3}" type="parTrans" cxnId="{71C099B6-0EC7-4249-8D06-B0CA71460C4E}">
      <dgm:prSet/>
      <dgm:spPr/>
      <dgm:t>
        <a:bodyPr/>
        <a:lstStyle/>
        <a:p>
          <a:endParaRPr lang="es-ES" sz="1400" b="1">
            <a:solidFill>
              <a:schemeClr val="tx1"/>
            </a:solidFill>
          </a:endParaRPr>
        </a:p>
      </dgm:t>
    </dgm:pt>
    <dgm:pt modelId="{DCB0F8CB-6021-4339-B62A-6F833F44381B}" type="sibTrans" cxnId="{71C099B6-0EC7-4249-8D06-B0CA71460C4E}">
      <dgm:prSet/>
      <dgm:spPr/>
      <dgm:t>
        <a:bodyPr/>
        <a:lstStyle/>
        <a:p>
          <a:endParaRPr lang="es-ES" sz="1400" b="1" dirty="0">
            <a:solidFill>
              <a:schemeClr val="tx1"/>
            </a:solidFill>
          </a:endParaRPr>
        </a:p>
      </dgm:t>
    </dgm:pt>
    <dgm:pt modelId="{BAEB4CA1-0D58-406A-AF3F-EEFBD5EF97BD}">
      <dgm:prSet phldrT="[Texto]" custT="1"/>
      <dgm:spPr/>
      <dgm:t>
        <a:bodyPr/>
        <a:lstStyle/>
        <a:p>
          <a:r>
            <a:rPr lang="es-ES" sz="1400" b="0" smtClean="0">
              <a:solidFill>
                <a:schemeClr val="tx1"/>
              </a:solidFill>
            </a:rPr>
            <a:t>GOBIERNO</a:t>
          </a:r>
          <a:endParaRPr lang="es-ES" sz="1400" b="0" dirty="0">
            <a:solidFill>
              <a:schemeClr val="tx1"/>
            </a:solidFill>
          </a:endParaRPr>
        </a:p>
      </dgm:t>
    </dgm:pt>
    <dgm:pt modelId="{5D228C94-F097-403B-9574-ACEDB236AC48}" type="parTrans" cxnId="{31865B7F-EA31-40D4-8A34-7C3546B528B5}">
      <dgm:prSet/>
      <dgm:spPr/>
      <dgm:t>
        <a:bodyPr/>
        <a:lstStyle/>
        <a:p>
          <a:endParaRPr lang="es-ES" sz="1400" b="1">
            <a:solidFill>
              <a:schemeClr val="tx1"/>
            </a:solidFill>
          </a:endParaRPr>
        </a:p>
      </dgm:t>
    </dgm:pt>
    <dgm:pt modelId="{F8985956-D1D0-4F66-BE00-F2A9D22FE00E}" type="sibTrans" cxnId="{31865B7F-EA31-40D4-8A34-7C3546B528B5}">
      <dgm:prSet/>
      <dgm:spPr/>
      <dgm:t>
        <a:bodyPr/>
        <a:lstStyle/>
        <a:p>
          <a:endParaRPr lang="es-ES" sz="1400" b="1" dirty="0">
            <a:solidFill>
              <a:schemeClr val="tx1"/>
            </a:solidFill>
          </a:endParaRPr>
        </a:p>
      </dgm:t>
    </dgm:pt>
    <dgm:pt modelId="{DD3B6B7E-FAA4-4216-8264-FE34BC2FE219}" type="pres">
      <dgm:prSet presAssocID="{B90A88F2-D892-4623-B8E5-7FFAF9F8F057}" presName="composite" presStyleCnt="0">
        <dgm:presLayoutVars>
          <dgm:chMax val="3"/>
          <dgm:animLvl val="lvl"/>
          <dgm:resizeHandles val="exact"/>
        </dgm:presLayoutVars>
      </dgm:prSet>
      <dgm:spPr/>
      <dgm:t>
        <a:bodyPr/>
        <a:lstStyle/>
        <a:p>
          <a:endParaRPr lang="es-ES"/>
        </a:p>
      </dgm:t>
    </dgm:pt>
    <dgm:pt modelId="{854EEFC1-0DB1-4D27-B3B2-AFE6FF2435FB}" type="pres">
      <dgm:prSet presAssocID="{615A571E-9649-48F2-A43B-48D6F5B05F37}" presName="gear1" presStyleLbl="node1" presStyleIdx="0" presStyleCnt="3" custScaleX="95883" custScaleY="68809" custLinFactNeighborX="1712">
        <dgm:presLayoutVars>
          <dgm:chMax val="1"/>
          <dgm:bulletEnabled val="1"/>
        </dgm:presLayoutVars>
      </dgm:prSet>
      <dgm:spPr/>
      <dgm:t>
        <a:bodyPr/>
        <a:lstStyle/>
        <a:p>
          <a:endParaRPr lang="es-ES"/>
        </a:p>
      </dgm:t>
    </dgm:pt>
    <dgm:pt modelId="{980E5348-5B20-470A-B236-10E103EEADBC}" type="pres">
      <dgm:prSet presAssocID="{615A571E-9649-48F2-A43B-48D6F5B05F37}" presName="gear1srcNode" presStyleLbl="node1" presStyleIdx="0" presStyleCnt="3"/>
      <dgm:spPr/>
      <dgm:t>
        <a:bodyPr/>
        <a:lstStyle/>
        <a:p>
          <a:endParaRPr lang="es-ES"/>
        </a:p>
      </dgm:t>
    </dgm:pt>
    <dgm:pt modelId="{B567680E-34E9-4B62-B87A-24FD2C7E3CDB}" type="pres">
      <dgm:prSet presAssocID="{615A571E-9649-48F2-A43B-48D6F5B05F37}" presName="gear1dstNode" presStyleLbl="node1" presStyleIdx="0" presStyleCnt="3"/>
      <dgm:spPr/>
      <dgm:t>
        <a:bodyPr/>
        <a:lstStyle/>
        <a:p>
          <a:endParaRPr lang="es-ES"/>
        </a:p>
      </dgm:t>
    </dgm:pt>
    <dgm:pt modelId="{8CA15B76-DC89-4B24-818B-32CB00EE1DA3}" type="pres">
      <dgm:prSet presAssocID="{035BB050-8979-4349-A717-AB020168D984}" presName="gear2" presStyleLbl="node1" presStyleIdx="1" presStyleCnt="3" custScaleX="144903" custScaleY="110827" custLinFactNeighborX="-29654" custLinFactNeighborY="16498">
        <dgm:presLayoutVars>
          <dgm:chMax val="1"/>
          <dgm:bulletEnabled val="1"/>
        </dgm:presLayoutVars>
      </dgm:prSet>
      <dgm:spPr/>
      <dgm:t>
        <a:bodyPr/>
        <a:lstStyle/>
        <a:p>
          <a:endParaRPr lang="es-ES"/>
        </a:p>
      </dgm:t>
    </dgm:pt>
    <dgm:pt modelId="{F33BED40-0637-4E01-B346-9AB6A497A534}" type="pres">
      <dgm:prSet presAssocID="{035BB050-8979-4349-A717-AB020168D984}" presName="gear2srcNode" presStyleLbl="node1" presStyleIdx="1" presStyleCnt="3"/>
      <dgm:spPr/>
      <dgm:t>
        <a:bodyPr/>
        <a:lstStyle/>
        <a:p>
          <a:endParaRPr lang="es-ES"/>
        </a:p>
      </dgm:t>
    </dgm:pt>
    <dgm:pt modelId="{B466DE1A-8DDE-4C2D-AE44-F6D2B0D018B5}" type="pres">
      <dgm:prSet presAssocID="{035BB050-8979-4349-A717-AB020168D984}" presName="gear2dstNode" presStyleLbl="node1" presStyleIdx="1" presStyleCnt="3"/>
      <dgm:spPr/>
      <dgm:t>
        <a:bodyPr/>
        <a:lstStyle/>
        <a:p>
          <a:endParaRPr lang="es-ES"/>
        </a:p>
      </dgm:t>
    </dgm:pt>
    <dgm:pt modelId="{0B5F5333-0C58-4DFA-A388-71FA07162821}" type="pres">
      <dgm:prSet presAssocID="{BAEB4CA1-0D58-406A-AF3F-EEFBD5EF97BD}" presName="gear3" presStyleLbl="node1" presStyleIdx="2" presStyleCnt="3" custScaleX="129850" custScaleY="119143" custLinFactNeighborX="17885" custLinFactNeighborY="6879"/>
      <dgm:spPr/>
      <dgm:t>
        <a:bodyPr/>
        <a:lstStyle/>
        <a:p>
          <a:endParaRPr lang="es-ES"/>
        </a:p>
      </dgm:t>
    </dgm:pt>
    <dgm:pt modelId="{4B9D5178-C2C3-4722-B002-878995F5F9A2}" type="pres">
      <dgm:prSet presAssocID="{BAEB4CA1-0D58-406A-AF3F-EEFBD5EF97BD}" presName="gear3tx" presStyleLbl="node1" presStyleIdx="2" presStyleCnt="3">
        <dgm:presLayoutVars>
          <dgm:chMax val="1"/>
          <dgm:bulletEnabled val="1"/>
        </dgm:presLayoutVars>
      </dgm:prSet>
      <dgm:spPr/>
      <dgm:t>
        <a:bodyPr/>
        <a:lstStyle/>
        <a:p>
          <a:endParaRPr lang="es-ES"/>
        </a:p>
      </dgm:t>
    </dgm:pt>
    <dgm:pt modelId="{60342AD2-3DCC-4CF6-8EBF-623D8EC1D3C1}" type="pres">
      <dgm:prSet presAssocID="{BAEB4CA1-0D58-406A-AF3F-EEFBD5EF97BD}" presName="gear3srcNode" presStyleLbl="node1" presStyleIdx="2" presStyleCnt="3"/>
      <dgm:spPr/>
      <dgm:t>
        <a:bodyPr/>
        <a:lstStyle/>
        <a:p>
          <a:endParaRPr lang="es-ES"/>
        </a:p>
      </dgm:t>
    </dgm:pt>
    <dgm:pt modelId="{9FDB7B29-53B7-4128-9ACD-9666B5257491}" type="pres">
      <dgm:prSet presAssocID="{BAEB4CA1-0D58-406A-AF3F-EEFBD5EF97BD}" presName="gear3dstNode" presStyleLbl="node1" presStyleIdx="2" presStyleCnt="3"/>
      <dgm:spPr/>
      <dgm:t>
        <a:bodyPr/>
        <a:lstStyle/>
        <a:p>
          <a:endParaRPr lang="es-ES"/>
        </a:p>
      </dgm:t>
    </dgm:pt>
    <dgm:pt modelId="{27669A70-111B-4E92-9C72-F6FD074EFD02}" type="pres">
      <dgm:prSet presAssocID="{5EC75709-287A-4EC8-8663-40DB63B80D76}" presName="connector1" presStyleLbl="sibTrans2D1" presStyleIdx="0" presStyleCnt="3" custScaleX="77595" custScaleY="71823"/>
      <dgm:spPr/>
      <dgm:t>
        <a:bodyPr/>
        <a:lstStyle/>
        <a:p>
          <a:endParaRPr lang="es-ES"/>
        </a:p>
      </dgm:t>
    </dgm:pt>
    <dgm:pt modelId="{C65FB6FE-3B52-44FA-8F07-FFC9B3CF9CA9}" type="pres">
      <dgm:prSet presAssocID="{DCB0F8CB-6021-4339-B62A-6F833F44381B}" presName="connector2" presStyleLbl="sibTrans2D1" presStyleIdx="1" presStyleCnt="3" custAng="2461792" custLinFactNeighborX="-28827" custLinFactNeighborY="-5179"/>
      <dgm:spPr/>
      <dgm:t>
        <a:bodyPr/>
        <a:lstStyle/>
        <a:p>
          <a:endParaRPr lang="es-ES"/>
        </a:p>
      </dgm:t>
    </dgm:pt>
    <dgm:pt modelId="{D5EF970D-C9C5-42F6-BC67-169D9C90285F}" type="pres">
      <dgm:prSet presAssocID="{F8985956-D1D0-4F66-BE00-F2A9D22FE00E}" presName="connector3" presStyleLbl="sibTrans2D1" presStyleIdx="2" presStyleCnt="3" custAng="0"/>
      <dgm:spPr/>
      <dgm:t>
        <a:bodyPr/>
        <a:lstStyle/>
        <a:p>
          <a:endParaRPr lang="es-ES"/>
        </a:p>
      </dgm:t>
    </dgm:pt>
  </dgm:ptLst>
  <dgm:cxnLst>
    <dgm:cxn modelId="{BE3632F3-0808-40E5-9932-B3C51BEBE30C}" type="presOf" srcId="{BAEB4CA1-0D58-406A-AF3F-EEFBD5EF97BD}" destId="{60342AD2-3DCC-4CF6-8EBF-623D8EC1D3C1}" srcOrd="2" destOrd="0" presId="urn:microsoft.com/office/officeart/2005/8/layout/gear1"/>
    <dgm:cxn modelId="{31865B7F-EA31-40D4-8A34-7C3546B528B5}" srcId="{B90A88F2-D892-4623-B8E5-7FFAF9F8F057}" destId="{BAEB4CA1-0D58-406A-AF3F-EEFBD5EF97BD}" srcOrd="2" destOrd="0" parTransId="{5D228C94-F097-403B-9574-ACEDB236AC48}" sibTransId="{F8985956-D1D0-4F66-BE00-F2A9D22FE00E}"/>
    <dgm:cxn modelId="{20BA9AD2-B80C-4ECD-98BA-F1A8D61365EE}" type="presOf" srcId="{5EC75709-287A-4EC8-8663-40DB63B80D76}" destId="{27669A70-111B-4E92-9C72-F6FD074EFD02}" srcOrd="0" destOrd="0" presId="urn:microsoft.com/office/officeart/2005/8/layout/gear1"/>
    <dgm:cxn modelId="{E3594ECA-7863-4D9C-A07B-B6AA3EDAF751}" type="presOf" srcId="{BAEB4CA1-0D58-406A-AF3F-EEFBD5EF97BD}" destId="{0B5F5333-0C58-4DFA-A388-71FA07162821}" srcOrd="0" destOrd="0" presId="urn:microsoft.com/office/officeart/2005/8/layout/gear1"/>
    <dgm:cxn modelId="{BAC5AF9D-AD79-4EC2-BADC-6EF1DB91328B}" srcId="{B90A88F2-D892-4623-B8E5-7FFAF9F8F057}" destId="{615A571E-9649-48F2-A43B-48D6F5B05F37}" srcOrd="0" destOrd="0" parTransId="{B4399540-F7DE-4731-AA6F-2BF4C81AFF34}" sibTransId="{5EC75709-287A-4EC8-8663-40DB63B80D76}"/>
    <dgm:cxn modelId="{4B62B646-7C09-43A1-972C-06B97C188431}" type="presOf" srcId="{615A571E-9649-48F2-A43B-48D6F5B05F37}" destId="{854EEFC1-0DB1-4D27-B3B2-AFE6FF2435FB}" srcOrd="0" destOrd="0" presId="urn:microsoft.com/office/officeart/2005/8/layout/gear1"/>
    <dgm:cxn modelId="{4D18A229-11D2-4791-9A90-D14D31765975}" type="presOf" srcId="{035BB050-8979-4349-A717-AB020168D984}" destId="{F33BED40-0637-4E01-B346-9AB6A497A534}" srcOrd="1" destOrd="0" presId="urn:microsoft.com/office/officeart/2005/8/layout/gear1"/>
    <dgm:cxn modelId="{2712C154-4FBC-401E-AC88-3054911CEF3F}" type="presOf" srcId="{035BB050-8979-4349-A717-AB020168D984}" destId="{B466DE1A-8DDE-4C2D-AE44-F6D2B0D018B5}" srcOrd="2" destOrd="0" presId="urn:microsoft.com/office/officeart/2005/8/layout/gear1"/>
    <dgm:cxn modelId="{85FE5C78-917C-4AEC-8F57-CFF3BFC60C3C}" type="presOf" srcId="{BAEB4CA1-0D58-406A-AF3F-EEFBD5EF97BD}" destId="{4B9D5178-C2C3-4722-B002-878995F5F9A2}" srcOrd="1" destOrd="0" presId="urn:microsoft.com/office/officeart/2005/8/layout/gear1"/>
    <dgm:cxn modelId="{F90449CF-0096-42D5-8169-51332C182F41}" type="presOf" srcId="{B90A88F2-D892-4623-B8E5-7FFAF9F8F057}" destId="{DD3B6B7E-FAA4-4216-8264-FE34BC2FE219}" srcOrd="0" destOrd="0" presId="urn:microsoft.com/office/officeart/2005/8/layout/gear1"/>
    <dgm:cxn modelId="{04D1A871-2AC1-473C-8850-7991840F0E9F}" type="presOf" srcId="{035BB050-8979-4349-A717-AB020168D984}" destId="{8CA15B76-DC89-4B24-818B-32CB00EE1DA3}" srcOrd="0" destOrd="0" presId="urn:microsoft.com/office/officeart/2005/8/layout/gear1"/>
    <dgm:cxn modelId="{360ED0AB-8168-458C-ADFE-C8DF921E438E}" type="presOf" srcId="{F8985956-D1D0-4F66-BE00-F2A9D22FE00E}" destId="{D5EF970D-C9C5-42F6-BC67-169D9C90285F}" srcOrd="0" destOrd="0" presId="urn:microsoft.com/office/officeart/2005/8/layout/gear1"/>
    <dgm:cxn modelId="{7A60252E-0E04-4C34-BD33-81E5BD2337D9}" type="presOf" srcId="{BAEB4CA1-0D58-406A-AF3F-EEFBD5EF97BD}" destId="{9FDB7B29-53B7-4128-9ACD-9666B5257491}" srcOrd="3" destOrd="0" presId="urn:microsoft.com/office/officeart/2005/8/layout/gear1"/>
    <dgm:cxn modelId="{B03E7402-48FD-4652-BC14-8E432EC7D116}" type="presOf" srcId="{615A571E-9649-48F2-A43B-48D6F5B05F37}" destId="{B567680E-34E9-4B62-B87A-24FD2C7E3CDB}" srcOrd="2" destOrd="0" presId="urn:microsoft.com/office/officeart/2005/8/layout/gear1"/>
    <dgm:cxn modelId="{D171B03E-53D9-47B5-B295-003EBDBD66E0}" type="presOf" srcId="{615A571E-9649-48F2-A43B-48D6F5B05F37}" destId="{980E5348-5B20-470A-B236-10E103EEADBC}" srcOrd="1" destOrd="0" presId="urn:microsoft.com/office/officeart/2005/8/layout/gear1"/>
    <dgm:cxn modelId="{DA151C4E-91C0-4E30-8893-934AADFA4022}" type="presOf" srcId="{DCB0F8CB-6021-4339-B62A-6F833F44381B}" destId="{C65FB6FE-3B52-44FA-8F07-FFC9B3CF9CA9}" srcOrd="0" destOrd="0" presId="urn:microsoft.com/office/officeart/2005/8/layout/gear1"/>
    <dgm:cxn modelId="{71C099B6-0EC7-4249-8D06-B0CA71460C4E}" srcId="{B90A88F2-D892-4623-B8E5-7FFAF9F8F057}" destId="{035BB050-8979-4349-A717-AB020168D984}" srcOrd="1" destOrd="0" parTransId="{C4994F0E-C320-4E1B-BB08-4788C3C810B3}" sibTransId="{DCB0F8CB-6021-4339-B62A-6F833F44381B}"/>
    <dgm:cxn modelId="{694062CC-DA3A-4660-AEAD-2BFFEF3FE81F}" type="presParOf" srcId="{DD3B6B7E-FAA4-4216-8264-FE34BC2FE219}" destId="{854EEFC1-0DB1-4D27-B3B2-AFE6FF2435FB}" srcOrd="0" destOrd="0" presId="urn:microsoft.com/office/officeart/2005/8/layout/gear1"/>
    <dgm:cxn modelId="{A8C93D29-8F49-4D2E-869D-0CB96521C13E}" type="presParOf" srcId="{DD3B6B7E-FAA4-4216-8264-FE34BC2FE219}" destId="{980E5348-5B20-470A-B236-10E103EEADBC}" srcOrd="1" destOrd="0" presId="urn:microsoft.com/office/officeart/2005/8/layout/gear1"/>
    <dgm:cxn modelId="{B9816FCC-466F-418F-B40E-882F8EBD5B72}" type="presParOf" srcId="{DD3B6B7E-FAA4-4216-8264-FE34BC2FE219}" destId="{B567680E-34E9-4B62-B87A-24FD2C7E3CDB}" srcOrd="2" destOrd="0" presId="urn:microsoft.com/office/officeart/2005/8/layout/gear1"/>
    <dgm:cxn modelId="{E19D6DA8-97DB-467E-938F-73F2A6E6C1C6}" type="presParOf" srcId="{DD3B6B7E-FAA4-4216-8264-FE34BC2FE219}" destId="{8CA15B76-DC89-4B24-818B-32CB00EE1DA3}" srcOrd="3" destOrd="0" presId="urn:microsoft.com/office/officeart/2005/8/layout/gear1"/>
    <dgm:cxn modelId="{079EDF1F-FAB6-4552-81E2-DE366076A375}" type="presParOf" srcId="{DD3B6B7E-FAA4-4216-8264-FE34BC2FE219}" destId="{F33BED40-0637-4E01-B346-9AB6A497A534}" srcOrd="4" destOrd="0" presId="urn:microsoft.com/office/officeart/2005/8/layout/gear1"/>
    <dgm:cxn modelId="{E1741C09-0D78-499A-A76C-A593190ECC26}" type="presParOf" srcId="{DD3B6B7E-FAA4-4216-8264-FE34BC2FE219}" destId="{B466DE1A-8DDE-4C2D-AE44-F6D2B0D018B5}" srcOrd="5" destOrd="0" presId="urn:microsoft.com/office/officeart/2005/8/layout/gear1"/>
    <dgm:cxn modelId="{8CFF72F9-A112-4B47-94F2-1F055F483318}" type="presParOf" srcId="{DD3B6B7E-FAA4-4216-8264-FE34BC2FE219}" destId="{0B5F5333-0C58-4DFA-A388-71FA07162821}" srcOrd="6" destOrd="0" presId="urn:microsoft.com/office/officeart/2005/8/layout/gear1"/>
    <dgm:cxn modelId="{E89F963F-8334-4D58-9F8B-B29018659CFD}" type="presParOf" srcId="{DD3B6B7E-FAA4-4216-8264-FE34BC2FE219}" destId="{4B9D5178-C2C3-4722-B002-878995F5F9A2}" srcOrd="7" destOrd="0" presId="urn:microsoft.com/office/officeart/2005/8/layout/gear1"/>
    <dgm:cxn modelId="{544FE002-055B-4E5F-B5F7-265717CFC0C8}" type="presParOf" srcId="{DD3B6B7E-FAA4-4216-8264-FE34BC2FE219}" destId="{60342AD2-3DCC-4CF6-8EBF-623D8EC1D3C1}" srcOrd="8" destOrd="0" presId="urn:microsoft.com/office/officeart/2005/8/layout/gear1"/>
    <dgm:cxn modelId="{1F2C596B-6AFB-4973-942D-AB66B9DA44FC}" type="presParOf" srcId="{DD3B6B7E-FAA4-4216-8264-FE34BC2FE219}" destId="{9FDB7B29-53B7-4128-9ACD-9666B5257491}" srcOrd="9" destOrd="0" presId="urn:microsoft.com/office/officeart/2005/8/layout/gear1"/>
    <dgm:cxn modelId="{69FA0378-D10E-4E93-A372-C0E9B61A01AA}" type="presParOf" srcId="{DD3B6B7E-FAA4-4216-8264-FE34BC2FE219}" destId="{27669A70-111B-4E92-9C72-F6FD074EFD02}" srcOrd="10" destOrd="0" presId="urn:microsoft.com/office/officeart/2005/8/layout/gear1"/>
    <dgm:cxn modelId="{EECBA665-C6D0-4947-B300-BCA7CFDF479C}" type="presParOf" srcId="{DD3B6B7E-FAA4-4216-8264-FE34BC2FE219}" destId="{C65FB6FE-3B52-44FA-8F07-FFC9B3CF9CA9}" srcOrd="11" destOrd="0" presId="urn:microsoft.com/office/officeart/2005/8/layout/gear1"/>
    <dgm:cxn modelId="{48FA9749-5BCE-4F1A-9687-871169B5ABC5}" type="presParOf" srcId="{DD3B6B7E-FAA4-4216-8264-FE34BC2FE219}" destId="{D5EF970D-C9C5-42F6-BC67-169D9C90285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C04A29-5301-4353-8D4D-BA9DEB0AB88B}" type="doc">
      <dgm:prSet loTypeId="urn:microsoft.com/office/officeart/2005/8/layout/vList2" loCatId="list" qsTypeId="urn:microsoft.com/office/officeart/2005/8/quickstyle/3d3" qsCatId="3D" csTypeId="urn:microsoft.com/office/officeart/2005/8/colors/accent3_3" csCatId="accent3" phldr="1"/>
      <dgm:spPr/>
      <dgm:t>
        <a:bodyPr/>
        <a:lstStyle/>
        <a:p>
          <a:endParaRPr lang="es-ES"/>
        </a:p>
      </dgm:t>
    </dgm:pt>
    <dgm:pt modelId="{AA64A61C-E33F-42B8-8D5C-14089EAB9C23}">
      <dgm:prSet phldrT="[Texto]" custT="1"/>
      <dgm:spPr/>
      <dgm:t>
        <a:bodyPr/>
        <a:lstStyle/>
        <a:p>
          <a:pPr algn="just">
            <a:lnSpc>
              <a:spcPct val="100000"/>
            </a:lnSpc>
            <a:spcBef>
              <a:spcPts val="0"/>
            </a:spcBef>
            <a:spcAft>
              <a:spcPts val="0"/>
            </a:spcAft>
          </a:pPr>
          <a:r>
            <a:rPr lang="es-ES" sz="1600" b="1" dirty="0" smtClean="0"/>
            <a:t>Facultad de elegirlos</a:t>
          </a:r>
          <a:endParaRPr lang="es-ES" sz="1600" b="1" dirty="0"/>
        </a:p>
      </dgm:t>
    </dgm:pt>
    <dgm:pt modelId="{6BAC961A-0397-4B0E-AA20-7734B33EEFE1}" type="parTrans" cxnId="{41318C34-220D-4DB2-AD7F-C97B38C8B3C9}">
      <dgm:prSet/>
      <dgm:spPr/>
      <dgm:t>
        <a:bodyPr/>
        <a:lstStyle/>
        <a:p>
          <a:pPr algn="just">
            <a:lnSpc>
              <a:spcPct val="100000"/>
            </a:lnSpc>
            <a:spcBef>
              <a:spcPts val="0"/>
            </a:spcBef>
            <a:spcAft>
              <a:spcPts val="0"/>
            </a:spcAft>
          </a:pPr>
          <a:endParaRPr lang="es-ES" sz="1600"/>
        </a:p>
      </dgm:t>
    </dgm:pt>
    <dgm:pt modelId="{B03A0CA6-0C63-4F76-A898-D9C0F8B18033}" type="sibTrans" cxnId="{41318C34-220D-4DB2-AD7F-C97B38C8B3C9}">
      <dgm:prSet/>
      <dgm:spPr/>
      <dgm:t>
        <a:bodyPr/>
        <a:lstStyle/>
        <a:p>
          <a:pPr algn="just">
            <a:lnSpc>
              <a:spcPct val="100000"/>
            </a:lnSpc>
            <a:spcBef>
              <a:spcPts val="0"/>
            </a:spcBef>
            <a:spcAft>
              <a:spcPts val="0"/>
            </a:spcAft>
          </a:pPr>
          <a:endParaRPr lang="es-ES" sz="1600"/>
        </a:p>
      </dgm:t>
    </dgm:pt>
    <dgm:pt modelId="{7BF3989E-FCE7-4558-9D76-1961DD8B6A39}">
      <dgm:prSet phldrT="[Texto]" custT="1"/>
      <dgm:spPr/>
      <dgm:t>
        <a:bodyPr/>
        <a:lstStyle/>
        <a:p>
          <a:pPr algn="just">
            <a:lnSpc>
              <a:spcPct val="100000"/>
            </a:lnSpc>
            <a:spcBef>
              <a:spcPts val="0"/>
            </a:spcBef>
            <a:spcAft>
              <a:spcPts val="0"/>
            </a:spcAft>
          </a:pPr>
          <a:r>
            <a:rPr lang="es-ES" sz="1600" dirty="0" smtClean="0"/>
            <a:t>En principio corresponde a los socios</a:t>
          </a:r>
          <a:endParaRPr lang="es-ES" sz="1600" b="0" dirty="0"/>
        </a:p>
      </dgm:t>
    </dgm:pt>
    <dgm:pt modelId="{09DC6055-CABB-42B7-851F-02E6E82215EE}" type="parTrans" cxnId="{9BC73810-EE35-4C55-A317-42F0E7668D72}">
      <dgm:prSet/>
      <dgm:spPr/>
      <dgm:t>
        <a:bodyPr/>
        <a:lstStyle/>
        <a:p>
          <a:pPr algn="just">
            <a:lnSpc>
              <a:spcPct val="100000"/>
            </a:lnSpc>
            <a:spcBef>
              <a:spcPts val="0"/>
            </a:spcBef>
            <a:spcAft>
              <a:spcPts val="0"/>
            </a:spcAft>
          </a:pPr>
          <a:endParaRPr lang="es-ES" sz="1600"/>
        </a:p>
      </dgm:t>
    </dgm:pt>
    <dgm:pt modelId="{EEC1EB19-E069-430A-B03C-C0AA9B5240FB}" type="sibTrans" cxnId="{9BC73810-EE35-4C55-A317-42F0E7668D72}">
      <dgm:prSet/>
      <dgm:spPr/>
      <dgm:t>
        <a:bodyPr/>
        <a:lstStyle/>
        <a:p>
          <a:pPr algn="just">
            <a:lnSpc>
              <a:spcPct val="100000"/>
            </a:lnSpc>
            <a:spcBef>
              <a:spcPts val="0"/>
            </a:spcBef>
            <a:spcAft>
              <a:spcPts val="0"/>
            </a:spcAft>
          </a:pPr>
          <a:endParaRPr lang="es-ES" sz="1600"/>
        </a:p>
      </dgm:t>
    </dgm:pt>
    <dgm:pt modelId="{B0399F02-711E-4DA2-8DF0-FE3D1C5F762C}">
      <dgm:prSet phldrT="[Texto]" custT="1"/>
      <dgm:spPr/>
      <dgm:t>
        <a:bodyPr/>
        <a:lstStyle/>
        <a:p>
          <a:pPr algn="just">
            <a:lnSpc>
              <a:spcPct val="100000"/>
            </a:lnSpc>
            <a:spcBef>
              <a:spcPts val="0"/>
            </a:spcBef>
            <a:spcAft>
              <a:spcPts val="0"/>
            </a:spcAft>
          </a:pPr>
          <a:r>
            <a:rPr lang="es-ES" sz="1600" b="1" i="0" dirty="0" smtClean="0"/>
            <a:t>Inscripción y publicación</a:t>
          </a:r>
          <a:endParaRPr lang="es-ES" sz="1600" b="1" dirty="0"/>
        </a:p>
      </dgm:t>
    </dgm:pt>
    <dgm:pt modelId="{0FE2461B-10F7-47AA-A4FF-D867B078F8FA}" type="parTrans" cxnId="{8D6BEAD9-D993-4036-B77A-2EBDC2337D0C}">
      <dgm:prSet/>
      <dgm:spPr/>
      <dgm:t>
        <a:bodyPr/>
        <a:lstStyle/>
        <a:p>
          <a:pPr>
            <a:lnSpc>
              <a:spcPct val="100000"/>
            </a:lnSpc>
            <a:spcBef>
              <a:spcPts val="0"/>
            </a:spcBef>
            <a:spcAft>
              <a:spcPts val="0"/>
            </a:spcAft>
          </a:pPr>
          <a:endParaRPr lang="es-ES" sz="1600"/>
        </a:p>
      </dgm:t>
    </dgm:pt>
    <dgm:pt modelId="{0F6C577F-E882-44EC-A20F-7D16886D764C}" type="sibTrans" cxnId="{8D6BEAD9-D993-4036-B77A-2EBDC2337D0C}">
      <dgm:prSet/>
      <dgm:spPr/>
      <dgm:t>
        <a:bodyPr/>
        <a:lstStyle/>
        <a:p>
          <a:pPr>
            <a:lnSpc>
              <a:spcPct val="100000"/>
            </a:lnSpc>
            <a:spcBef>
              <a:spcPts val="0"/>
            </a:spcBef>
            <a:spcAft>
              <a:spcPts val="0"/>
            </a:spcAft>
          </a:pPr>
          <a:endParaRPr lang="es-ES" sz="1600"/>
        </a:p>
      </dgm:t>
    </dgm:pt>
    <dgm:pt modelId="{C838B6CD-D081-4C0C-84EF-4F0A2169DC70}">
      <dgm:prSet custT="1"/>
      <dgm:spPr/>
      <dgm:t>
        <a:bodyPr/>
        <a:lstStyle/>
        <a:p>
          <a:pPr>
            <a:lnSpc>
              <a:spcPct val="100000"/>
            </a:lnSpc>
            <a:spcBef>
              <a:spcPts val="0"/>
            </a:spcBef>
            <a:spcAft>
              <a:spcPts val="0"/>
            </a:spcAft>
          </a:pPr>
          <a:r>
            <a:rPr lang="es-ES" sz="1600" b="0" i="0" dirty="0" smtClean="0"/>
            <a:t>Toda designación o cesación de administradores debe ser inscripta en los registros correspondientes e incorporada al respectivo legajo de la sociedad.</a:t>
          </a:r>
          <a:endParaRPr lang="es-ES" sz="1600" b="0" i="0" dirty="0"/>
        </a:p>
      </dgm:t>
    </dgm:pt>
    <dgm:pt modelId="{4184C82C-BDEB-49DF-BA43-DA7B27001BC4}" type="parTrans" cxnId="{F8FE3AAE-6C92-471B-9D6D-A7807DC6D45C}">
      <dgm:prSet/>
      <dgm:spPr/>
      <dgm:t>
        <a:bodyPr/>
        <a:lstStyle/>
        <a:p>
          <a:pPr>
            <a:lnSpc>
              <a:spcPct val="100000"/>
            </a:lnSpc>
            <a:spcBef>
              <a:spcPts val="0"/>
            </a:spcBef>
            <a:spcAft>
              <a:spcPts val="0"/>
            </a:spcAft>
          </a:pPr>
          <a:endParaRPr lang="es-ES" sz="1600"/>
        </a:p>
      </dgm:t>
    </dgm:pt>
    <dgm:pt modelId="{3298D98C-FAE2-4A67-BD1F-CEAEF9D3A201}" type="sibTrans" cxnId="{F8FE3AAE-6C92-471B-9D6D-A7807DC6D45C}">
      <dgm:prSet/>
      <dgm:spPr/>
      <dgm:t>
        <a:bodyPr/>
        <a:lstStyle/>
        <a:p>
          <a:pPr>
            <a:lnSpc>
              <a:spcPct val="100000"/>
            </a:lnSpc>
            <a:spcBef>
              <a:spcPts val="0"/>
            </a:spcBef>
            <a:spcAft>
              <a:spcPts val="0"/>
            </a:spcAft>
          </a:pPr>
          <a:endParaRPr lang="es-ES" sz="1600"/>
        </a:p>
      </dgm:t>
    </dgm:pt>
    <dgm:pt modelId="{1570E049-86F7-450C-B5CA-98182558DCF9}">
      <dgm:prSet custT="1"/>
      <dgm:spPr/>
      <dgm:t>
        <a:bodyPr/>
        <a:lstStyle/>
        <a:p>
          <a:pPr>
            <a:lnSpc>
              <a:spcPct val="100000"/>
            </a:lnSpc>
            <a:spcBef>
              <a:spcPts val="0"/>
            </a:spcBef>
            <a:spcAft>
              <a:spcPts val="0"/>
            </a:spcAft>
          </a:pPr>
          <a:r>
            <a:rPr lang="es-ES" sz="1600" b="1" i="0" dirty="0" smtClean="0"/>
            <a:t>Falta de inscripción </a:t>
          </a:r>
          <a:endParaRPr lang="es-ES" sz="1600" b="1" i="0" dirty="0"/>
        </a:p>
      </dgm:t>
    </dgm:pt>
    <dgm:pt modelId="{D7808D32-1DB3-4380-A5CD-28A06AD3C739}" type="parTrans" cxnId="{5A4E0FB8-D39E-4F16-A843-D437EF0877C7}">
      <dgm:prSet/>
      <dgm:spPr/>
      <dgm:t>
        <a:bodyPr/>
        <a:lstStyle/>
        <a:p>
          <a:pPr>
            <a:lnSpc>
              <a:spcPct val="100000"/>
            </a:lnSpc>
            <a:spcBef>
              <a:spcPts val="0"/>
            </a:spcBef>
            <a:spcAft>
              <a:spcPts val="0"/>
            </a:spcAft>
          </a:pPr>
          <a:endParaRPr lang="es-ES" sz="1600"/>
        </a:p>
      </dgm:t>
    </dgm:pt>
    <dgm:pt modelId="{540BE4FF-F53D-447A-B8B2-CB7481059F3C}" type="sibTrans" cxnId="{5A4E0FB8-D39E-4F16-A843-D437EF0877C7}">
      <dgm:prSet/>
      <dgm:spPr/>
      <dgm:t>
        <a:bodyPr/>
        <a:lstStyle/>
        <a:p>
          <a:pPr>
            <a:lnSpc>
              <a:spcPct val="100000"/>
            </a:lnSpc>
            <a:spcBef>
              <a:spcPts val="0"/>
            </a:spcBef>
            <a:spcAft>
              <a:spcPts val="0"/>
            </a:spcAft>
          </a:pPr>
          <a:endParaRPr lang="es-ES" sz="1600"/>
        </a:p>
      </dgm:t>
    </dgm:pt>
    <dgm:pt modelId="{B837FAFC-5EA0-47E1-B872-8DBF01D56617}">
      <dgm:prSet custT="1"/>
      <dgm:spPr/>
      <dgm:t>
        <a:bodyPr/>
        <a:lstStyle/>
        <a:p>
          <a:pPr>
            <a:lnSpc>
              <a:spcPct val="100000"/>
            </a:lnSpc>
            <a:spcBef>
              <a:spcPts val="0"/>
            </a:spcBef>
            <a:spcAft>
              <a:spcPts val="0"/>
            </a:spcAft>
          </a:pPr>
          <a:r>
            <a:rPr lang="es-ES" sz="1600" b="0" i="0" dirty="0" smtClean="0"/>
            <a:t>Hará aplicable el art. 12, sin las excepciones que el mismo prevé.</a:t>
          </a:r>
          <a:endParaRPr lang="es-ES" sz="1600" b="0" i="0" dirty="0"/>
        </a:p>
      </dgm:t>
    </dgm:pt>
    <dgm:pt modelId="{2DF68521-FE30-4628-B459-A49806874A96}" type="parTrans" cxnId="{AD1AA342-40A1-4788-A8EB-D479C4EB9586}">
      <dgm:prSet/>
      <dgm:spPr/>
      <dgm:t>
        <a:bodyPr/>
        <a:lstStyle/>
        <a:p>
          <a:pPr>
            <a:lnSpc>
              <a:spcPct val="100000"/>
            </a:lnSpc>
            <a:spcBef>
              <a:spcPts val="0"/>
            </a:spcBef>
            <a:spcAft>
              <a:spcPts val="0"/>
            </a:spcAft>
          </a:pPr>
          <a:endParaRPr lang="es-ES" sz="1600"/>
        </a:p>
      </dgm:t>
    </dgm:pt>
    <dgm:pt modelId="{EAE0FFC1-A86A-4B11-BAA2-CFCE85B6359B}" type="sibTrans" cxnId="{AD1AA342-40A1-4788-A8EB-D479C4EB9586}">
      <dgm:prSet/>
      <dgm:spPr/>
      <dgm:t>
        <a:bodyPr/>
        <a:lstStyle/>
        <a:p>
          <a:pPr>
            <a:lnSpc>
              <a:spcPct val="100000"/>
            </a:lnSpc>
            <a:spcBef>
              <a:spcPts val="0"/>
            </a:spcBef>
            <a:spcAft>
              <a:spcPts val="0"/>
            </a:spcAft>
          </a:pPr>
          <a:endParaRPr lang="es-ES" sz="1600"/>
        </a:p>
      </dgm:t>
    </dgm:pt>
    <dgm:pt modelId="{B645961F-EEDD-466F-A012-933E154FE503}">
      <dgm:prSet phldrT="[Texto]" custT="1"/>
      <dgm:spPr/>
      <dgm:t>
        <a:bodyPr/>
        <a:lstStyle/>
        <a:p>
          <a:pPr>
            <a:lnSpc>
              <a:spcPct val="100000"/>
            </a:lnSpc>
            <a:spcBef>
              <a:spcPts val="0"/>
            </a:spcBef>
            <a:spcAft>
              <a:spcPts val="0"/>
            </a:spcAft>
          </a:pPr>
          <a:r>
            <a:rPr lang="es-ES" sz="1600" b="1" dirty="0" smtClean="0"/>
            <a:t>Publicación</a:t>
          </a:r>
          <a:endParaRPr lang="es-ES" sz="1600" b="1" i="1" dirty="0"/>
        </a:p>
      </dgm:t>
    </dgm:pt>
    <dgm:pt modelId="{F3E9187F-CF3A-4388-9560-1BA37E28BD78}" type="parTrans" cxnId="{67613F5F-495D-48CC-BA17-A4CBF294511C}">
      <dgm:prSet/>
      <dgm:spPr/>
      <dgm:t>
        <a:bodyPr/>
        <a:lstStyle/>
        <a:p>
          <a:pPr>
            <a:lnSpc>
              <a:spcPct val="100000"/>
            </a:lnSpc>
            <a:spcBef>
              <a:spcPts val="0"/>
            </a:spcBef>
            <a:spcAft>
              <a:spcPts val="0"/>
            </a:spcAft>
          </a:pPr>
          <a:endParaRPr lang="es-ES" sz="1600"/>
        </a:p>
      </dgm:t>
    </dgm:pt>
    <dgm:pt modelId="{CD080612-68D6-43B5-93F2-B44F9FB52E93}" type="sibTrans" cxnId="{67613F5F-495D-48CC-BA17-A4CBF294511C}">
      <dgm:prSet/>
      <dgm:spPr/>
      <dgm:t>
        <a:bodyPr/>
        <a:lstStyle/>
        <a:p>
          <a:pPr>
            <a:lnSpc>
              <a:spcPct val="100000"/>
            </a:lnSpc>
            <a:spcBef>
              <a:spcPts val="0"/>
            </a:spcBef>
            <a:spcAft>
              <a:spcPts val="0"/>
            </a:spcAft>
          </a:pPr>
          <a:endParaRPr lang="es-ES" sz="1600"/>
        </a:p>
      </dgm:t>
    </dgm:pt>
    <dgm:pt modelId="{DEAAC5F1-64F5-4B10-94B6-36800A16BCCD}">
      <dgm:prSet phldrT="[Texto]" custT="1"/>
      <dgm:spPr/>
      <dgm:t>
        <a:bodyPr/>
        <a:lstStyle/>
        <a:p>
          <a:pPr>
            <a:lnSpc>
              <a:spcPct val="100000"/>
            </a:lnSpc>
            <a:spcBef>
              <a:spcPts val="0"/>
            </a:spcBef>
            <a:spcAft>
              <a:spcPts val="0"/>
            </a:spcAft>
          </a:pPr>
          <a:r>
            <a:rPr lang="es-ES" sz="1600" b="0" dirty="0" smtClean="0"/>
            <a:t>SRL o </a:t>
          </a:r>
          <a:r>
            <a:rPr lang="es-ES" sz="1600" b="0" dirty="0" err="1" smtClean="0"/>
            <a:t>SxA</a:t>
          </a:r>
          <a:r>
            <a:rPr lang="es-ES" sz="1600" b="0" dirty="0" smtClean="0"/>
            <a:t> </a:t>
          </a:r>
          <a:r>
            <a:rPr lang="es-ES" sz="1600" b="0" dirty="0" smtClean="0">
              <a:sym typeface="Wingdings" pitchFamily="2" charset="2"/>
            </a:rPr>
            <a:t> </a:t>
          </a:r>
          <a:r>
            <a:rPr lang="es-ES" sz="1600" b="0" dirty="0" smtClean="0"/>
            <a:t>publicarse x 1 día en el diario de publicaciones legales de la jurisdicción que corresponda. </a:t>
          </a:r>
          <a:endParaRPr lang="es-ES" sz="1600" b="0" i="1" dirty="0"/>
        </a:p>
      </dgm:t>
    </dgm:pt>
    <dgm:pt modelId="{D86D14AF-8F88-46B7-ADAF-19BAA52DBB8E}" type="parTrans" cxnId="{82C291B5-CC17-47C2-9FF4-6EC3FD71D73B}">
      <dgm:prSet/>
      <dgm:spPr/>
      <dgm:t>
        <a:bodyPr/>
        <a:lstStyle/>
        <a:p>
          <a:pPr>
            <a:lnSpc>
              <a:spcPct val="100000"/>
            </a:lnSpc>
            <a:spcBef>
              <a:spcPts val="0"/>
            </a:spcBef>
            <a:spcAft>
              <a:spcPts val="0"/>
            </a:spcAft>
          </a:pPr>
          <a:endParaRPr lang="es-ES" sz="1600"/>
        </a:p>
      </dgm:t>
    </dgm:pt>
    <dgm:pt modelId="{692EE972-25E0-4639-AD6C-374E27215927}" type="sibTrans" cxnId="{82C291B5-CC17-47C2-9FF4-6EC3FD71D73B}">
      <dgm:prSet/>
      <dgm:spPr/>
      <dgm:t>
        <a:bodyPr/>
        <a:lstStyle/>
        <a:p>
          <a:pPr>
            <a:lnSpc>
              <a:spcPct val="100000"/>
            </a:lnSpc>
            <a:spcBef>
              <a:spcPts val="0"/>
            </a:spcBef>
            <a:spcAft>
              <a:spcPts val="0"/>
            </a:spcAft>
          </a:pPr>
          <a:endParaRPr lang="es-ES" sz="1600"/>
        </a:p>
      </dgm:t>
    </dgm:pt>
    <dgm:pt modelId="{E0595385-88AC-4CB6-BEB3-ADBB32EE2007}">
      <dgm:prSet phldrT="[Texto]" custT="1"/>
      <dgm:spPr/>
      <dgm:t>
        <a:bodyPr/>
        <a:lstStyle/>
        <a:p>
          <a:pPr algn="just">
            <a:lnSpc>
              <a:spcPct val="100000"/>
            </a:lnSpc>
            <a:spcBef>
              <a:spcPts val="0"/>
            </a:spcBef>
            <a:spcAft>
              <a:spcPts val="0"/>
            </a:spcAft>
          </a:pPr>
          <a:r>
            <a:rPr lang="es-ES" sz="1600" b="0" dirty="0" smtClean="0"/>
            <a:t>Voto acumulativo</a:t>
          </a:r>
          <a:endParaRPr lang="es-ES" sz="1600" b="0" dirty="0"/>
        </a:p>
      </dgm:t>
    </dgm:pt>
    <dgm:pt modelId="{673A528F-1475-4234-8913-956401174EBF}" type="parTrans" cxnId="{1B549536-2BD2-4F80-986F-A024CB5E4D38}">
      <dgm:prSet/>
      <dgm:spPr/>
      <dgm:t>
        <a:bodyPr/>
        <a:lstStyle/>
        <a:p>
          <a:endParaRPr lang="es-AR"/>
        </a:p>
      </dgm:t>
    </dgm:pt>
    <dgm:pt modelId="{42313DF0-F399-4747-B3B8-44F41E1DECF0}" type="sibTrans" cxnId="{1B549536-2BD2-4F80-986F-A024CB5E4D38}">
      <dgm:prSet/>
      <dgm:spPr/>
      <dgm:t>
        <a:bodyPr/>
        <a:lstStyle/>
        <a:p>
          <a:endParaRPr lang="es-AR"/>
        </a:p>
      </dgm:t>
    </dgm:pt>
    <dgm:pt modelId="{85E8CFCA-5D5A-4BB0-9FC9-0A0A7FFFCA58}">
      <dgm:prSet phldrT="[Texto]" custT="1"/>
      <dgm:spPr/>
      <dgm:t>
        <a:bodyPr/>
        <a:lstStyle/>
        <a:p>
          <a:pPr algn="just">
            <a:lnSpc>
              <a:spcPct val="100000"/>
            </a:lnSpc>
            <a:spcBef>
              <a:spcPts val="0"/>
            </a:spcBef>
            <a:spcAft>
              <a:spcPts val="0"/>
            </a:spcAft>
          </a:pPr>
          <a:r>
            <a:rPr lang="es-ES" sz="1600" b="0" dirty="0" smtClean="0"/>
            <a:t>Por categoría o clase de acciones</a:t>
          </a:r>
          <a:endParaRPr lang="es-ES" sz="1600" b="0" dirty="0"/>
        </a:p>
      </dgm:t>
    </dgm:pt>
    <dgm:pt modelId="{72490113-6962-4B88-833A-520E8B60BA4E}" type="parTrans" cxnId="{B299F544-44CB-4C49-90B9-A3F814B8F658}">
      <dgm:prSet/>
      <dgm:spPr/>
      <dgm:t>
        <a:bodyPr/>
        <a:lstStyle/>
        <a:p>
          <a:endParaRPr lang="es-AR"/>
        </a:p>
      </dgm:t>
    </dgm:pt>
    <dgm:pt modelId="{84BEBA88-2EFF-4597-9B13-6E58BB4B9693}" type="sibTrans" cxnId="{B299F544-44CB-4C49-90B9-A3F814B8F658}">
      <dgm:prSet/>
      <dgm:spPr/>
      <dgm:t>
        <a:bodyPr/>
        <a:lstStyle/>
        <a:p>
          <a:endParaRPr lang="es-AR"/>
        </a:p>
      </dgm:t>
    </dgm:pt>
    <dgm:pt modelId="{581E0260-C01A-443B-80CD-C2A694F76E71}">
      <dgm:prSet phldrT="[Texto]" custT="1"/>
      <dgm:spPr/>
      <dgm:t>
        <a:bodyPr/>
        <a:lstStyle/>
        <a:p>
          <a:pPr algn="just">
            <a:lnSpc>
              <a:spcPct val="100000"/>
            </a:lnSpc>
            <a:spcBef>
              <a:spcPts val="0"/>
            </a:spcBef>
            <a:spcAft>
              <a:spcPts val="0"/>
            </a:spcAft>
          </a:pPr>
          <a:r>
            <a:rPr lang="es-ES" sz="1600" b="0" dirty="0" smtClean="0"/>
            <a:t>Consejo de vigilancia</a:t>
          </a:r>
          <a:endParaRPr lang="es-ES" sz="1600" b="0" dirty="0"/>
        </a:p>
      </dgm:t>
    </dgm:pt>
    <dgm:pt modelId="{F9BF36B9-00F8-4D14-9506-5583FEA6C8FE}" type="parTrans" cxnId="{2747B11C-90D4-401C-A316-C26381760AD5}">
      <dgm:prSet/>
      <dgm:spPr/>
      <dgm:t>
        <a:bodyPr/>
        <a:lstStyle/>
        <a:p>
          <a:endParaRPr lang="es-AR"/>
        </a:p>
      </dgm:t>
    </dgm:pt>
    <dgm:pt modelId="{BD8094AF-2BA1-4C97-8FA5-A7598C3D5853}" type="sibTrans" cxnId="{2747B11C-90D4-401C-A316-C26381760AD5}">
      <dgm:prSet/>
      <dgm:spPr/>
      <dgm:t>
        <a:bodyPr/>
        <a:lstStyle/>
        <a:p>
          <a:endParaRPr lang="es-AR"/>
        </a:p>
      </dgm:t>
    </dgm:pt>
    <dgm:pt modelId="{01653ECD-7B47-4487-BF78-E856E537CB26}" type="pres">
      <dgm:prSet presAssocID="{28C04A29-5301-4353-8D4D-BA9DEB0AB88B}" presName="linear" presStyleCnt="0">
        <dgm:presLayoutVars>
          <dgm:animLvl val="lvl"/>
          <dgm:resizeHandles val="exact"/>
        </dgm:presLayoutVars>
      </dgm:prSet>
      <dgm:spPr/>
      <dgm:t>
        <a:bodyPr/>
        <a:lstStyle/>
        <a:p>
          <a:endParaRPr lang="es-ES"/>
        </a:p>
      </dgm:t>
    </dgm:pt>
    <dgm:pt modelId="{BDF4B038-EA2E-4F5E-8550-357D72C85ED8}" type="pres">
      <dgm:prSet presAssocID="{AA64A61C-E33F-42B8-8D5C-14089EAB9C23}" presName="parentText" presStyleLbl="node1" presStyleIdx="0" presStyleCnt="4" custScaleY="80146">
        <dgm:presLayoutVars>
          <dgm:chMax val="0"/>
          <dgm:bulletEnabled val="1"/>
        </dgm:presLayoutVars>
      </dgm:prSet>
      <dgm:spPr/>
      <dgm:t>
        <a:bodyPr/>
        <a:lstStyle/>
        <a:p>
          <a:endParaRPr lang="es-ES"/>
        </a:p>
      </dgm:t>
    </dgm:pt>
    <dgm:pt modelId="{DE747508-28F9-4C4F-A081-48C3D01F287A}" type="pres">
      <dgm:prSet presAssocID="{AA64A61C-E33F-42B8-8D5C-14089EAB9C23}" presName="childText" presStyleLbl="revTx" presStyleIdx="0" presStyleCnt="4" custLinFactNeighborY="3376">
        <dgm:presLayoutVars>
          <dgm:bulletEnabled val="1"/>
        </dgm:presLayoutVars>
      </dgm:prSet>
      <dgm:spPr/>
      <dgm:t>
        <a:bodyPr/>
        <a:lstStyle/>
        <a:p>
          <a:endParaRPr lang="es-ES"/>
        </a:p>
      </dgm:t>
    </dgm:pt>
    <dgm:pt modelId="{76FBD9BC-A7CA-4AA8-B7FD-A96E3B9D7B02}" type="pres">
      <dgm:prSet presAssocID="{B0399F02-711E-4DA2-8DF0-FE3D1C5F762C}" presName="parentText" presStyleLbl="node1" presStyleIdx="1" presStyleCnt="4" custScaleY="67976" custLinFactNeighborY="13746">
        <dgm:presLayoutVars>
          <dgm:chMax val="0"/>
          <dgm:bulletEnabled val="1"/>
        </dgm:presLayoutVars>
      </dgm:prSet>
      <dgm:spPr/>
      <dgm:t>
        <a:bodyPr/>
        <a:lstStyle/>
        <a:p>
          <a:endParaRPr lang="es-ES"/>
        </a:p>
      </dgm:t>
    </dgm:pt>
    <dgm:pt modelId="{4BCAF8BA-3C0F-41A2-A57D-5F30C415AF0B}" type="pres">
      <dgm:prSet presAssocID="{B0399F02-711E-4DA2-8DF0-FE3D1C5F762C}" presName="childText" presStyleLbl="revTx" presStyleIdx="1" presStyleCnt="4" custLinFactNeighborY="12202">
        <dgm:presLayoutVars>
          <dgm:bulletEnabled val="1"/>
        </dgm:presLayoutVars>
      </dgm:prSet>
      <dgm:spPr/>
      <dgm:t>
        <a:bodyPr/>
        <a:lstStyle/>
        <a:p>
          <a:endParaRPr lang="es-ES"/>
        </a:p>
      </dgm:t>
    </dgm:pt>
    <dgm:pt modelId="{ADE6A69F-DE33-4522-8CE8-DFFF1A11FC27}" type="pres">
      <dgm:prSet presAssocID="{1570E049-86F7-450C-B5CA-98182558DCF9}" presName="parentText" presStyleLbl="node1" presStyleIdx="2" presStyleCnt="4" custScaleY="73566" custLinFactNeighborY="13794">
        <dgm:presLayoutVars>
          <dgm:chMax val="0"/>
          <dgm:bulletEnabled val="1"/>
        </dgm:presLayoutVars>
      </dgm:prSet>
      <dgm:spPr/>
      <dgm:t>
        <a:bodyPr/>
        <a:lstStyle/>
        <a:p>
          <a:endParaRPr lang="es-ES"/>
        </a:p>
      </dgm:t>
    </dgm:pt>
    <dgm:pt modelId="{1CCA0D21-9B7E-4629-9DCA-C4E1A12B33C1}" type="pres">
      <dgm:prSet presAssocID="{1570E049-86F7-450C-B5CA-98182558DCF9}" presName="childText" presStyleLbl="revTx" presStyleIdx="2" presStyleCnt="4" custLinFactNeighborY="22516">
        <dgm:presLayoutVars>
          <dgm:bulletEnabled val="1"/>
        </dgm:presLayoutVars>
      </dgm:prSet>
      <dgm:spPr/>
      <dgm:t>
        <a:bodyPr/>
        <a:lstStyle/>
        <a:p>
          <a:endParaRPr lang="es-ES"/>
        </a:p>
      </dgm:t>
    </dgm:pt>
    <dgm:pt modelId="{364980DC-BCBE-4EE1-8081-6E7419AB691B}" type="pres">
      <dgm:prSet presAssocID="{B645961F-EEDD-466F-A012-933E154FE503}" presName="parentText" presStyleLbl="node1" presStyleIdx="3" presStyleCnt="4" custScaleY="75511">
        <dgm:presLayoutVars>
          <dgm:chMax val="0"/>
          <dgm:bulletEnabled val="1"/>
        </dgm:presLayoutVars>
      </dgm:prSet>
      <dgm:spPr/>
      <dgm:t>
        <a:bodyPr/>
        <a:lstStyle/>
        <a:p>
          <a:endParaRPr lang="es-ES"/>
        </a:p>
      </dgm:t>
    </dgm:pt>
    <dgm:pt modelId="{BE6ABD0C-B8F5-4062-93A6-4E6DDC1B1F29}" type="pres">
      <dgm:prSet presAssocID="{B645961F-EEDD-466F-A012-933E154FE503}" presName="childText" presStyleLbl="revTx" presStyleIdx="3" presStyleCnt="4">
        <dgm:presLayoutVars>
          <dgm:bulletEnabled val="1"/>
        </dgm:presLayoutVars>
      </dgm:prSet>
      <dgm:spPr/>
      <dgm:t>
        <a:bodyPr/>
        <a:lstStyle/>
        <a:p>
          <a:endParaRPr lang="es-ES"/>
        </a:p>
      </dgm:t>
    </dgm:pt>
  </dgm:ptLst>
  <dgm:cxnLst>
    <dgm:cxn modelId="{0E344B65-3B8F-4801-845F-D65ED64B3366}" type="presOf" srcId="{B0399F02-711E-4DA2-8DF0-FE3D1C5F762C}" destId="{76FBD9BC-A7CA-4AA8-B7FD-A96E3B9D7B02}" srcOrd="0" destOrd="0" presId="urn:microsoft.com/office/officeart/2005/8/layout/vList2"/>
    <dgm:cxn modelId="{021A0F76-5BDA-48A9-B057-A181194A08D2}" type="presOf" srcId="{AA64A61C-E33F-42B8-8D5C-14089EAB9C23}" destId="{BDF4B038-EA2E-4F5E-8550-357D72C85ED8}" srcOrd="0" destOrd="0" presId="urn:microsoft.com/office/officeart/2005/8/layout/vList2"/>
    <dgm:cxn modelId="{5A4E0FB8-D39E-4F16-A843-D437EF0877C7}" srcId="{28C04A29-5301-4353-8D4D-BA9DEB0AB88B}" destId="{1570E049-86F7-450C-B5CA-98182558DCF9}" srcOrd="2" destOrd="0" parTransId="{D7808D32-1DB3-4380-A5CD-28A06AD3C739}" sibTransId="{540BE4FF-F53D-447A-B8B2-CB7481059F3C}"/>
    <dgm:cxn modelId="{1B549536-2BD2-4F80-986F-A024CB5E4D38}" srcId="{AA64A61C-E33F-42B8-8D5C-14089EAB9C23}" destId="{E0595385-88AC-4CB6-BEB3-ADBB32EE2007}" srcOrd="1" destOrd="0" parTransId="{673A528F-1475-4234-8913-956401174EBF}" sibTransId="{42313DF0-F399-4747-B3B8-44F41E1DECF0}"/>
    <dgm:cxn modelId="{67613F5F-495D-48CC-BA17-A4CBF294511C}" srcId="{28C04A29-5301-4353-8D4D-BA9DEB0AB88B}" destId="{B645961F-EEDD-466F-A012-933E154FE503}" srcOrd="3" destOrd="0" parTransId="{F3E9187F-CF3A-4388-9560-1BA37E28BD78}" sibTransId="{CD080612-68D6-43B5-93F2-B44F9FB52E93}"/>
    <dgm:cxn modelId="{8FECCE3B-639B-4CB7-A2D9-E531AD77BB6C}" type="presOf" srcId="{E0595385-88AC-4CB6-BEB3-ADBB32EE2007}" destId="{DE747508-28F9-4C4F-A081-48C3D01F287A}" srcOrd="0" destOrd="1" presId="urn:microsoft.com/office/officeart/2005/8/layout/vList2"/>
    <dgm:cxn modelId="{41318C34-220D-4DB2-AD7F-C97B38C8B3C9}" srcId="{28C04A29-5301-4353-8D4D-BA9DEB0AB88B}" destId="{AA64A61C-E33F-42B8-8D5C-14089EAB9C23}" srcOrd="0" destOrd="0" parTransId="{6BAC961A-0397-4B0E-AA20-7734B33EEFE1}" sibTransId="{B03A0CA6-0C63-4F76-A898-D9C0F8B18033}"/>
    <dgm:cxn modelId="{DB382B4A-96E1-4C6C-B468-E002255625EA}" type="presOf" srcId="{1570E049-86F7-450C-B5CA-98182558DCF9}" destId="{ADE6A69F-DE33-4522-8CE8-DFFF1A11FC27}" srcOrd="0" destOrd="0" presId="urn:microsoft.com/office/officeart/2005/8/layout/vList2"/>
    <dgm:cxn modelId="{AD1AA342-40A1-4788-A8EB-D479C4EB9586}" srcId="{1570E049-86F7-450C-B5CA-98182558DCF9}" destId="{B837FAFC-5EA0-47E1-B872-8DBF01D56617}" srcOrd="0" destOrd="0" parTransId="{2DF68521-FE30-4628-B459-A49806874A96}" sibTransId="{EAE0FFC1-A86A-4B11-BAA2-CFCE85B6359B}"/>
    <dgm:cxn modelId="{B299F544-44CB-4C49-90B9-A3F814B8F658}" srcId="{AA64A61C-E33F-42B8-8D5C-14089EAB9C23}" destId="{85E8CFCA-5D5A-4BB0-9FC9-0A0A7FFFCA58}" srcOrd="2" destOrd="0" parTransId="{72490113-6962-4B88-833A-520E8B60BA4E}" sibTransId="{84BEBA88-2EFF-4597-9B13-6E58BB4B9693}"/>
    <dgm:cxn modelId="{82C291B5-CC17-47C2-9FF4-6EC3FD71D73B}" srcId="{B645961F-EEDD-466F-A012-933E154FE503}" destId="{DEAAC5F1-64F5-4B10-94B6-36800A16BCCD}" srcOrd="0" destOrd="0" parTransId="{D86D14AF-8F88-46B7-ADAF-19BAA52DBB8E}" sibTransId="{692EE972-25E0-4639-AD6C-374E27215927}"/>
    <dgm:cxn modelId="{CF6DF862-B75C-4D40-BB99-4949F57F361C}" type="presOf" srcId="{B645961F-EEDD-466F-A012-933E154FE503}" destId="{364980DC-BCBE-4EE1-8081-6E7419AB691B}" srcOrd="0" destOrd="0" presId="urn:microsoft.com/office/officeart/2005/8/layout/vList2"/>
    <dgm:cxn modelId="{87B78D2E-D1EB-4B18-B094-052E0F5B9EE0}" type="presOf" srcId="{28C04A29-5301-4353-8D4D-BA9DEB0AB88B}" destId="{01653ECD-7B47-4487-BF78-E856E537CB26}" srcOrd="0" destOrd="0" presId="urn:microsoft.com/office/officeart/2005/8/layout/vList2"/>
    <dgm:cxn modelId="{3642B5CD-927A-4EC2-8942-A0F635EC7E6A}" type="presOf" srcId="{DEAAC5F1-64F5-4B10-94B6-36800A16BCCD}" destId="{BE6ABD0C-B8F5-4062-93A6-4E6DDC1B1F29}" srcOrd="0" destOrd="0" presId="urn:microsoft.com/office/officeart/2005/8/layout/vList2"/>
    <dgm:cxn modelId="{9BC73810-EE35-4C55-A317-42F0E7668D72}" srcId="{AA64A61C-E33F-42B8-8D5C-14089EAB9C23}" destId="{7BF3989E-FCE7-4558-9D76-1961DD8B6A39}" srcOrd="0" destOrd="0" parTransId="{09DC6055-CABB-42B7-851F-02E6E82215EE}" sibTransId="{EEC1EB19-E069-430A-B03C-C0AA9B5240FB}"/>
    <dgm:cxn modelId="{EEC3D71B-3C37-4DA2-A4C7-05E6867937ED}" type="presOf" srcId="{85E8CFCA-5D5A-4BB0-9FC9-0A0A7FFFCA58}" destId="{DE747508-28F9-4C4F-A081-48C3D01F287A}" srcOrd="0" destOrd="2" presId="urn:microsoft.com/office/officeart/2005/8/layout/vList2"/>
    <dgm:cxn modelId="{87F3E3EF-C1F2-4B75-9C31-519283C89B78}" type="presOf" srcId="{B837FAFC-5EA0-47E1-B872-8DBF01D56617}" destId="{1CCA0D21-9B7E-4629-9DCA-C4E1A12B33C1}" srcOrd="0" destOrd="0" presId="urn:microsoft.com/office/officeart/2005/8/layout/vList2"/>
    <dgm:cxn modelId="{47D4E547-8A04-4070-9286-9E4FFB70A4F2}" type="presOf" srcId="{581E0260-C01A-443B-80CD-C2A694F76E71}" destId="{DE747508-28F9-4C4F-A081-48C3D01F287A}" srcOrd="0" destOrd="3" presId="urn:microsoft.com/office/officeart/2005/8/layout/vList2"/>
    <dgm:cxn modelId="{5C671689-A977-479B-884C-34291EE59F9A}" type="presOf" srcId="{C838B6CD-D081-4C0C-84EF-4F0A2169DC70}" destId="{4BCAF8BA-3C0F-41A2-A57D-5F30C415AF0B}" srcOrd="0" destOrd="0" presId="urn:microsoft.com/office/officeart/2005/8/layout/vList2"/>
    <dgm:cxn modelId="{2747B11C-90D4-401C-A316-C26381760AD5}" srcId="{AA64A61C-E33F-42B8-8D5C-14089EAB9C23}" destId="{581E0260-C01A-443B-80CD-C2A694F76E71}" srcOrd="3" destOrd="0" parTransId="{F9BF36B9-00F8-4D14-9506-5583FEA6C8FE}" sibTransId="{BD8094AF-2BA1-4C97-8FA5-A7598C3D5853}"/>
    <dgm:cxn modelId="{B08E68DF-1D58-4D56-9D5C-7C2C7C6F2A8C}" type="presOf" srcId="{7BF3989E-FCE7-4558-9D76-1961DD8B6A39}" destId="{DE747508-28F9-4C4F-A081-48C3D01F287A}" srcOrd="0" destOrd="0" presId="urn:microsoft.com/office/officeart/2005/8/layout/vList2"/>
    <dgm:cxn modelId="{F8FE3AAE-6C92-471B-9D6D-A7807DC6D45C}" srcId="{B0399F02-711E-4DA2-8DF0-FE3D1C5F762C}" destId="{C838B6CD-D081-4C0C-84EF-4F0A2169DC70}" srcOrd="0" destOrd="0" parTransId="{4184C82C-BDEB-49DF-BA43-DA7B27001BC4}" sibTransId="{3298D98C-FAE2-4A67-BD1F-CEAEF9D3A201}"/>
    <dgm:cxn modelId="{8D6BEAD9-D993-4036-B77A-2EBDC2337D0C}" srcId="{28C04A29-5301-4353-8D4D-BA9DEB0AB88B}" destId="{B0399F02-711E-4DA2-8DF0-FE3D1C5F762C}" srcOrd="1" destOrd="0" parTransId="{0FE2461B-10F7-47AA-A4FF-D867B078F8FA}" sibTransId="{0F6C577F-E882-44EC-A20F-7D16886D764C}"/>
    <dgm:cxn modelId="{A857DB39-F940-4C5E-BBF5-606A73A731B6}" type="presParOf" srcId="{01653ECD-7B47-4487-BF78-E856E537CB26}" destId="{BDF4B038-EA2E-4F5E-8550-357D72C85ED8}" srcOrd="0" destOrd="0" presId="urn:microsoft.com/office/officeart/2005/8/layout/vList2"/>
    <dgm:cxn modelId="{925B71C9-6755-4C63-B7DB-BE147765A6A8}" type="presParOf" srcId="{01653ECD-7B47-4487-BF78-E856E537CB26}" destId="{DE747508-28F9-4C4F-A081-48C3D01F287A}" srcOrd="1" destOrd="0" presId="urn:microsoft.com/office/officeart/2005/8/layout/vList2"/>
    <dgm:cxn modelId="{340E367C-72C6-4319-BA38-0465BE76DC2F}" type="presParOf" srcId="{01653ECD-7B47-4487-BF78-E856E537CB26}" destId="{76FBD9BC-A7CA-4AA8-B7FD-A96E3B9D7B02}" srcOrd="2" destOrd="0" presId="urn:microsoft.com/office/officeart/2005/8/layout/vList2"/>
    <dgm:cxn modelId="{777ECFD3-710D-41E3-9353-861DA5184DCB}" type="presParOf" srcId="{01653ECD-7B47-4487-BF78-E856E537CB26}" destId="{4BCAF8BA-3C0F-41A2-A57D-5F30C415AF0B}" srcOrd="3" destOrd="0" presId="urn:microsoft.com/office/officeart/2005/8/layout/vList2"/>
    <dgm:cxn modelId="{1A3BD213-FED1-449D-B16B-5E6187B5BE84}" type="presParOf" srcId="{01653ECD-7B47-4487-BF78-E856E537CB26}" destId="{ADE6A69F-DE33-4522-8CE8-DFFF1A11FC27}" srcOrd="4" destOrd="0" presId="urn:microsoft.com/office/officeart/2005/8/layout/vList2"/>
    <dgm:cxn modelId="{638A070F-BA28-4614-BCFE-86E9ECA95579}" type="presParOf" srcId="{01653ECD-7B47-4487-BF78-E856E537CB26}" destId="{1CCA0D21-9B7E-4629-9DCA-C4E1A12B33C1}" srcOrd="5" destOrd="0" presId="urn:microsoft.com/office/officeart/2005/8/layout/vList2"/>
    <dgm:cxn modelId="{3C2F725F-F4E5-423A-A1D9-3BDAA4E885C5}" type="presParOf" srcId="{01653ECD-7B47-4487-BF78-E856E537CB26}" destId="{364980DC-BCBE-4EE1-8081-6E7419AB691B}" srcOrd="6" destOrd="0" presId="urn:microsoft.com/office/officeart/2005/8/layout/vList2"/>
    <dgm:cxn modelId="{C71EADDC-E9BE-437B-A6E8-90F81053073F}" type="presParOf" srcId="{01653ECD-7B47-4487-BF78-E856E537CB26}" destId="{BE6ABD0C-B8F5-4062-93A6-4E6DDC1B1F2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8C04A29-5301-4353-8D4D-BA9DEB0AB88B}" type="doc">
      <dgm:prSet loTypeId="urn:microsoft.com/office/officeart/2005/8/layout/list1" loCatId="list" qsTypeId="urn:microsoft.com/office/officeart/2005/8/quickstyle/3d3" qsCatId="3D" csTypeId="urn:microsoft.com/office/officeart/2005/8/colors/accent6_2" csCatId="accent6" phldr="1"/>
      <dgm:spPr/>
      <dgm:t>
        <a:bodyPr/>
        <a:lstStyle/>
        <a:p>
          <a:endParaRPr lang="es-ES"/>
        </a:p>
      </dgm:t>
    </dgm:pt>
    <dgm:pt modelId="{AA64A61C-E33F-42B8-8D5C-14089EAB9C23}">
      <dgm:prSet phldrT="[Texto]" custT="1"/>
      <dgm:spPr/>
      <dgm:t>
        <a:bodyPr/>
        <a:lstStyle/>
        <a:p>
          <a:pPr algn="just">
            <a:lnSpc>
              <a:spcPct val="100000"/>
            </a:lnSpc>
            <a:spcBef>
              <a:spcPts val="1200"/>
            </a:spcBef>
            <a:spcAft>
              <a:spcPts val="1200"/>
            </a:spcAft>
          </a:pPr>
          <a:r>
            <a:rPr lang="es-ES" sz="1600" b="1" i="0" dirty="0" smtClean="0"/>
            <a:t>Ineficacia para la sociedad y los terceros</a:t>
          </a:r>
          <a:endParaRPr lang="es-ES" sz="1600" b="1" dirty="0"/>
        </a:p>
      </dgm:t>
    </dgm:pt>
    <dgm:pt modelId="{6BAC961A-0397-4B0E-AA20-7734B33EEFE1}" type="parTrans" cxnId="{41318C34-220D-4DB2-AD7F-C97B38C8B3C9}">
      <dgm:prSet/>
      <dgm:spPr/>
      <dgm:t>
        <a:bodyPr/>
        <a:lstStyle/>
        <a:p>
          <a:pPr algn="just">
            <a:lnSpc>
              <a:spcPct val="100000"/>
            </a:lnSpc>
            <a:spcBef>
              <a:spcPts val="1200"/>
            </a:spcBef>
            <a:spcAft>
              <a:spcPts val="1200"/>
            </a:spcAft>
          </a:pPr>
          <a:endParaRPr lang="es-ES" sz="1600"/>
        </a:p>
      </dgm:t>
    </dgm:pt>
    <dgm:pt modelId="{B03A0CA6-0C63-4F76-A898-D9C0F8B18033}" type="sibTrans" cxnId="{41318C34-220D-4DB2-AD7F-C97B38C8B3C9}">
      <dgm:prSet/>
      <dgm:spPr/>
      <dgm:t>
        <a:bodyPr/>
        <a:lstStyle/>
        <a:p>
          <a:pPr algn="just">
            <a:lnSpc>
              <a:spcPct val="100000"/>
            </a:lnSpc>
            <a:spcBef>
              <a:spcPts val="1200"/>
            </a:spcBef>
            <a:spcAft>
              <a:spcPts val="1200"/>
            </a:spcAft>
          </a:pPr>
          <a:endParaRPr lang="es-ES" sz="1600"/>
        </a:p>
      </dgm:t>
    </dgm:pt>
    <dgm:pt modelId="{2CD0FEC1-9459-43A0-B253-611F5E71E3E2}">
      <dgm:prSet custT="1"/>
      <dgm:spPr/>
      <dgm:t>
        <a:bodyPr/>
        <a:lstStyle/>
        <a:p>
          <a:pPr algn="just">
            <a:lnSpc>
              <a:spcPct val="100000"/>
            </a:lnSpc>
            <a:spcBef>
              <a:spcPts val="1200"/>
            </a:spcBef>
            <a:spcAft>
              <a:spcPts val="1200"/>
            </a:spcAft>
          </a:pPr>
          <a:r>
            <a:rPr lang="es-ES" sz="1600" b="0" i="1" dirty="0" smtClean="0"/>
            <a:t>Las modificaciones no inscriptas regularmente obligan a los socios otorgantes.</a:t>
          </a:r>
          <a:endParaRPr lang="es-ES" sz="1600" b="0" i="1" dirty="0"/>
        </a:p>
      </dgm:t>
    </dgm:pt>
    <dgm:pt modelId="{AE281850-1B55-45C0-B0AE-1CF62856B748}" type="parTrans" cxnId="{AD5C196F-22F6-4A60-89FC-46C8D14561E9}">
      <dgm:prSet/>
      <dgm:spPr/>
      <dgm:t>
        <a:bodyPr/>
        <a:lstStyle/>
        <a:p>
          <a:pPr algn="just">
            <a:lnSpc>
              <a:spcPct val="100000"/>
            </a:lnSpc>
            <a:spcBef>
              <a:spcPts val="1200"/>
            </a:spcBef>
            <a:spcAft>
              <a:spcPts val="1200"/>
            </a:spcAft>
          </a:pPr>
          <a:endParaRPr lang="es-ES" sz="1600"/>
        </a:p>
      </dgm:t>
    </dgm:pt>
    <dgm:pt modelId="{00158C94-74EF-4F82-ACFB-ABA5F8949A3F}" type="sibTrans" cxnId="{AD5C196F-22F6-4A60-89FC-46C8D14561E9}">
      <dgm:prSet/>
      <dgm:spPr/>
      <dgm:t>
        <a:bodyPr/>
        <a:lstStyle/>
        <a:p>
          <a:pPr algn="just">
            <a:lnSpc>
              <a:spcPct val="100000"/>
            </a:lnSpc>
            <a:spcBef>
              <a:spcPts val="1200"/>
            </a:spcBef>
            <a:spcAft>
              <a:spcPts val="1200"/>
            </a:spcAft>
          </a:pPr>
          <a:endParaRPr lang="es-ES" sz="1600"/>
        </a:p>
      </dgm:t>
    </dgm:pt>
    <dgm:pt modelId="{9F9085E9-A345-4233-B99F-CA011FB3025F}">
      <dgm:prSet custT="1"/>
      <dgm:spPr/>
      <dgm:t>
        <a:bodyPr/>
        <a:lstStyle/>
        <a:p>
          <a:pPr algn="just">
            <a:lnSpc>
              <a:spcPct val="100000"/>
            </a:lnSpc>
            <a:spcBef>
              <a:spcPts val="1200"/>
            </a:spcBef>
            <a:spcAft>
              <a:spcPts val="1200"/>
            </a:spcAft>
          </a:pPr>
          <a:r>
            <a:rPr lang="es-ES" sz="1600" b="0" i="1" dirty="0" smtClean="0"/>
            <a:t>Son inoponibles a los terceros, no obstante, estos pueden alegarlas contra la sociedad y los socios, </a:t>
          </a:r>
          <a:r>
            <a:rPr lang="es-ES" sz="1600" b="0" i="1" strike="sngStrike" dirty="0" smtClean="0"/>
            <a:t>salvo en las SxA y en las SRL.</a:t>
          </a:r>
          <a:endParaRPr lang="es-ES" sz="1600" b="0" i="1" strike="sngStrike" dirty="0"/>
        </a:p>
      </dgm:t>
    </dgm:pt>
    <dgm:pt modelId="{B4B5701E-2DE5-477E-A024-52F7268D2DDB}" type="parTrans" cxnId="{51ADD0E6-2F52-4BFA-8E02-196BA7BC4AD9}">
      <dgm:prSet/>
      <dgm:spPr/>
      <dgm:t>
        <a:bodyPr/>
        <a:lstStyle/>
        <a:p>
          <a:endParaRPr lang="es-ES" sz="1600"/>
        </a:p>
      </dgm:t>
    </dgm:pt>
    <dgm:pt modelId="{7E9CF58E-39F9-4512-B588-95FC3C320F95}" type="sibTrans" cxnId="{51ADD0E6-2F52-4BFA-8E02-196BA7BC4AD9}">
      <dgm:prSet/>
      <dgm:spPr/>
      <dgm:t>
        <a:bodyPr/>
        <a:lstStyle/>
        <a:p>
          <a:endParaRPr lang="es-ES" sz="1600"/>
        </a:p>
      </dgm:t>
    </dgm:pt>
    <dgm:pt modelId="{E00D0FB2-6E57-44D5-88F9-F2605A8E3579}">
      <dgm:prSet custT="1"/>
      <dgm:spPr/>
      <dgm:t>
        <a:bodyPr/>
        <a:lstStyle/>
        <a:p>
          <a:pPr algn="just">
            <a:lnSpc>
              <a:spcPct val="100000"/>
            </a:lnSpc>
            <a:spcBef>
              <a:spcPts val="1200"/>
            </a:spcBef>
            <a:spcAft>
              <a:spcPts val="1200"/>
            </a:spcAft>
          </a:pPr>
          <a:endParaRPr lang="es-ES" sz="1600" b="0" i="1" strike="noStrike" dirty="0"/>
        </a:p>
      </dgm:t>
    </dgm:pt>
    <dgm:pt modelId="{952A684B-B293-4999-8A9D-C65A2030A9BF}" type="parTrans" cxnId="{15EFAC40-E64B-492A-998B-BE6D6DAB3A4F}">
      <dgm:prSet/>
      <dgm:spPr/>
      <dgm:t>
        <a:bodyPr/>
        <a:lstStyle/>
        <a:p>
          <a:endParaRPr lang="es-ES" sz="1600"/>
        </a:p>
      </dgm:t>
    </dgm:pt>
    <dgm:pt modelId="{3BBBABFE-CA64-4338-AA85-A54AD9CD2C70}" type="sibTrans" cxnId="{15EFAC40-E64B-492A-998B-BE6D6DAB3A4F}">
      <dgm:prSet/>
      <dgm:spPr/>
      <dgm:t>
        <a:bodyPr/>
        <a:lstStyle/>
        <a:p>
          <a:endParaRPr lang="es-ES" sz="1600"/>
        </a:p>
      </dgm:t>
    </dgm:pt>
    <dgm:pt modelId="{D63511BF-6DB0-43EC-A1A9-3EE39AF641E8}" type="pres">
      <dgm:prSet presAssocID="{28C04A29-5301-4353-8D4D-BA9DEB0AB88B}" presName="linear" presStyleCnt="0">
        <dgm:presLayoutVars>
          <dgm:dir/>
          <dgm:animLvl val="lvl"/>
          <dgm:resizeHandles val="exact"/>
        </dgm:presLayoutVars>
      </dgm:prSet>
      <dgm:spPr/>
      <dgm:t>
        <a:bodyPr/>
        <a:lstStyle/>
        <a:p>
          <a:endParaRPr lang="es-ES"/>
        </a:p>
      </dgm:t>
    </dgm:pt>
    <dgm:pt modelId="{D4742296-5B81-45DE-B968-867840F6FA02}" type="pres">
      <dgm:prSet presAssocID="{AA64A61C-E33F-42B8-8D5C-14089EAB9C23}" presName="parentLin" presStyleCnt="0"/>
      <dgm:spPr/>
    </dgm:pt>
    <dgm:pt modelId="{3DC9EA8D-010E-42F0-82D7-8790808EEAFB}" type="pres">
      <dgm:prSet presAssocID="{AA64A61C-E33F-42B8-8D5C-14089EAB9C23}" presName="parentLeftMargin" presStyleLbl="node1" presStyleIdx="0" presStyleCnt="1"/>
      <dgm:spPr/>
      <dgm:t>
        <a:bodyPr/>
        <a:lstStyle/>
        <a:p>
          <a:endParaRPr lang="es-ES"/>
        </a:p>
      </dgm:t>
    </dgm:pt>
    <dgm:pt modelId="{DD9B154E-90DC-49DB-A593-490660916EA8}" type="pres">
      <dgm:prSet presAssocID="{AA64A61C-E33F-42B8-8D5C-14089EAB9C23}" presName="parentText" presStyleLbl="node1" presStyleIdx="0" presStyleCnt="1" custScaleX="118018" custScaleY="29920" custLinFactNeighborX="-4504" custLinFactNeighborY="-35838">
        <dgm:presLayoutVars>
          <dgm:chMax val="0"/>
          <dgm:bulletEnabled val="1"/>
        </dgm:presLayoutVars>
      </dgm:prSet>
      <dgm:spPr/>
      <dgm:t>
        <a:bodyPr/>
        <a:lstStyle/>
        <a:p>
          <a:endParaRPr lang="es-ES"/>
        </a:p>
      </dgm:t>
    </dgm:pt>
    <dgm:pt modelId="{53CE4C42-3CCE-4CED-AD4B-E42C03601B1D}" type="pres">
      <dgm:prSet presAssocID="{AA64A61C-E33F-42B8-8D5C-14089EAB9C23}" presName="negativeSpace" presStyleCnt="0"/>
      <dgm:spPr/>
    </dgm:pt>
    <dgm:pt modelId="{ED392ACF-3546-4266-A5E0-0D6BEBDFCD99}" type="pres">
      <dgm:prSet presAssocID="{AA64A61C-E33F-42B8-8D5C-14089EAB9C23}" presName="childText" presStyleLbl="conFgAcc1" presStyleIdx="0" presStyleCnt="1" custScaleY="75643" custLinFactNeighborY="-19085">
        <dgm:presLayoutVars>
          <dgm:bulletEnabled val="1"/>
        </dgm:presLayoutVars>
      </dgm:prSet>
      <dgm:spPr/>
      <dgm:t>
        <a:bodyPr/>
        <a:lstStyle/>
        <a:p>
          <a:endParaRPr lang="es-ES"/>
        </a:p>
      </dgm:t>
    </dgm:pt>
  </dgm:ptLst>
  <dgm:cxnLst>
    <dgm:cxn modelId="{7C411472-1547-49D8-951B-9637DF87DF9F}" type="presOf" srcId="{AA64A61C-E33F-42B8-8D5C-14089EAB9C23}" destId="{3DC9EA8D-010E-42F0-82D7-8790808EEAFB}" srcOrd="0" destOrd="0" presId="urn:microsoft.com/office/officeart/2005/8/layout/list1"/>
    <dgm:cxn modelId="{51ADD0E6-2F52-4BFA-8E02-196BA7BC4AD9}" srcId="{AA64A61C-E33F-42B8-8D5C-14089EAB9C23}" destId="{9F9085E9-A345-4233-B99F-CA011FB3025F}" srcOrd="1" destOrd="0" parTransId="{B4B5701E-2DE5-477E-A024-52F7268D2DDB}" sibTransId="{7E9CF58E-39F9-4512-B588-95FC3C320F95}"/>
    <dgm:cxn modelId="{15EFAC40-E64B-492A-998B-BE6D6DAB3A4F}" srcId="{AA64A61C-E33F-42B8-8D5C-14089EAB9C23}" destId="{E00D0FB2-6E57-44D5-88F9-F2605A8E3579}" srcOrd="2" destOrd="0" parTransId="{952A684B-B293-4999-8A9D-C65A2030A9BF}" sibTransId="{3BBBABFE-CA64-4338-AA85-A54AD9CD2C70}"/>
    <dgm:cxn modelId="{AD5C196F-22F6-4A60-89FC-46C8D14561E9}" srcId="{AA64A61C-E33F-42B8-8D5C-14089EAB9C23}" destId="{2CD0FEC1-9459-43A0-B253-611F5E71E3E2}" srcOrd="0" destOrd="0" parTransId="{AE281850-1B55-45C0-B0AE-1CF62856B748}" sibTransId="{00158C94-74EF-4F82-ACFB-ABA5F8949A3F}"/>
    <dgm:cxn modelId="{C64F30AA-2F87-4142-A79A-1E9F0F2157ED}" type="presOf" srcId="{2CD0FEC1-9459-43A0-B253-611F5E71E3E2}" destId="{ED392ACF-3546-4266-A5E0-0D6BEBDFCD99}" srcOrd="0" destOrd="0" presId="urn:microsoft.com/office/officeart/2005/8/layout/list1"/>
    <dgm:cxn modelId="{2E4521FE-FEE0-4524-A6C1-8834873E2453}" type="presOf" srcId="{E00D0FB2-6E57-44D5-88F9-F2605A8E3579}" destId="{ED392ACF-3546-4266-A5E0-0D6BEBDFCD99}" srcOrd="0" destOrd="2" presId="urn:microsoft.com/office/officeart/2005/8/layout/list1"/>
    <dgm:cxn modelId="{41318C34-220D-4DB2-AD7F-C97B38C8B3C9}" srcId="{28C04A29-5301-4353-8D4D-BA9DEB0AB88B}" destId="{AA64A61C-E33F-42B8-8D5C-14089EAB9C23}" srcOrd="0" destOrd="0" parTransId="{6BAC961A-0397-4B0E-AA20-7734B33EEFE1}" sibTransId="{B03A0CA6-0C63-4F76-A898-D9C0F8B18033}"/>
    <dgm:cxn modelId="{4802F7CC-A0B4-467F-AF97-C0D9A6D72784}" type="presOf" srcId="{AA64A61C-E33F-42B8-8D5C-14089EAB9C23}" destId="{DD9B154E-90DC-49DB-A593-490660916EA8}" srcOrd="1" destOrd="0" presId="urn:microsoft.com/office/officeart/2005/8/layout/list1"/>
    <dgm:cxn modelId="{05E2CE20-9B75-444B-9E35-1699677F66D4}" type="presOf" srcId="{9F9085E9-A345-4233-B99F-CA011FB3025F}" destId="{ED392ACF-3546-4266-A5E0-0D6BEBDFCD99}" srcOrd="0" destOrd="1" presId="urn:microsoft.com/office/officeart/2005/8/layout/list1"/>
    <dgm:cxn modelId="{C17BF435-199D-4A0A-A5FE-34BC93848A34}" type="presOf" srcId="{28C04A29-5301-4353-8D4D-BA9DEB0AB88B}" destId="{D63511BF-6DB0-43EC-A1A9-3EE39AF641E8}" srcOrd="0" destOrd="0" presId="urn:microsoft.com/office/officeart/2005/8/layout/list1"/>
    <dgm:cxn modelId="{5C484DB1-70BA-4FC8-84A8-750104C912B2}" type="presParOf" srcId="{D63511BF-6DB0-43EC-A1A9-3EE39AF641E8}" destId="{D4742296-5B81-45DE-B968-867840F6FA02}" srcOrd="0" destOrd="0" presId="urn:microsoft.com/office/officeart/2005/8/layout/list1"/>
    <dgm:cxn modelId="{D7BF4560-A7EA-46BB-9A7F-FE68F2E454EB}" type="presParOf" srcId="{D4742296-5B81-45DE-B968-867840F6FA02}" destId="{3DC9EA8D-010E-42F0-82D7-8790808EEAFB}" srcOrd="0" destOrd="0" presId="urn:microsoft.com/office/officeart/2005/8/layout/list1"/>
    <dgm:cxn modelId="{A0B733FA-7F52-43BD-BA8E-C446C8FB803C}" type="presParOf" srcId="{D4742296-5B81-45DE-B968-867840F6FA02}" destId="{DD9B154E-90DC-49DB-A593-490660916EA8}" srcOrd="1" destOrd="0" presId="urn:microsoft.com/office/officeart/2005/8/layout/list1"/>
    <dgm:cxn modelId="{09E00941-1D8B-422A-AD96-117271FF9374}" type="presParOf" srcId="{D63511BF-6DB0-43EC-A1A9-3EE39AF641E8}" destId="{53CE4C42-3CCE-4CED-AD4B-E42C03601B1D}" srcOrd="1" destOrd="0" presId="urn:microsoft.com/office/officeart/2005/8/layout/list1"/>
    <dgm:cxn modelId="{5F23DF0D-54B6-458A-8751-3A3F81671342}" type="presParOf" srcId="{D63511BF-6DB0-43EC-A1A9-3EE39AF641E8}" destId="{ED392ACF-3546-4266-A5E0-0D6BEBDFCD9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8C04A29-5301-4353-8D4D-BA9DEB0AB88B}" type="doc">
      <dgm:prSet loTypeId="urn:microsoft.com/office/officeart/2005/8/layout/vList2" loCatId="list" qsTypeId="urn:microsoft.com/office/officeart/2005/8/quickstyle/3d3" qsCatId="3D" csTypeId="urn:microsoft.com/office/officeart/2005/8/colors/accent6_4" csCatId="accent6" phldr="1"/>
      <dgm:spPr/>
      <dgm:t>
        <a:bodyPr/>
        <a:lstStyle/>
        <a:p>
          <a:endParaRPr lang="es-ES"/>
        </a:p>
      </dgm:t>
    </dgm:pt>
    <dgm:pt modelId="{AA64A61C-E33F-42B8-8D5C-14089EAB9C23}">
      <dgm:prSet phldrT="[Texto]" custT="1"/>
      <dgm:spPr/>
      <dgm:t>
        <a:bodyPr/>
        <a:lstStyle/>
        <a:p>
          <a:pPr algn="just">
            <a:lnSpc>
              <a:spcPct val="150000"/>
            </a:lnSpc>
            <a:spcBef>
              <a:spcPts val="600"/>
            </a:spcBef>
            <a:spcAft>
              <a:spcPts val="600"/>
            </a:spcAft>
          </a:pPr>
          <a:r>
            <a:rPr lang="es-ES" sz="1600" b="1" i="0" dirty="0" smtClean="0"/>
            <a:t>Administrador no inscripto</a:t>
          </a:r>
          <a:endParaRPr lang="es-ES" sz="1600" b="1" i="0" dirty="0"/>
        </a:p>
      </dgm:t>
    </dgm:pt>
    <dgm:pt modelId="{6BAC961A-0397-4B0E-AA20-7734B33EEFE1}" type="parTrans" cxnId="{41318C34-220D-4DB2-AD7F-C97B38C8B3C9}">
      <dgm:prSet/>
      <dgm:spPr/>
      <dgm:t>
        <a:bodyPr/>
        <a:lstStyle/>
        <a:p>
          <a:pPr algn="just">
            <a:lnSpc>
              <a:spcPct val="150000"/>
            </a:lnSpc>
            <a:spcBef>
              <a:spcPts val="600"/>
            </a:spcBef>
            <a:spcAft>
              <a:spcPts val="600"/>
            </a:spcAft>
          </a:pPr>
          <a:endParaRPr lang="es-ES" sz="1600" i="0"/>
        </a:p>
      </dgm:t>
    </dgm:pt>
    <dgm:pt modelId="{B03A0CA6-0C63-4F76-A898-D9C0F8B18033}" type="sibTrans" cxnId="{41318C34-220D-4DB2-AD7F-C97B38C8B3C9}">
      <dgm:prSet/>
      <dgm:spPr/>
      <dgm:t>
        <a:bodyPr/>
        <a:lstStyle/>
        <a:p>
          <a:pPr algn="just">
            <a:lnSpc>
              <a:spcPct val="150000"/>
            </a:lnSpc>
            <a:spcBef>
              <a:spcPts val="600"/>
            </a:spcBef>
            <a:spcAft>
              <a:spcPts val="600"/>
            </a:spcAft>
          </a:pPr>
          <a:endParaRPr lang="es-ES" sz="1600" i="0"/>
        </a:p>
      </dgm:t>
    </dgm:pt>
    <dgm:pt modelId="{2CD0FEC1-9459-43A0-B253-611F5E71E3E2}">
      <dgm:prSet custT="1"/>
      <dgm:spPr/>
      <dgm:t>
        <a:bodyPr/>
        <a:lstStyle/>
        <a:p>
          <a:pPr algn="just">
            <a:lnSpc>
              <a:spcPct val="150000"/>
            </a:lnSpc>
            <a:spcBef>
              <a:spcPts val="600"/>
            </a:spcBef>
            <a:spcAft>
              <a:spcPts val="600"/>
            </a:spcAft>
          </a:pPr>
          <a:r>
            <a:rPr lang="es-ES" sz="1600" b="0" i="0" dirty="0" smtClean="0"/>
            <a:t>Frente a los 3eros:</a:t>
          </a:r>
          <a:endParaRPr lang="es-ES" sz="1600" b="0" i="0" dirty="0"/>
        </a:p>
      </dgm:t>
    </dgm:pt>
    <dgm:pt modelId="{AE281850-1B55-45C0-B0AE-1CF62856B748}" type="parTrans" cxnId="{AD5C196F-22F6-4A60-89FC-46C8D14561E9}">
      <dgm:prSet/>
      <dgm:spPr/>
      <dgm:t>
        <a:bodyPr/>
        <a:lstStyle/>
        <a:p>
          <a:pPr algn="just">
            <a:lnSpc>
              <a:spcPct val="150000"/>
            </a:lnSpc>
            <a:spcBef>
              <a:spcPts val="600"/>
            </a:spcBef>
            <a:spcAft>
              <a:spcPts val="600"/>
            </a:spcAft>
          </a:pPr>
          <a:endParaRPr lang="es-ES" sz="1600" i="0"/>
        </a:p>
      </dgm:t>
    </dgm:pt>
    <dgm:pt modelId="{00158C94-74EF-4F82-ACFB-ABA5F8949A3F}" type="sibTrans" cxnId="{AD5C196F-22F6-4A60-89FC-46C8D14561E9}">
      <dgm:prSet/>
      <dgm:spPr/>
      <dgm:t>
        <a:bodyPr/>
        <a:lstStyle/>
        <a:p>
          <a:pPr algn="just">
            <a:lnSpc>
              <a:spcPct val="150000"/>
            </a:lnSpc>
            <a:spcBef>
              <a:spcPts val="600"/>
            </a:spcBef>
            <a:spcAft>
              <a:spcPts val="600"/>
            </a:spcAft>
          </a:pPr>
          <a:endParaRPr lang="es-ES" sz="1600" i="0"/>
        </a:p>
      </dgm:t>
    </dgm:pt>
    <dgm:pt modelId="{426D9D82-BACE-46E6-812D-A7C66DECFEB7}" type="pres">
      <dgm:prSet presAssocID="{28C04A29-5301-4353-8D4D-BA9DEB0AB88B}" presName="linear" presStyleCnt="0">
        <dgm:presLayoutVars>
          <dgm:animLvl val="lvl"/>
          <dgm:resizeHandles val="exact"/>
        </dgm:presLayoutVars>
      </dgm:prSet>
      <dgm:spPr/>
      <dgm:t>
        <a:bodyPr/>
        <a:lstStyle/>
        <a:p>
          <a:endParaRPr lang="es-ES"/>
        </a:p>
      </dgm:t>
    </dgm:pt>
    <dgm:pt modelId="{792595C2-ADB0-4A22-95CC-C1AB653E20F4}" type="pres">
      <dgm:prSet presAssocID="{AA64A61C-E33F-42B8-8D5C-14089EAB9C23}" presName="parentText" presStyleLbl="node1" presStyleIdx="0" presStyleCnt="1" custScaleX="74359" custScaleY="34099" custLinFactNeighborX="-10256" custLinFactNeighborY="-2458">
        <dgm:presLayoutVars>
          <dgm:chMax val="0"/>
          <dgm:bulletEnabled val="1"/>
        </dgm:presLayoutVars>
      </dgm:prSet>
      <dgm:spPr/>
      <dgm:t>
        <a:bodyPr/>
        <a:lstStyle/>
        <a:p>
          <a:endParaRPr lang="es-ES"/>
        </a:p>
      </dgm:t>
    </dgm:pt>
    <dgm:pt modelId="{4E608167-9540-4538-9E77-2993C7C8724D}" type="pres">
      <dgm:prSet presAssocID="{AA64A61C-E33F-42B8-8D5C-14089EAB9C23}" presName="childText" presStyleLbl="revTx" presStyleIdx="0" presStyleCnt="1">
        <dgm:presLayoutVars>
          <dgm:bulletEnabled val="1"/>
        </dgm:presLayoutVars>
      </dgm:prSet>
      <dgm:spPr/>
      <dgm:t>
        <a:bodyPr/>
        <a:lstStyle/>
        <a:p>
          <a:endParaRPr lang="es-ES"/>
        </a:p>
      </dgm:t>
    </dgm:pt>
  </dgm:ptLst>
  <dgm:cxnLst>
    <dgm:cxn modelId="{AD5C196F-22F6-4A60-89FC-46C8D14561E9}" srcId="{AA64A61C-E33F-42B8-8D5C-14089EAB9C23}" destId="{2CD0FEC1-9459-43A0-B253-611F5E71E3E2}" srcOrd="0" destOrd="0" parTransId="{AE281850-1B55-45C0-B0AE-1CF62856B748}" sibTransId="{00158C94-74EF-4F82-ACFB-ABA5F8949A3F}"/>
    <dgm:cxn modelId="{243ADD80-4CC0-4D69-B656-8223827F03C5}" type="presOf" srcId="{AA64A61C-E33F-42B8-8D5C-14089EAB9C23}" destId="{792595C2-ADB0-4A22-95CC-C1AB653E20F4}" srcOrd="0" destOrd="0" presId="urn:microsoft.com/office/officeart/2005/8/layout/vList2"/>
    <dgm:cxn modelId="{41318C34-220D-4DB2-AD7F-C97B38C8B3C9}" srcId="{28C04A29-5301-4353-8D4D-BA9DEB0AB88B}" destId="{AA64A61C-E33F-42B8-8D5C-14089EAB9C23}" srcOrd="0" destOrd="0" parTransId="{6BAC961A-0397-4B0E-AA20-7734B33EEFE1}" sibTransId="{B03A0CA6-0C63-4F76-A898-D9C0F8B18033}"/>
    <dgm:cxn modelId="{25C20F81-B0B3-49C1-8097-CD08CE1BB7D2}" type="presOf" srcId="{28C04A29-5301-4353-8D4D-BA9DEB0AB88B}" destId="{426D9D82-BACE-46E6-812D-A7C66DECFEB7}" srcOrd="0" destOrd="0" presId="urn:microsoft.com/office/officeart/2005/8/layout/vList2"/>
    <dgm:cxn modelId="{5A5AD5BA-F5B3-4927-901F-781709829B44}" type="presOf" srcId="{2CD0FEC1-9459-43A0-B253-611F5E71E3E2}" destId="{4E608167-9540-4538-9E77-2993C7C8724D}" srcOrd="0" destOrd="0" presId="urn:microsoft.com/office/officeart/2005/8/layout/vList2"/>
    <dgm:cxn modelId="{6F23A524-6AA0-4B23-9224-255DE7AABB47}" type="presParOf" srcId="{426D9D82-BACE-46E6-812D-A7C66DECFEB7}" destId="{792595C2-ADB0-4A22-95CC-C1AB653E20F4}" srcOrd="0" destOrd="0" presId="urn:microsoft.com/office/officeart/2005/8/layout/vList2"/>
    <dgm:cxn modelId="{CD682604-80C5-4CDB-9D85-5FD658DDFB34}" type="presParOf" srcId="{426D9D82-BACE-46E6-812D-A7C66DECFEB7}" destId="{4E608167-9540-4538-9E77-2993C7C8724D}"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0C66D18-B731-4B50-B7FC-12A77AECD270}" type="doc">
      <dgm:prSet loTypeId="urn:microsoft.com/office/officeart/2005/8/layout/chevron1" loCatId="process" qsTypeId="urn:microsoft.com/office/officeart/2005/8/quickstyle/3d3" qsCatId="3D" csTypeId="urn:microsoft.com/office/officeart/2005/8/colors/accent6_2" csCatId="accent6" phldr="1"/>
      <dgm:spPr/>
    </dgm:pt>
    <dgm:pt modelId="{5A2BDA03-3009-42AF-AC75-1BAB1D71599D}">
      <dgm:prSet phldrT="[Texto]"/>
      <dgm:spPr/>
      <dgm:t>
        <a:bodyPr/>
        <a:lstStyle/>
        <a:p>
          <a:r>
            <a:rPr lang="es-ES" dirty="0" smtClean="0">
              <a:solidFill>
                <a:schemeClr val="tx1"/>
              </a:solidFill>
            </a:rPr>
            <a:t>Con conocimiento</a:t>
          </a:r>
          <a:endParaRPr lang="es-ES" dirty="0">
            <a:solidFill>
              <a:schemeClr val="tx1"/>
            </a:solidFill>
          </a:endParaRPr>
        </a:p>
      </dgm:t>
    </dgm:pt>
    <dgm:pt modelId="{1D95A670-275C-40AA-8A4C-4B5B31D5FF21}" type="parTrans" cxnId="{C7897F97-5FBF-46A3-AB87-060BBF45A0B0}">
      <dgm:prSet/>
      <dgm:spPr/>
      <dgm:t>
        <a:bodyPr/>
        <a:lstStyle/>
        <a:p>
          <a:endParaRPr lang="es-ES">
            <a:solidFill>
              <a:schemeClr val="tx1"/>
            </a:solidFill>
          </a:endParaRPr>
        </a:p>
      </dgm:t>
    </dgm:pt>
    <dgm:pt modelId="{E5BDAE5A-2C68-434D-8886-DAA78BFA46FD}" type="sibTrans" cxnId="{C7897F97-5FBF-46A3-AB87-060BBF45A0B0}">
      <dgm:prSet/>
      <dgm:spPr/>
      <dgm:t>
        <a:bodyPr/>
        <a:lstStyle/>
        <a:p>
          <a:endParaRPr lang="es-ES">
            <a:solidFill>
              <a:schemeClr val="tx1"/>
            </a:solidFill>
          </a:endParaRPr>
        </a:p>
      </dgm:t>
    </dgm:pt>
    <dgm:pt modelId="{ECC30F9A-2DF5-41A6-A791-FC62D565D912}">
      <dgm:prSet phldrT="[Texto]"/>
      <dgm:spPr/>
      <dgm:t>
        <a:bodyPr/>
        <a:lstStyle/>
        <a:p>
          <a:r>
            <a:rPr lang="es-ES" dirty="0" smtClean="0">
              <a:solidFill>
                <a:schemeClr val="tx1"/>
              </a:solidFill>
            </a:rPr>
            <a:t>La sociedad debe probar</a:t>
          </a:r>
          <a:endParaRPr lang="es-ES" dirty="0">
            <a:solidFill>
              <a:schemeClr val="tx1"/>
            </a:solidFill>
          </a:endParaRPr>
        </a:p>
      </dgm:t>
    </dgm:pt>
    <dgm:pt modelId="{1CEAB2E5-E481-4BB6-87D7-058111BA785B}" type="parTrans" cxnId="{61E89C4A-1401-445D-B2BC-446B354DC74C}">
      <dgm:prSet/>
      <dgm:spPr/>
      <dgm:t>
        <a:bodyPr/>
        <a:lstStyle/>
        <a:p>
          <a:endParaRPr lang="es-ES">
            <a:solidFill>
              <a:schemeClr val="tx1"/>
            </a:solidFill>
          </a:endParaRPr>
        </a:p>
      </dgm:t>
    </dgm:pt>
    <dgm:pt modelId="{9E31FCE5-D6F2-44D1-B0D1-6CACF8D17EA9}" type="sibTrans" cxnId="{61E89C4A-1401-445D-B2BC-446B354DC74C}">
      <dgm:prSet/>
      <dgm:spPr/>
      <dgm:t>
        <a:bodyPr/>
        <a:lstStyle/>
        <a:p>
          <a:endParaRPr lang="es-ES">
            <a:solidFill>
              <a:schemeClr val="tx1"/>
            </a:solidFill>
          </a:endParaRPr>
        </a:p>
      </dgm:t>
    </dgm:pt>
    <dgm:pt modelId="{ECB1FB69-EB26-405B-B4F3-21D85D13F1D7}">
      <dgm:prSet phldrT="[Texto]"/>
      <dgm:spPr/>
      <dgm:t>
        <a:bodyPr/>
        <a:lstStyle/>
        <a:p>
          <a:r>
            <a:rPr lang="es-ES" dirty="0" smtClean="0">
              <a:solidFill>
                <a:schemeClr val="tx1"/>
              </a:solidFill>
            </a:rPr>
            <a:t>OPONIBLE</a:t>
          </a:r>
          <a:endParaRPr lang="es-ES" dirty="0">
            <a:solidFill>
              <a:schemeClr val="tx1"/>
            </a:solidFill>
          </a:endParaRPr>
        </a:p>
      </dgm:t>
    </dgm:pt>
    <dgm:pt modelId="{2B6BE9B2-26B7-4613-9FE5-4CDA4E1FCAA4}" type="parTrans" cxnId="{0A820FF6-2DB0-4157-9375-8E31E87E12E6}">
      <dgm:prSet/>
      <dgm:spPr/>
      <dgm:t>
        <a:bodyPr/>
        <a:lstStyle/>
        <a:p>
          <a:endParaRPr lang="es-ES">
            <a:solidFill>
              <a:schemeClr val="tx1"/>
            </a:solidFill>
          </a:endParaRPr>
        </a:p>
      </dgm:t>
    </dgm:pt>
    <dgm:pt modelId="{4EC2392C-C2B5-4DEC-AF7E-FC2DE0EDCE34}" type="sibTrans" cxnId="{0A820FF6-2DB0-4157-9375-8E31E87E12E6}">
      <dgm:prSet/>
      <dgm:spPr/>
      <dgm:t>
        <a:bodyPr/>
        <a:lstStyle/>
        <a:p>
          <a:endParaRPr lang="es-ES">
            <a:solidFill>
              <a:schemeClr val="tx1"/>
            </a:solidFill>
          </a:endParaRPr>
        </a:p>
      </dgm:t>
    </dgm:pt>
    <dgm:pt modelId="{152349DF-0E52-4C6D-8B10-4D6D2C022EA8}" type="pres">
      <dgm:prSet presAssocID="{C0C66D18-B731-4B50-B7FC-12A77AECD270}" presName="Name0" presStyleCnt="0">
        <dgm:presLayoutVars>
          <dgm:dir/>
          <dgm:animLvl val="lvl"/>
          <dgm:resizeHandles val="exact"/>
        </dgm:presLayoutVars>
      </dgm:prSet>
      <dgm:spPr/>
    </dgm:pt>
    <dgm:pt modelId="{B897DBCB-07A1-49B8-99E2-EE851D6D9532}" type="pres">
      <dgm:prSet presAssocID="{5A2BDA03-3009-42AF-AC75-1BAB1D71599D}" presName="parTxOnly" presStyleLbl="node1" presStyleIdx="0" presStyleCnt="3" custLinFactNeighborY="1932">
        <dgm:presLayoutVars>
          <dgm:chMax val="0"/>
          <dgm:chPref val="0"/>
          <dgm:bulletEnabled val="1"/>
        </dgm:presLayoutVars>
      </dgm:prSet>
      <dgm:spPr/>
      <dgm:t>
        <a:bodyPr/>
        <a:lstStyle/>
        <a:p>
          <a:endParaRPr lang="es-ES"/>
        </a:p>
      </dgm:t>
    </dgm:pt>
    <dgm:pt modelId="{B0041509-C6FB-4096-99E1-07CBD487D4F4}" type="pres">
      <dgm:prSet presAssocID="{E5BDAE5A-2C68-434D-8886-DAA78BFA46FD}" presName="parTxOnlySpace" presStyleCnt="0"/>
      <dgm:spPr/>
    </dgm:pt>
    <dgm:pt modelId="{D5B6DFC2-5321-4FBE-A712-2830898C4A77}" type="pres">
      <dgm:prSet presAssocID="{ECC30F9A-2DF5-41A6-A791-FC62D565D912}" presName="parTxOnly" presStyleLbl="node1" presStyleIdx="1" presStyleCnt="3">
        <dgm:presLayoutVars>
          <dgm:chMax val="0"/>
          <dgm:chPref val="0"/>
          <dgm:bulletEnabled val="1"/>
        </dgm:presLayoutVars>
      </dgm:prSet>
      <dgm:spPr/>
      <dgm:t>
        <a:bodyPr/>
        <a:lstStyle/>
        <a:p>
          <a:endParaRPr lang="es-ES"/>
        </a:p>
      </dgm:t>
    </dgm:pt>
    <dgm:pt modelId="{2B0FE3E5-73F8-4ABC-856C-5E813183FDAE}" type="pres">
      <dgm:prSet presAssocID="{9E31FCE5-D6F2-44D1-B0D1-6CACF8D17EA9}" presName="parTxOnlySpace" presStyleCnt="0"/>
      <dgm:spPr/>
    </dgm:pt>
    <dgm:pt modelId="{8585F2BE-83E1-430B-ADB1-38822D4B70AB}" type="pres">
      <dgm:prSet presAssocID="{ECB1FB69-EB26-405B-B4F3-21D85D13F1D7}" presName="parTxOnly" presStyleLbl="node1" presStyleIdx="2" presStyleCnt="3">
        <dgm:presLayoutVars>
          <dgm:chMax val="0"/>
          <dgm:chPref val="0"/>
          <dgm:bulletEnabled val="1"/>
        </dgm:presLayoutVars>
      </dgm:prSet>
      <dgm:spPr/>
      <dgm:t>
        <a:bodyPr/>
        <a:lstStyle/>
        <a:p>
          <a:endParaRPr lang="es-ES"/>
        </a:p>
      </dgm:t>
    </dgm:pt>
  </dgm:ptLst>
  <dgm:cxnLst>
    <dgm:cxn modelId="{0BB675C4-D03E-417D-BB5D-B6E4ACB7924E}" type="presOf" srcId="{C0C66D18-B731-4B50-B7FC-12A77AECD270}" destId="{152349DF-0E52-4C6D-8B10-4D6D2C022EA8}" srcOrd="0" destOrd="0" presId="urn:microsoft.com/office/officeart/2005/8/layout/chevron1"/>
    <dgm:cxn modelId="{61E89C4A-1401-445D-B2BC-446B354DC74C}" srcId="{C0C66D18-B731-4B50-B7FC-12A77AECD270}" destId="{ECC30F9A-2DF5-41A6-A791-FC62D565D912}" srcOrd="1" destOrd="0" parTransId="{1CEAB2E5-E481-4BB6-87D7-058111BA785B}" sibTransId="{9E31FCE5-D6F2-44D1-B0D1-6CACF8D17EA9}"/>
    <dgm:cxn modelId="{C7897F97-5FBF-46A3-AB87-060BBF45A0B0}" srcId="{C0C66D18-B731-4B50-B7FC-12A77AECD270}" destId="{5A2BDA03-3009-42AF-AC75-1BAB1D71599D}" srcOrd="0" destOrd="0" parTransId="{1D95A670-275C-40AA-8A4C-4B5B31D5FF21}" sibTransId="{E5BDAE5A-2C68-434D-8886-DAA78BFA46FD}"/>
    <dgm:cxn modelId="{B151013D-68DA-47DA-B2B2-16C4F782C399}" type="presOf" srcId="{ECC30F9A-2DF5-41A6-A791-FC62D565D912}" destId="{D5B6DFC2-5321-4FBE-A712-2830898C4A77}" srcOrd="0" destOrd="0" presId="urn:microsoft.com/office/officeart/2005/8/layout/chevron1"/>
    <dgm:cxn modelId="{0768CDA5-67A7-4646-B4FE-D478968FFD3F}" type="presOf" srcId="{ECB1FB69-EB26-405B-B4F3-21D85D13F1D7}" destId="{8585F2BE-83E1-430B-ADB1-38822D4B70AB}" srcOrd="0" destOrd="0" presId="urn:microsoft.com/office/officeart/2005/8/layout/chevron1"/>
    <dgm:cxn modelId="{0A820FF6-2DB0-4157-9375-8E31E87E12E6}" srcId="{C0C66D18-B731-4B50-B7FC-12A77AECD270}" destId="{ECB1FB69-EB26-405B-B4F3-21D85D13F1D7}" srcOrd="2" destOrd="0" parTransId="{2B6BE9B2-26B7-4613-9FE5-4CDA4E1FCAA4}" sibTransId="{4EC2392C-C2B5-4DEC-AF7E-FC2DE0EDCE34}"/>
    <dgm:cxn modelId="{4279F837-8380-4496-A48C-E4089DE71D56}" type="presOf" srcId="{5A2BDA03-3009-42AF-AC75-1BAB1D71599D}" destId="{B897DBCB-07A1-49B8-99E2-EE851D6D9532}" srcOrd="0" destOrd="0" presId="urn:microsoft.com/office/officeart/2005/8/layout/chevron1"/>
    <dgm:cxn modelId="{E1E29D71-06A7-4C97-AE6C-E71348355B8F}" type="presParOf" srcId="{152349DF-0E52-4C6D-8B10-4D6D2C022EA8}" destId="{B897DBCB-07A1-49B8-99E2-EE851D6D9532}" srcOrd="0" destOrd="0" presId="urn:microsoft.com/office/officeart/2005/8/layout/chevron1"/>
    <dgm:cxn modelId="{27C2A370-EAF3-4590-BEFF-90CEEC4BB7EB}" type="presParOf" srcId="{152349DF-0E52-4C6D-8B10-4D6D2C022EA8}" destId="{B0041509-C6FB-4096-99E1-07CBD487D4F4}" srcOrd="1" destOrd="0" presId="urn:microsoft.com/office/officeart/2005/8/layout/chevron1"/>
    <dgm:cxn modelId="{70C3E0F4-7DF6-4EF8-B83D-DDF1CF2BA814}" type="presParOf" srcId="{152349DF-0E52-4C6D-8B10-4D6D2C022EA8}" destId="{D5B6DFC2-5321-4FBE-A712-2830898C4A77}" srcOrd="2" destOrd="0" presId="urn:microsoft.com/office/officeart/2005/8/layout/chevron1"/>
    <dgm:cxn modelId="{D22734F2-E901-4F6B-96F3-ADDF3A21A040}" type="presParOf" srcId="{152349DF-0E52-4C6D-8B10-4D6D2C022EA8}" destId="{2B0FE3E5-73F8-4ABC-856C-5E813183FDAE}" srcOrd="3" destOrd="0" presId="urn:microsoft.com/office/officeart/2005/8/layout/chevron1"/>
    <dgm:cxn modelId="{850A688F-ADE0-4FD8-843F-A4DDE2E0C4CA}" type="presParOf" srcId="{152349DF-0E52-4C6D-8B10-4D6D2C022EA8}" destId="{8585F2BE-83E1-430B-ADB1-38822D4B70AB}"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0C66D18-B731-4B50-B7FC-12A77AECD270}" type="doc">
      <dgm:prSet loTypeId="urn:microsoft.com/office/officeart/2005/8/layout/chevron1" loCatId="process" qsTypeId="urn:microsoft.com/office/officeart/2005/8/quickstyle/3d3" qsCatId="3D" csTypeId="urn:microsoft.com/office/officeart/2005/8/colors/accent6_2" csCatId="accent6" phldr="1"/>
      <dgm:spPr/>
    </dgm:pt>
    <dgm:pt modelId="{5A2BDA03-3009-42AF-AC75-1BAB1D71599D}">
      <dgm:prSet phldrT="[Texto]"/>
      <dgm:spPr/>
      <dgm:t>
        <a:bodyPr/>
        <a:lstStyle/>
        <a:p>
          <a:r>
            <a:rPr lang="es-ES" dirty="0" smtClean="0">
              <a:solidFill>
                <a:schemeClr val="tx1"/>
              </a:solidFill>
            </a:rPr>
            <a:t>Sin conocimiento</a:t>
          </a:r>
          <a:endParaRPr lang="es-ES" dirty="0">
            <a:solidFill>
              <a:schemeClr val="tx1"/>
            </a:solidFill>
          </a:endParaRPr>
        </a:p>
      </dgm:t>
    </dgm:pt>
    <dgm:pt modelId="{1D95A670-275C-40AA-8A4C-4B5B31D5FF21}" type="parTrans" cxnId="{C7897F97-5FBF-46A3-AB87-060BBF45A0B0}">
      <dgm:prSet/>
      <dgm:spPr/>
      <dgm:t>
        <a:bodyPr/>
        <a:lstStyle/>
        <a:p>
          <a:endParaRPr lang="es-ES">
            <a:solidFill>
              <a:schemeClr val="tx1"/>
            </a:solidFill>
          </a:endParaRPr>
        </a:p>
      </dgm:t>
    </dgm:pt>
    <dgm:pt modelId="{E5BDAE5A-2C68-434D-8886-DAA78BFA46FD}" type="sibTrans" cxnId="{C7897F97-5FBF-46A3-AB87-060BBF45A0B0}">
      <dgm:prSet/>
      <dgm:spPr/>
      <dgm:t>
        <a:bodyPr/>
        <a:lstStyle/>
        <a:p>
          <a:endParaRPr lang="es-ES">
            <a:solidFill>
              <a:schemeClr val="tx1"/>
            </a:solidFill>
          </a:endParaRPr>
        </a:p>
      </dgm:t>
    </dgm:pt>
    <dgm:pt modelId="{ECC30F9A-2DF5-41A6-A791-FC62D565D912}">
      <dgm:prSet phldrT="[Texto]"/>
      <dgm:spPr/>
      <dgm:t>
        <a:bodyPr/>
        <a:lstStyle/>
        <a:p>
          <a:r>
            <a:rPr lang="es-ES" dirty="0" smtClean="0">
              <a:solidFill>
                <a:schemeClr val="tx1"/>
              </a:solidFill>
            </a:rPr>
            <a:t>Exige cumplimiento a la sociedad</a:t>
          </a:r>
          <a:endParaRPr lang="es-ES" dirty="0">
            <a:solidFill>
              <a:schemeClr val="tx1"/>
            </a:solidFill>
          </a:endParaRPr>
        </a:p>
      </dgm:t>
    </dgm:pt>
    <dgm:pt modelId="{1CEAB2E5-E481-4BB6-87D7-058111BA785B}" type="parTrans" cxnId="{61E89C4A-1401-445D-B2BC-446B354DC74C}">
      <dgm:prSet/>
      <dgm:spPr/>
      <dgm:t>
        <a:bodyPr/>
        <a:lstStyle/>
        <a:p>
          <a:endParaRPr lang="es-ES">
            <a:solidFill>
              <a:schemeClr val="tx1"/>
            </a:solidFill>
          </a:endParaRPr>
        </a:p>
      </dgm:t>
    </dgm:pt>
    <dgm:pt modelId="{9E31FCE5-D6F2-44D1-B0D1-6CACF8D17EA9}" type="sibTrans" cxnId="{61E89C4A-1401-445D-B2BC-446B354DC74C}">
      <dgm:prSet/>
      <dgm:spPr/>
      <dgm:t>
        <a:bodyPr/>
        <a:lstStyle/>
        <a:p>
          <a:endParaRPr lang="es-ES">
            <a:solidFill>
              <a:schemeClr val="tx1"/>
            </a:solidFill>
          </a:endParaRPr>
        </a:p>
      </dgm:t>
    </dgm:pt>
    <dgm:pt modelId="{ECB1FB69-EB26-405B-B4F3-21D85D13F1D7}">
      <dgm:prSet phldrT="[Texto]"/>
      <dgm:spPr/>
      <dgm:t>
        <a:bodyPr/>
        <a:lstStyle/>
        <a:p>
          <a:r>
            <a:rPr lang="es-ES" dirty="0" smtClean="0">
              <a:solidFill>
                <a:schemeClr val="tx1"/>
              </a:solidFill>
            </a:rPr>
            <a:t>INOPONIBLE</a:t>
          </a:r>
          <a:endParaRPr lang="es-ES" dirty="0">
            <a:solidFill>
              <a:schemeClr val="tx1"/>
            </a:solidFill>
          </a:endParaRPr>
        </a:p>
      </dgm:t>
    </dgm:pt>
    <dgm:pt modelId="{2B6BE9B2-26B7-4613-9FE5-4CDA4E1FCAA4}" type="parTrans" cxnId="{0A820FF6-2DB0-4157-9375-8E31E87E12E6}">
      <dgm:prSet/>
      <dgm:spPr/>
      <dgm:t>
        <a:bodyPr/>
        <a:lstStyle/>
        <a:p>
          <a:endParaRPr lang="es-ES">
            <a:solidFill>
              <a:schemeClr val="tx1"/>
            </a:solidFill>
          </a:endParaRPr>
        </a:p>
      </dgm:t>
    </dgm:pt>
    <dgm:pt modelId="{4EC2392C-C2B5-4DEC-AF7E-FC2DE0EDCE34}" type="sibTrans" cxnId="{0A820FF6-2DB0-4157-9375-8E31E87E12E6}">
      <dgm:prSet/>
      <dgm:spPr/>
      <dgm:t>
        <a:bodyPr/>
        <a:lstStyle/>
        <a:p>
          <a:endParaRPr lang="es-ES">
            <a:solidFill>
              <a:schemeClr val="tx1"/>
            </a:solidFill>
          </a:endParaRPr>
        </a:p>
      </dgm:t>
    </dgm:pt>
    <dgm:pt modelId="{152349DF-0E52-4C6D-8B10-4D6D2C022EA8}" type="pres">
      <dgm:prSet presAssocID="{C0C66D18-B731-4B50-B7FC-12A77AECD270}" presName="Name0" presStyleCnt="0">
        <dgm:presLayoutVars>
          <dgm:dir/>
          <dgm:animLvl val="lvl"/>
          <dgm:resizeHandles val="exact"/>
        </dgm:presLayoutVars>
      </dgm:prSet>
      <dgm:spPr/>
    </dgm:pt>
    <dgm:pt modelId="{B897DBCB-07A1-49B8-99E2-EE851D6D9532}" type="pres">
      <dgm:prSet presAssocID="{5A2BDA03-3009-42AF-AC75-1BAB1D71599D}" presName="parTxOnly" presStyleLbl="node1" presStyleIdx="0" presStyleCnt="3">
        <dgm:presLayoutVars>
          <dgm:chMax val="0"/>
          <dgm:chPref val="0"/>
          <dgm:bulletEnabled val="1"/>
        </dgm:presLayoutVars>
      </dgm:prSet>
      <dgm:spPr/>
      <dgm:t>
        <a:bodyPr/>
        <a:lstStyle/>
        <a:p>
          <a:endParaRPr lang="es-ES"/>
        </a:p>
      </dgm:t>
    </dgm:pt>
    <dgm:pt modelId="{B0041509-C6FB-4096-99E1-07CBD487D4F4}" type="pres">
      <dgm:prSet presAssocID="{E5BDAE5A-2C68-434D-8886-DAA78BFA46FD}" presName="parTxOnlySpace" presStyleCnt="0"/>
      <dgm:spPr/>
    </dgm:pt>
    <dgm:pt modelId="{D5B6DFC2-5321-4FBE-A712-2830898C4A77}" type="pres">
      <dgm:prSet presAssocID="{ECC30F9A-2DF5-41A6-A791-FC62D565D912}" presName="parTxOnly" presStyleLbl="node1" presStyleIdx="1" presStyleCnt="3">
        <dgm:presLayoutVars>
          <dgm:chMax val="0"/>
          <dgm:chPref val="0"/>
          <dgm:bulletEnabled val="1"/>
        </dgm:presLayoutVars>
      </dgm:prSet>
      <dgm:spPr/>
      <dgm:t>
        <a:bodyPr/>
        <a:lstStyle/>
        <a:p>
          <a:endParaRPr lang="es-ES"/>
        </a:p>
      </dgm:t>
    </dgm:pt>
    <dgm:pt modelId="{2B0FE3E5-73F8-4ABC-856C-5E813183FDAE}" type="pres">
      <dgm:prSet presAssocID="{9E31FCE5-D6F2-44D1-B0D1-6CACF8D17EA9}" presName="parTxOnlySpace" presStyleCnt="0"/>
      <dgm:spPr/>
    </dgm:pt>
    <dgm:pt modelId="{8585F2BE-83E1-430B-ADB1-38822D4B70AB}" type="pres">
      <dgm:prSet presAssocID="{ECB1FB69-EB26-405B-B4F3-21D85D13F1D7}" presName="parTxOnly" presStyleLbl="node1" presStyleIdx="2" presStyleCnt="3">
        <dgm:presLayoutVars>
          <dgm:chMax val="0"/>
          <dgm:chPref val="0"/>
          <dgm:bulletEnabled val="1"/>
        </dgm:presLayoutVars>
      </dgm:prSet>
      <dgm:spPr/>
      <dgm:t>
        <a:bodyPr/>
        <a:lstStyle/>
        <a:p>
          <a:endParaRPr lang="es-ES"/>
        </a:p>
      </dgm:t>
    </dgm:pt>
  </dgm:ptLst>
  <dgm:cxnLst>
    <dgm:cxn modelId="{29F1F2A8-A5F6-4E01-BC8F-5B5A89226AAF}" type="presOf" srcId="{C0C66D18-B731-4B50-B7FC-12A77AECD270}" destId="{152349DF-0E52-4C6D-8B10-4D6D2C022EA8}" srcOrd="0" destOrd="0" presId="urn:microsoft.com/office/officeart/2005/8/layout/chevron1"/>
    <dgm:cxn modelId="{A86801A9-F19F-4E59-B9EC-5CE40F55781E}" type="presOf" srcId="{ECB1FB69-EB26-405B-B4F3-21D85D13F1D7}" destId="{8585F2BE-83E1-430B-ADB1-38822D4B70AB}" srcOrd="0" destOrd="0" presId="urn:microsoft.com/office/officeart/2005/8/layout/chevron1"/>
    <dgm:cxn modelId="{E97DBFA5-E2C5-40EA-9069-96464CC90087}" type="presOf" srcId="{5A2BDA03-3009-42AF-AC75-1BAB1D71599D}" destId="{B897DBCB-07A1-49B8-99E2-EE851D6D9532}" srcOrd="0" destOrd="0" presId="urn:microsoft.com/office/officeart/2005/8/layout/chevron1"/>
    <dgm:cxn modelId="{BFCB3B6D-BCCA-4D52-99E7-925B3FFB376A}" type="presOf" srcId="{ECC30F9A-2DF5-41A6-A791-FC62D565D912}" destId="{D5B6DFC2-5321-4FBE-A712-2830898C4A77}" srcOrd="0" destOrd="0" presId="urn:microsoft.com/office/officeart/2005/8/layout/chevron1"/>
    <dgm:cxn modelId="{61E89C4A-1401-445D-B2BC-446B354DC74C}" srcId="{C0C66D18-B731-4B50-B7FC-12A77AECD270}" destId="{ECC30F9A-2DF5-41A6-A791-FC62D565D912}" srcOrd="1" destOrd="0" parTransId="{1CEAB2E5-E481-4BB6-87D7-058111BA785B}" sibTransId="{9E31FCE5-D6F2-44D1-B0D1-6CACF8D17EA9}"/>
    <dgm:cxn modelId="{C7897F97-5FBF-46A3-AB87-060BBF45A0B0}" srcId="{C0C66D18-B731-4B50-B7FC-12A77AECD270}" destId="{5A2BDA03-3009-42AF-AC75-1BAB1D71599D}" srcOrd="0" destOrd="0" parTransId="{1D95A670-275C-40AA-8A4C-4B5B31D5FF21}" sibTransId="{E5BDAE5A-2C68-434D-8886-DAA78BFA46FD}"/>
    <dgm:cxn modelId="{0A820FF6-2DB0-4157-9375-8E31E87E12E6}" srcId="{C0C66D18-B731-4B50-B7FC-12A77AECD270}" destId="{ECB1FB69-EB26-405B-B4F3-21D85D13F1D7}" srcOrd="2" destOrd="0" parTransId="{2B6BE9B2-26B7-4613-9FE5-4CDA4E1FCAA4}" sibTransId="{4EC2392C-C2B5-4DEC-AF7E-FC2DE0EDCE34}"/>
    <dgm:cxn modelId="{BF418B5C-E8DD-4B46-8911-B2AE00BE02AD}" type="presParOf" srcId="{152349DF-0E52-4C6D-8B10-4D6D2C022EA8}" destId="{B897DBCB-07A1-49B8-99E2-EE851D6D9532}" srcOrd="0" destOrd="0" presId="urn:microsoft.com/office/officeart/2005/8/layout/chevron1"/>
    <dgm:cxn modelId="{D1C51247-EA6E-4E8E-A41A-FD121C0C9F96}" type="presParOf" srcId="{152349DF-0E52-4C6D-8B10-4D6D2C022EA8}" destId="{B0041509-C6FB-4096-99E1-07CBD487D4F4}" srcOrd="1" destOrd="0" presId="urn:microsoft.com/office/officeart/2005/8/layout/chevron1"/>
    <dgm:cxn modelId="{78805175-DFA2-4B0F-9E01-6940A472CD1D}" type="presParOf" srcId="{152349DF-0E52-4C6D-8B10-4D6D2C022EA8}" destId="{D5B6DFC2-5321-4FBE-A712-2830898C4A77}" srcOrd="2" destOrd="0" presId="urn:microsoft.com/office/officeart/2005/8/layout/chevron1"/>
    <dgm:cxn modelId="{52E905E4-5631-48E1-8A6F-34734ACAA906}" type="presParOf" srcId="{152349DF-0E52-4C6D-8B10-4D6D2C022EA8}" destId="{2B0FE3E5-73F8-4ABC-856C-5E813183FDAE}" srcOrd="3" destOrd="0" presId="urn:microsoft.com/office/officeart/2005/8/layout/chevron1"/>
    <dgm:cxn modelId="{9BE2EBE2-EF62-492A-87A6-01C1FD457024}" type="presParOf" srcId="{152349DF-0E52-4C6D-8B10-4D6D2C022EA8}" destId="{8585F2BE-83E1-430B-ADB1-38822D4B70AB}" srcOrd="4"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C04A29-5301-4353-8D4D-BA9DEB0AB88B}" type="doc">
      <dgm:prSet loTypeId="urn:microsoft.com/office/officeart/2005/8/layout/vList2" loCatId="list" qsTypeId="urn:microsoft.com/office/officeart/2005/8/quickstyle/3d3" qsCatId="3D" csTypeId="urn:microsoft.com/office/officeart/2005/8/colors/accent0_3" csCatId="mainScheme" phldr="1"/>
      <dgm:spPr/>
      <dgm:t>
        <a:bodyPr/>
        <a:lstStyle/>
        <a:p>
          <a:endParaRPr lang="es-ES"/>
        </a:p>
      </dgm:t>
    </dgm:pt>
    <dgm:pt modelId="{AA64A61C-E33F-42B8-8D5C-14089EAB9C23}">
      <dgm:prSet phldrT="[Texto]" custT="1"/>
      <dgm:spPr/>
      <dgm:t>
        <a:bodyPr/>
        <a:lstStyle/>
        <a:p>
          <a:pPr algn="just">
            <a:lnSpc>
              <a:spcPct val="100000"/>
            </a:lnSpc>
            <a:spcBef>
              <a:spcPts val="600"/>
            </a:spcBef>
            <a:spcAft>
              <a:spcPts val="600"/>
            </a:spcAft>
          </a:pPr>
          <a:r>
            <a:rPr lang="es-ES" sz="1800" b="1" i="0" dirty="0" smtClean="0"/>
            <a:t>Sociedades de personas</a:t>
          </a:r>
          <a:endParaRPr lang="es-ES" sz="1800" b="1" i="0" dirty="0"/>
        </a:p>
      </dgm:t>
    </dgm:pt>
    <dgm:pt modelId="{6BAC961A-0397-4B0E-AA20-7734B33EEFE1}" type="parTrans" cxnId="{41318C34-220D-4DB2-AD7F-C97B38C8B3C9}">
      <dgm:prSet/>
      <dgm:spPr/>
      <dgm:t>
        <a:bodyPr/>
        <a:lstStyle/>
        <a:p>
          <a:pPr algn="just">
            <a:lnSpc>
              <a:spcPct val="100000"/>
            </a:lnSpc>
            <a:spcBef>
              <a:spcPts val="600"/>
            </a:spcBef>
            <a:spcAft>
              <a:spcPts val="600"/>
            </a:spcAft>
          </a:pPr>
          <a:endParaRPr lang="es-ES" sz="1800" i="0"/>
        </a:p>
      </dgm:t>
    </dgm:pt>
    <dgm:pt modelId="{B03A0CA6-0C63-4F76-A898-D9C0F8B18033}" type="sibTrans" cxnId="{41318C34-220D-4DB2-AD7F-C97B38C8B3C9}">
      <dgm:prSet/>
      <dgm:spPr/>
      <dgm:t>
        <a:bodyPr/>
        <a:lstStyle/>
        <a:p>
          <a:pPr algn="just">
            <a:lnSpc>
              <a:spcPct val="100000"/>
            </a:lnSpc>
            <a:spcBef>
              <a:spcPts val="600"/>
            </a:spcBef>
            <a:spcAft>
              <a:spcPts val="600"/>
            </a:spcAft>
          </a:pPr>
          <a:endParaRPr lang="es-ES" sz="1800" i="0"/>
        </a:p>
      </dgm:t>
    </dgm:pt>
    <dgm:pt modelId="{4E938521-0FAE-4B17-A6E9-3160D6BC76BD}">
      <dgm:prSet phldrT="[Texto]" custT="1"/>
      <dgm:spPr/>
      <dgm:t>
        <a:bodyPr/>
        <a:lstStyle/>
        <a:p>
          <a:pPr algn="just">
            <a:lnSpc>
              <a:spcPct val="100000"/>
            </a:lnSpc>
            <a:spcBef>
              <a:spcPts val="600"/>
            </a:spcBef>
            <a:spcAft>
              <a:spcPts val="600"/>
            </a:spcAft>
          </a:pPr>
          <a:r>
            <a:rPr lang="es-ES" sz="1800" dirty="0" smtClean="0"/>
            <a:t>En cualquier momento, salvo pacto en contrario en el acto constitutivo.</a:t>
          </a:r>
          <a:endParaRPr lang="es-ES" sz="1800" b="1" i="0" dirty="0"/>
        </a:p>
      </dgm:t>
    </dgm:pt>
    <dgm:pt modelId="{88772935-151B-414D-A30E-2BF3E350B91F}" type="parTrans" cxnId="{B4A19E89-3D85-4FA0-84A4-DADA173B8E1C}">
      <dgm:prSet/>
      <dgm:spPr/>
      <dgm:t>
        <a:bodyPr/>
        <a:lstStyle/>
        <a:p>
          <a:pPr>
            <a:lnSpc>
              <a:spcPct val="100000"/>
            </a:lnSpc>
            <a:spcBef>
              <a:spcPts val="600"/>
            </a:spcBef>
            <a:spcAft>
              <a:spcPts val="600"/>
            </a:spcAft>
          </a:pPr>
          <a:endParaRPr lang="es-ES" sz="1800"/>
        </a:p>
      </dgm:t>
    </dgm:pt>
    <dgm:pt modelId="{6F02E096-B91A-4809-963E-335356E8C2CA}" type="sibTrans" cxnId="{B4A19E89-3D85-4FA0-84A4-DADA173B8E1C}">
      <dgm:prSet/>
      <dgm:spPr/>
      <dgm:t>
        <a:bodyPr/>
        <a:lstStyle/>
        <a:p>
          <a:pPr>
            <a:lnSpc>
              <a:spcPct val="100000"/>
            </a:lnSpc>
            <a:spcBef>
              <a:spcPts val="600"/>
            </a:spcBef>
            <a:spcAft>
              <a:spcPts val="600"/>
            </a:spcAft>
          </a:pPr>
          <a:endParaRPr lang="es-ES" sz="1800"/>
        </a:p>
      </dgm:t>
    </dgm:pt>
    <dgm:pt modelId="{F1CDC991-793A-4AD3-B258-0E423ED7AEF9}">
      <dgm:prSet phldrT="[Texto]" custT="1"/>
      <dgm:spPr/>
      <dgm:t>
        <a:bodyPr/>
        <a:lstStyle/>
        <a:p>
          <a:pPr algn="just">
            <a:lnSpc>
              <a:spcPct val="100000"/>
            </a:lnSpc>
            <a:spcBef>
              <a:spcPts val="600"/>
            </a:spcBef>
            <a:spcAft>
              <a:spcPts val="600"/>
            </a:spcAft>
          </a:pPr>
          <a:r>
            <a:rPr lang="es-ES" sz="1800" b="1" dirty="0" smtClean="0"/>
            <a:t>SRL y </a:t>
          </a:r>
          <a:r>
            <a:rPr lang="es-ES" sz="1800" b="1" dirty="0" err="1" smtClean="0"/>
            <a:t>SxA</a:t>
          </a:r>
          <a:endParaRPr lang="es-ES" sz="1800" b="1" i="0" dirty="0"/>
        </a:p>
      </dgm:t>
    </dgm:pt>
    <dgm:pt modelId="{F7A8D8E9-4F05-4AA0-905B-0E52BE950856}" type="parTrans" cxnId="{6E1F320A-16FD-48A8-A65D-424509ED20C0}">
      <dgm:prSet/>
      <dgm:spPr/>
      <dgm:t>
        <a:bodyPr/>
        <a:lstStyle/>
        <a:p>
          <a:pPr>
            <a:lnSpc>
              <a:spcPct val="100000"/>
            </a:lnSpc>
            <a:spcBef>
              <a:spcPts val="600"/>
            </a:spcBef>
            <a:spcAft>
              <a:spcPts val="600"/>
            </a:spcAft>
          </a:pPr>
          <a:endParaRPr lang="es-ES" sz="1800"/>
        </a:p>
      </dgm:t>
    </dgm:pt>
    <dgm:pt modelId="{D79EAB8C-06EC-4589-9886-4CCE81451B5F}" type="sibTrans" cxnId="{6E1F320A-16FD-48A8-A65D-424509ED20C0}">
      <dgm:prSet/>
      <dgm:spPr/>
      <dgm:t>
        <a:bodyPr/>
        <a:lstStyle/>
        <a:p>
          <a:pPr>
            <a:lnSpc>
              <a:spcPct val="100000"/>
            </a:lnSpc>
            <a:spcBef>
              <a:spcPts val="600"/>
            </a:spcBef>
            <a:spcAft>
              <a:spcPts val="600"/>
            </a:spcAft>
          </a:pPr>
          <a:endParaRPr lang="es-ES" sz="1800"/>
        </a:p>
      </dgm:t>
    </dgm:pt>
    <dgm:pt modelId="{2A39D809-3599-40A2-A574-048F33F010B1}">
      <dgm:prSet phldrT="[Texto]" custT="1"/>
      <dgm:spPr/>
      <dgm:t>
        <a:bodyPr/>
        <a:lstStyle/>
        <a:p>
          <a:pPr algn="just">
            <a:lnSpc>
              <a:spcPct val="100000"/>
            </a:lnSpc>
            <a:spcBef>
              <a:spcPts val="600"/>
            </a:spcBef>
            <a:spcAft>
              <a:spcPts val="600"/>
            </a:spcAft>
          </a:pPr>
          <a:r>
            <a:rPr lang="es-ES" sz="1800" dirty="0" smtClean="0"/>
            <a:t>No se desvincula automáticamente de la administración de la sociedad por el solo hecho de presentar su renuncia.</a:t>
          </a:r>
          <a:endParaRPr lang="es-ES" sz="1800" b="1" i="0" dirty="0"/>
        </a:p>
      </dgm:t>
    </dgm:pt>
    <dgm:pt modelId="{3B98D3BD-972C-4DA0-B8D0-2BB36E246146}" type="parTrans" cxnId="{9324F34C-EEBA-4DB6-A272-727A6AD42982}">
      <dgm:prSet/>
      <dgm:spPr/>
      <dgm:t>
        <a:bodyPr/>
        <a:lstStyle/>
        <a:p>
          <a:pPr>
            <a:lnSpc>
              <a:spcPct val="100000"/>
            </a:lnSpc>
            <a:spcBef>
              <a:spcPts val="600"/>
            </a:spcBef>
            <a:spcAft>
              <a:spcPts val="600"/>
            </a:spcAft>
          </a:pPr>
          <a:endParaRPr lang="es-ES" sz="1800"/>
        </a:p>
      </dgm:t>
    </dgm:pt>
    <dgm:pt modelId="{640CBEC2-015F-4DAB-8083-37890384D219}" type="sibTrans" cxnId="{9324F34C-EEBA-4DB6-A272-727A6AD42982}">
      <dgm:prSet/>
      <dgm:spPr/>
      <dgm:t>
        <a:bodyPr/>
        <a:lstStyle/>
        <a:p>
          <a:pPr>
            <a:lnSpc>
              <a:spcPct val="100000"/>
            </a:lnSpc>
            <a:spcBef>
              <a:spcPts val="600"/>
            </a:spcBef>
            <a:spcAft>
              <a:spcPts val="600"/>
            </a:spcAft>
          </a:pPr>
          <a:endParaRPr lang="es-ES" sz="1800"/>
        </a:p>
      </dgm:t>
    </dgm:pt>
    <dgm:pt modelId="{4B7C0996-4E75-4078-8BF3-6D88EFBF7612}">
      <dgm:prSet phldrT="[Texto]" custT="1"/>
      <dgm:spPr/>
      <dgm:t>
        <a:bodyPr/>
        <a:lstStyle/>
        <a:p>
          <a:pPr algn="just">
            <a:lnSpc>
              <a:spcPct val="100000"/>
            </a:lnSpc>
            <a:spcBef>
              <a:spcPts val="600"/>
            </a:spcBef>
            <a:spcAft>
              <a:spcPts val="600"/>
            </a:spcAft>
          </a:pPr>
          <a:r>
            <a:rPr lang="es-ES" sz="1800" dirty="0" smtClean="0"/>
            <a:t>Es operativa cuando es aceptada por </a:t>
          </a:r>
          <a:r>
            <a:rPr lang="es-ES" sz="1800" dirty="0" smtClean="0"/>
            <a:t>la gerencia / el </a:t>
          </a:r>
          <a:r>
            <a:rPr lang="es-ES" sz="1800" dirty="0" smtClean="0"/>
            <a:t>directorio.</a:t>
          </a:r>
          <a:endParaRPr lang="es-ES" sz="1800" b="1" i="0" dirty="0"/>
        </a:p>
      </dgm:t>
    </dgm:pt>
    <dgm:pt modelId="{46A55299-64A3-4B47-8252-29FDDA6609DE}" type="parTrans" cxnId="{1ACCE5CF-03FE-4408-AA60-2D80F51C1944}">
      <dgm:prSet/>
      <dgm:spPr/>
      <dgm:t>
        <a:bodyPr/>
        <a:lstStyle/>
        <a:p>
          <a:endParaRPr lang="es-ES"/>
        </a:p>
      </dgm:t>
    </dgm:pt>
    <dgm:pt modelId="{08BA93E1-3F99-4C55-BABE-6A5033ACAE4D}" type="sibTrans" cxnId="{1ACCE5CF-03FE-4408-AA60-2D80F51C1944}">
      <dgm:prSet/>
      <dgm:spPr/>
      <dgm:t>
        <a:bodyPr/>
        <a:lstStyle/>
        <a:p>
          <a:endParaRPr lang="es-ES"/>
        </a:p>
      </dgm:t>
    </dgm:pt>
    <dgm:pt modelId="{6DA628BB-3E35-4BD3-8FF7-EE06416D2E82}">
      <dgm:prSet phldrT="[Texto]" custT="1"/>
      <dgm:spPr/>
      <dgm:t>
        <a:bodyPr/>
        <a:lstStyle/>
        <a:p>
          <a:pPr algn="just">
            <a:lnSpc>
              <a:spcPct val="100000"/>
            </a:lnSpc>
            <a:spcBef>
              <a:spcPts val="600"/>
            </a:spcBef>
            <a:spcAft>
              <a:spcPts val="600"/>
            </a:spcAft>
          </a:pPr>
          <a:r>
            <a:rPr lang="es-ES" sz="1800" dirty="0" smtClean="0"/>
            <a:t>Responde de los perjuicios que ocasiona si la renuncia fuera dolosa o intempestiva. </a:t>
          </a:r>
          <a:endParaRPr lang="es-ES" sz="1800" b="1" i="0" dirty="0"/>
        </a:p>
      </dgm:t>
    </dgm:pt>
    <dgm:pt modelId="{E81475EA-0FEF-4D46-891C-15F96197BD4E}" type="parTrans" cxnId="{2880F782-89A9-45EB-80D1-9C5499A3B2BE}">
      <dgm:prSet/>
      <dgm:spPr/>
      <dgm:t>
        <a:bodyPr/>
        <a:lstStyle/>
        <a:p>
          <a:endParaRPr lang="es-ES"/>
        </a:p>
      </dgm:t>
    </dgm:pt>
    <dgm:pt modelId="{960AD6FB-A11D-4FC1-A66D-DC638A5DC850}" type="sibTrans" cxnId="{2880F782-89A9-45EB-80D1-9C5499A3B2BE}">
      <dgm:prSet/>
      <dgm:spPr/>
      <dgm:t>
        <a:bodyPr/>
        <a:lstStyle/>
        <a:p>
          <a:endParaRPr lang="es-ES"/>
        </a:p>
      </dgm:t>
    </dgm:pt>
    <dgm:pt modelId="{4A50DECA-B804-4099-AB6F-78ABE82422D8}">
      <dgm:prSet phldrT="[Texto]" custT="1"/>
      <dgm:spPr/>
      <dgm:t>
        <a:bodyPr/>
        <a:lstStyle/>
        <a:p>
          <a:pPr algn="just">
            <a:lnSpc>
              <a:spcPct val="100000"/>
            </a:lnSpc>
            <a:spcBef>
              <a:spcPts val="600"/>
            </a:spcBef>
            <a:spcAft>
              <a:spcPts val="600"/>
            </a:spcAft>
          </a:pPr>
          <a:r>
            <a:rPr lang="es-ES" sz="1800" dirty="0" smtClean="0"/>
            <a:t>No debe afectar el funcionamiento regular de dicho órgano y no ser dolosa e intempestiva, debiendo en estos casos continuar en funciones hasta tanto la asamblea se pronuncie (art. 157 y 259).</a:t>
          </a:r>
          <a:endParaRPr lang="es-ES" sz="1800" b="1" i="0" dirty="0"/>
        </a:p>
      </dgm:t>
    </dgm:pt>
    <dgm:pt modelId="{12FE2B59-8FDF-4924-A6A3-9C4703C723FF}" type="parTrans" cxnId="{7CD4BAAD-F489-4A41-8606-69826A92B4C6}">
      <dgm:prSet/>
      <dgm:spPr/>
      <dgm:t>
        <a:bodyPr/>
        <a:lstStyle/>
        <a:p>
          <a:endParaRPr lang="es-ES"/>
        </a:p>
      </dgm:t>
    </dgm:pt>
    <dgm:pt modelId="{08B52F37-EC67-4FB2-80B0-C4F933C39304}" type="sibTrans" cxnId="{7CD4BAAD-F489-4A41-8606-69826A92B4C6}">
      <dgm:prSet/>
      <dgm:spPr/>
      <dgm:t>
        <a:bodyPr/>
        <a:lstStyle/>
        <a:p>
          <a:endParaRPr lang="es-ES"/>
        </a:p>
      </dgm:t>
    </dgm:pt>
    <dgm:pt modelId="{426D9D82-BACE-46E6-812D-A7C66DECFEB7}" type="pres">
      <dgm:prSet presAssocID="{28C04A29-5301-4353-8D4D-BA9DEB0AB88B}" presName="linear" presStyleCnt="0">
        <dgm:presLayoutVars>
          <dgm:animLvl val="lvl"/>
          <dgm:resizeHandles val="exact"/>
        </dgm:presLayoutVars>
      </dgm:prSet>
      <dgm:spPr/>
      <dgm:t>
        <a:bodyPr/>
        <a:lstStyle/>
        <a:p>
          <a:endParaRPr lang="es-ES"/>
        </a:p>
      </dgm:t>
    </dgm:pt>
    <dgm:pt modelId="{792595C2-ADB0-4A22-95CC-C1AB653E20F4}" type="pres">
      <dgm:prSet presAssocID="{AA64A61C-E33F-42B8-8D5C-14089EAB9C23}" presName="parentText" presStyleLbl="node1" presStyleIdx="0" presStyleCnt="2" custScaleX="99999" custScaleY="56777" custLinFactNeighborY="-6025">
        <dgm:presLayoutVars>
          <dgm:chMax val="0"/>
          <dgm:bulletEnabled val="1"/>
        </dgm:presLayoutVars>
      </dgm:prSet>
      <dgm:spPr/>
      <dgm:t>
        <a:bodyPr/>
        <a:lstStyle/>
        <a:p>
          <a:endParaRPr lang="es-ES"/>
        </a:p>
      </dgm:t>
    </dgm:pt>
    <dgm:pt modelId="{4E608167-9540-4538-9E77-2993C7C8724D}" type="pres">
      <dgm:prSet presAssocID="{AA64A61C-E33F-42B8-8D5C-14089EAB9C23}" presName="childText" presStyleLbl="revTx" presStyleIdx="0" presStyleCnt="2" custLinFactNeighborY="-2070">
        <dgm:presLayoutVars>
          <dgm:bulletEnabled val="1"/>
        </dgm:presLayoutVars>
      </dgm:prSet>
      <dgm:spPr/>
      <dgm:t>
        <a:bodyPr/>
        <a:lstStyle/>
        <a:p>
          <a:endParaRPr lang="es-ES"/>
        </a:p>
      </dgm:t>
    </dgm:pt>
    <dgm:pt modelId="{391607E6-478B-48AD-B24D-26563D0ED0AC}" type="pres">
      <dgm:prSet presAssocID="{F1CDC991-793A-4AD3-B258-0E423ED7AEF9}" presName="parentText" presStyleLbl="node1" presStyleIdx="1" presStyleCnt="2" custScaleY="49846" custLinFactNeighborY="8644">
        <dgm:presLayoutVars>
          <dgm:chMax val="0"/>
          <dgm:bulletEnabled val="1"/>
        </dgm:presLayoutVars>
      </dgm:prSet>
      <dgm:spPr/>
      <dgm:t>
        <a:bodyPr/>
        <a:lstStyle/>
        <a:p>
          <a:endParaRPr lang="es-ES"/>
        </a:p>
      </dgm:t>
    </dgm:pt>
    <dgm:pt modelId="{ABD31660-BD78-46AD-A7C2-7BAF3B30F83E}" type="pres">
      <dgm:prSet presAssocID="{F1CDC991-793A-4AD3-B258-0E423ED7AEF9}" presName="childText" presStyleLbl="revTx" presStyleIdx="1" presStyleCnt="2" custLinFactNeighborY="18796">
        <dgm:presLayoutVars>
          <dgm:bulletEnabled val="1"/>
        </dgm:presLayoutVars>
      </dgm:prSet>
      <dgm:spPr/>
      <dgm:t>
        <a:bodyPr/>
        <a:lstStyle/>
        <a:p>
          <a:endParaRPr lang="es-ES"/>
        </a:p>
      </dgm:t>
    </dgm:pt>
  </dgm:ptLst>
  <dgm:cxnLst>
    <dgm:cxn modelId="{AA752845-17B7-4C26-8231-E7E27FC16941}" type="presOf" srcId="{4B7C0996-4E75-4078-8BF3-6D88EFBF7612}" destId="{ABD31660-BD78-46AD-A7C2-7BAF3B30F83E}" srcOrd="0" destOrd="1" presId="urn:microsoft.com/office/officeart/2005/8/layout/vList2"/>
    <dgm:cxn modelId="{2880F782-89A9-45EB-80D1-9C5499A3B2BE}" srcId="{AA64A61C-E33F-42B8-8D5C-14089EAB9C23}" destId="{6DA628BB-3E35-4BD3-8FF7-EE06416D2E82}" srcOrd="1" destOrd="0" parTransId="{E81475EA-0FEF-4D46-891C-15F96197BD4E}" sibTransId="{960AD6FB-A11D-4FC1-A66D-DC638A5DC850}"/>
    <dgm:cxn modelId="{7CD4BAAD-F489-4A41-8606-69826A92B4C6}" srcId="{F1CDC991-793A-4AD3-B258-0E423ED7AEF9}" destId="{4A50DECA-B804-4099-AB6F-78ABE82422D8}" srcOrd="2" destOrd="0" parTransId="{12FE2B59-8FDF-4924-A6A3-9C4703C723FF}" sibTransId="{08B52F37-EC67-4FB2-80B0-C4F933C39304}"/>
    <dgm:cxn modelId="{41318C34-220D-4DB2-AD7F-C97B38C8B3C9}" srcId="{28C04A29-5301-4353-8D4D-BA9DEB0AB88B}" destId="{AA64A61C-E33F-42B8-8D5C-14089EAB9C23}" srcOrd="0" destOrd="0" parTransId="{6BAC961A-0397-4B0E-AA20-7734B33EEFE1}" sibTransId="{B03A0CA6-0C63-4F76-A898-D9C0F8B18033}"/>
    <dgm:cxn modelId="{3BF154CD-A6A5-45DE-9D3C-1FEAA72F80BE}" type="presOf" srcId="{28C04A29-5301-4353-8D4D-BA9DEB0AB88B}" destId="{426D9D82-BACE-46E6-812D-A7C66DECFEB7}" srcOrd="0" destOrd="0" presId="urn:microsoft.com/office/officeart/2005/8/layout/vList2"/>
    <dgm:cxn modelId="{1ACCE5CF-03FE-4408-AA60-2D80F51C1944}" srcId="{F1CDC991-793A-4AD3-B258-0E423ED7AEF9}" destId="{4B7C0996-4E75-4078-8BF3-6D88EFBF7612}" srcOrd="1" destOrd="0" parTransId="{46A55299-64A3-4B47-8252-29FDDA6609DE}" sibTransId="{08BA93E1-3F99-4C55-BABE-6A5033ACAE4D}"/>
    <dgm:cxn modelId="{6E1F320A-16FD-48A8-A65D-424509ED20C0}" srcId="{28C04A29-5301-4353-8D4D-BA9DEB0AB88B}" destId="{F1CDC991-793A-4AD3-B258-0E423ED7AEF9}" srcOrd="1" destOrd="0" parTransId="{F7A8D8E9-4F05-4AA0-905B-0E52BE950856}" sibTransId="{D79EAB8C-06EC-4589-9886-4CCE81451B5F}"/>
    <dgm:cxn modelId="{B4A19E89-3D85-4FA0-84A4-DADA173B8E1C}" srcId="{AA64A61C-E33F-42B8-8D5C-14089EAB9C23}" destId="{4E938521-0FAE-4B17-A6E9-3160D6BC76BD}" srcOrd="0" destOrd="0" parTransId="{88772935-151B-414D-A30E-2BF3E350B91F}" sibTransId="{6F02E096-B91A-4809-963E-335356E8C2CA}"/>
    <dgm:cxn modelId="{875FF909-4735-4890-A704-B1F6385CEDD6}" type="presOf" srcId="{4A50DECA-B804-4099-AB6F-78ABE82422D8}" destId="{ABD31660-BD78-46AD-A7C2-7BAF3B30F83E}" srcOrd="0" destOrd="2" presId="urn:microsoft.com/office/officeart/2005/8/layout/vList2"/>
    <dgm:cxn modelId="{9324F34C-EEBA-4DB6-A272-727A6AD42982}" srcId="{F1CDC991-793A-4AD3-B258-0E423ED7AEF9}" destId="{2A39D809-3599-40A2-A574-048F33F010B1}" srcOrd="0" destOrd="0" parTransId="{3B98D3BD-972C-4DA0-B8D0-2BB36E246146}" sibTransId="{640CBEC2-015F-4DAB-8083-37890384D219}"/>
    <dgm:cxn modelId="{613147BA-AA8B-4C91-A755-648532757378}" type="presOf" srcId="{4E938521-0FAE-4B17-A6E9-3160D6BC76BD}" destId="{4E608167-9540-4538-9E77-2993C7C8724D}" srcOrd="0" destOrd="0" presId="urn:microsoft.com/office/officeart/2005/8/layout/vList2"/>
    <dgm:cxn modelId="{89309314-8772-4ED5-985C-A179A29BD977}" type="presOf" srcId="{6DA628BB-3E35-4BD3-8FF7-EE06416D2E82}" destId="{4E608167-9540-4538-9E77-2993C7C8724D}" srcOrd="0" destOrd="1" presId="urn:microsoft.com/office/officeart/2005/8/layout/vList2"/>
    <dgm:cxn modelId="{9E019274-4136-4C20-8476-0B6CB45BD60C}" type="presOf" srcId="{2A39D809-3599-40A2-A574-048F33F010B1}" destId="{ABD31660-BD78-46AD-A7C2-7BAF3B30F83E}" srcOrd="0" destOrd="0" presId="urn:microsoft.com/office/officeart/2005/8/layout/vList2"/>
    <dgm:cxn modelId="{0DC3A5C8-CDF8-4D5E-97EF-8B9E18C2E950}" type="presOf" srcId="{AA64A61C-E33F-42B8-8D5C-14089EAB9C23}" destId="{792595C2-ADB0-4A22-95CC-C1AB653E20F4}" srcOrd="0" destOrd="0" presId="urn:microsoft.com/office/officeart/2005/8/layout/vList2"/>
    <dgm:cxn modelId="{F28F752A-74C5-4D6E-B91E-661287A80F05}" type="presOf" srcId="{F1CDC991-793A-4AD3-B258-0E423ED7AEF9}" destId="{391607E6-478B-48AD-B24D-26563D0ED0AC}" srcOrd="0" destOrd="0" presId="urn:microsoft.com/office/officeart/2005/8/layout/vList2"/>
    <dgm:cxn modelId="{1300045B-6B35-4764-9168-8D4F7ABDB0A8}" type="presParOf" srcId="{426D9D82-BACE-46E6-812D-A7C66DECFEB7}" destId="{792595C2-ADB0-4A22-95CC-C1AB653E20F4}" srcOrd="0" destOrd="0" presId="urn:microsoft.com/office/officeart/2005/8/layout/vList2"/>
    <dgm:cxn modelId="{94D2B32B-2C86-4924-9FB6-4DFE4357289C}" type="presParOf" srcId="{426D9D82-BACE-46E6-812D-A7C66DECFEB7}" destId="{4E608167-9540-4538-9E77-2993C7C8724D}" srcOrd="1" destOrd="0" presId="urn:microsoft.com/office/officeart/2005/8/layout/vList2"/>
    <dgm:cxn modelId="{470CCB41-E444-42A6-A99E-1845B18BF02A}" type="presParOf" srcId="{426D9D82-BACE-46E6-812D-A7C66DECFEB7}" destId="{391607E6-478B-48AD-B24D-26563D0ED0AC}" srcOrd="2" destOrd="0" presId="urn:microsoft.com/office/officeart/2005/8/layout/vList2"/>
    <dgm:cxn modelId="{D1A5AA97-E7E8-40C6-A990-3CFA60863A8D}" type="presParOf" srcId="{426D9D82-BACE-46E6-812D-A7C66DECFEB7}" destId="{ABD31660-BD78-46AD-A7C2-7BAF3B30F83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8C04A29-5301-4353-8D4D-BA9DEB0AB88B}"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s-ES"/>
        </a:p>
      </dgm:t>
    </dgm:pt>
    <dgm:pt modelId="{AA64A61C-E33F-42B8-8D5C-14089EAB9C23}">
      <dgm:prSet phldrT="[Texto]" custT="1"/>
      <dgm:spPr/>
      <dgm:t>
        <a:bodyPr/>
        <a:lstStyle/>
        <a:p>
          <a:pPr algn="just">
            <a:lnSpc>
              <a:spcPct val="100000"/>
            </a:lnSpc>
            <a:spcBef>
              <a:spcPts val="600"/>
            </a:spcBef>
            <a:spcAft>
              <a:spcPts val="600"/>
            </a:spcAft>
          </a:pPr>
          <a:r>
            <a:rPr lang="es-ES" sz="1900" b="1" i="0" dirty="0" smtClean="0"/>
            <a:t>Sociedades de personas</a:t>
          </a:r>
          <a:endParaRPr lang="es-ES" sz="1900" b="1" i="0" dirty="0"/>
        </a:p>
      </dgm:t>
    </dgm:pt>
    <dgm:pt modelId="{6BAC961A-0397-4B0E-AA20-7734B33EEFE1}" type="parTrans" cxnId="{41318C34-220D-4DB2-AD7F-C97B38C8B3C9}">
      <dgm:prSet/>
      <dgm:spPr/>
      <dgm:t>
        <a:bodyPr/>
        <a:lstStyle/>
        <a:p>
          <a:pPr algn="just">
            <a:lnSpc>
              <a:spcPct val="100000"/>
            </a:lnSpc>
            <a:spcBef>
              <a:spcPts val="600"/>
            </a:spcBef>
            <a:spcAft>
              <a:spcPts val="600"/>
            </a:spcAft>
          </a:pPr>
          <a:endParaRPr lang="es-ES" sz="1700" i="0"/>
        </a:p>
      </dgm:t>
    </dgm:pt>
    <dgm:pt modelId="{B03A0CA6-0C63-4F76-A898-D9C0F8B18033}" type="sibTrans" cxnId="{41318C34-220D-4DB2-AD7F-C97B38C8B3C9}">
      <dgm:prSet/>
      <dgm:spPr/>
      <dgm:t>
        <a:bodyPr/>
        <a:lstStyle/>
        <a:p>
          <a:pPr algn="just">
            <a:lnSpc>
              <a:spcPct val="100000"/>
            </a:lnSpc>
            <a:spcBef>
              <a:spcPts val="600"/>
            </a:spcBef>
            <a:spcAft>
              <a:spcPts val="600"/>
            </a:spcAft>
          </a:pPr>
          <a:endParaRPr lang="es-ES" sz="1700" i="0"/>
        </a:p>
      </dgm:t>
    </dgm:pt>
    <dgm:pt modelId="{4E938521-0FAE-4B17-A6E9-3160D6BC76BD}">
      <dgm:prSet phldrT="[Texto]" custT="1"/>
      <dgm:spPr/>
      <dgm:t>
        <a:bodyPr/>
        <a:lstStyle/>
        <a:p>
          <a:pPr algn="just">
            <a:lnSpc>
              <a:spcPct val="100000"/>
            </a:lnSpc>
            <a:spcBef>
              <a:spcPts val="600"/>
            </a:spcBef>
            <a:spcAft>
              <a:spcPts val="600"/>
            </a:spcAft>
          </a:pPr>
          <a:r>
            <a:rPr lang="es-ES" sz="1700" dirty="0" smtClean="0"/>
            <a:t>El contrato constitutivo puede prever la necesidad de justa causa para la remoción del o los administradores, en cuyo caso estos conservarán su cargo hasta la sentencia judicial, si negaran la existencia de aquella</a:t>
          </a:r>
          <a:endParaRPr lang="es-ES" sz="1700" b="1" i="0" dirty="0"/>
        </a:p>
      </dgm:t>
    </dgm:pt>
    <dgm:pt modelId="{88772935-151B-414D-A30E-2BF3E350B91F}" type="parTrans" cxnId="{B4A19E89-3D85-4FA0-84A4-DADA173B8E1C}">
      <dgm:prSet/>
      <dgm:spPr/>
      <dgm:t>
        <a:bodyPr/>
        <a:lstStyle/>
        <a:p>
          <a:pPr>
            <a:lnSpc>
              <a:spcPct val="100000"/>
            </a:lnSpc>
            <a:spcBef>
              <a:spcPts val="600"/>
            </a:spcBef>
            <a:spcAft>
              <a:spcPts val="600"/>
            </a:spcAft>
          </a:pPr>
          <a:endParaRPr lang="es-ES" sz="1700"/>
        </a:p>
      </dgm:t>
    </dgm:pt>
    <dgm:pt modelId="{6F02E096-B91A-4809-963E-335356E8C2CA}" type="sibTrans" cxnId="{B4A19E89-3D85-4FA0-84A4-DADA173B8E1C}">
      <dgm:prSet/>
      <dgm:spPr/>
      <dgm:t>
        <a:bodyPr/>
        <a:lstStyle/>
        <a:p>
          <a:pPr>
            <a:lnSpc>
              <a:spcPct val="100000"/>
            </a:lnSpc>
            <a:spcBef>
              <a:spcPts val="600"/>
            </a:spcBef>
            <a:spcAft>
              <a:spcPts val="600"/>
            </a:spcAft>
          </a:pPr>
          <a:endParaRPr lang="es-ES" sz="1700"/>
        </a:p>
      </dgm:t>
    </dgm:pt>
    <dgm:pt modelId="{F1CDC991-793A-4AD3-B258-0E423ED7AEF9}">
      <dgm:prSet phldrT="[Texto]" custT="1"/>
      <dgm:spPr/>
      <dgm:t>
        <a:bodyPr/>
        <a:lstStyle/>
        <a:p>
          <a:pPr algn="just">
            <a:lnSpc>
              <a:spcPct val="100000"/>
            </a:lnSpc>
            <a:spcBef>
              <a:spcPts val="600"/>
            </a:spcBef>
            <a:spcAft>
              <a:spcPts val="600"/>
            </a:spcAft>
          </a:pPr>
          <a:r>
            <a:rPr lang="es-ES" sz="1900" b="1" dirty="0" smtClean="0"/>
            <a:t>SRL</a:t>
          </a:r>
          <a:endParaRPr lang="es-ES" sz="1900" b="1" i="0" dirty="0"/>
        </a:p>
      </dgm:t>
    </dgm:pt>
    <dgm:pt modelId="{F7A8D8E9-4F05-4AA0-905B-0E52BE950856}" type="parTrans" cxnId="{6E1F320A-16FD-48A8-A65D-424509ED20C0}">
      <dgm:prSet/>
      <dgm:spPr/>
      <dgm:t>
        <a:bodyPr/>
        <a:lstStyle/>
        <a:p>
          <a:pPr>
            <a:lnSpc>
              <a:spcPct val="100000"/>
            </a:lnSpc>
            <a:spcBef>
              <a:spcPts val="600"/>
            </a:spcBef>
            <a:spcAft>
              <a:spcPts val="600"/>
            </a:spcAft>
          </a:pPr>
          <a:endParaRPr lang="es-ES" sz="1700"/>
        </a:p>
      </dgm:t>
    </dgm:pt>
    <dgm:pt modelId="{D79EAB8C-06EC-4589-9886-4CCE81451B5F}" type="sibTrans" cxnId="{6E1F320A-16FD-48A8-A65D-424509ED20C0}">
      <dgm:prSet/>
      <dgm:spPr/>
      <dgm:t>
        <a:bodyPr/>
        <a:lstStyle/>
        <a:p>
          <a:pPr>
            <a:lnSpc>
              <a:spcPct val="100000"/>
            </a:lnSpc>
            <a:spcBef>
              <a:spcPts val="600"/>
            </a:spcBef>
            <a:spcAft>
              <a:spcPts val="600"/>
            </a:spcAft>
          </a:pPr>
          <a:endParaRPr lang="es-ES" sz="1700"/>
        </a:p>
      </dgm:t>
    </dgm:pt>
    <dgm:pt modelId="{C0714BA8-51F7-4A8F-ABCD-B55843BFA661}">
      <dgm:prSet phldrT="[Texto]" custT="1"/>
      <dgm:spPr/>
      <dgm:t>
        <a:bodyPr/>
        <a:lstStyle/>
        <a:p>
          <a:pPr algn="just">
            <a:lnSpc>
              <a:spcPct val="100000"/>
            </a:lnSpc>
            <a:spcBef>
              <a:spcPts val="600"/>
            </a:spcBef>
            <a:spcAft>
              <a:spcPts val="600"/>
            </a:spcAft>
          </a:pPr>
          <a:r>
            <a:rPr lang="es-ES" sz="1900" b="1" dirty="0" err="1" smtClean="0"/>
            <a:t>SxA</a:t>
          </a:r>
          <a:endParaRPr lang="es-ES" sz="1900" b="1" i="0" dirty="0"/>
        </a:p>
      </dgm:t>
    </dgm:pt>
    <dgm:pt modelId="{880F5610-9233-4553-BCB9-FBC1A023C6D6}" type="parTrans" cxnId="{4AD9E3F7-86FE-4A0F-94D8-7457E4E4310A}">
      <dgm:prSet/>
      <dgm:spPr/>
      <dgm:t>
        <a:bodyPr/>
        <a:lstStyle/>
        <a:p>
          <a:pPr>
            <a:spcBef>
              <a:spcPts val="600"/>
            </a:spcBef>
            <a:spcAft>
              <a:spcPts val="600"/>
            </a:spcAft>
          </a:pPr>
          <a:endParaRPr lang="es-ES" sz="1700"/>
        </a:p>
      </dgm:t>
    </dgm:pt>
    <dgm:pt modelId="{32E5F9D8-1A2B-4517-A92E-8DCBBC04B9D8}" type="sibTrans" cxnId="{4AD9E3F7-86FE-4A0F-94D8-7457E4E4310A}">
      <dgm:prSet/>
      <dgm:spPr/>
      <dgm:t>
        <a:bodyPr/>
        <a:lstStyle/>
        <a:p>
          <a:pPr>
            <a:spcBef>
              <a:spcPts val="600"/>
            </a:spcBef>
            <a:spcAft>
              <a:spcPts val="600"/>
            </a:spcAft>
          </a:pPr>
          <a:endParaRPr lang="es-ES" sz="1700"/>
        </a:p>
      </dgm:t>
    </dgm:pt>
    <dgm:pt modelId="{71178619-4625-460A-9CE0-1A4E2256C884}">
      <dgm:prSet phldrT="[Texto]" custT="1"/>
      <dgm:spPr/>
      <dgm:t>
        <a:bodyPr/>
        <a:lstStyle/>
        <a:p>
          <a:pPr algn="just">
            <a:lnSpc>
              <a:spcPct val="100000"/>
            </a:lnSpc>
            <a:spcBef>
              <a:spcPts val="600"/>
            </a:spcBef>
            <a:spcAft>
              <a:spcPts val="600"/>
            </a:spcAft>
          </a:pPr>
          <a:r>
            <a:rPr lang="es-ES" sz="1700" dirty="0" smtClean="0"/>
            <a:t>Solo puede limitarse la libre revocabilidad de los administradores, cuando su designación ha sido condición expresa de la constitución de la sociedad.</a:t>
          </a:r>
          <a:endParaRPr lang="es-ES" sz="1700" b="1" i="0" dirty="0"/>
        </a:p>
      </dgm:t>
    </dgm:pt>
    <dgm:pt modelId="{E6390F97-1353-4DDF-A16B-EE79C9A1D54C}" type="parTrans" cxnId="{7EB4079A-45D9-4025-83C5-BB7A2E22ADBA}">
      <dgm:prSet/>
      <dgm:spPr/>
      <dgm:t>
        <a:bodyPr/>
        <a:lstStyle/>
        <a:p>
          <a:pPr>
            <a:spcBef>
              <a:spcPts val="600"/>
            </a:spcBef>
            <a:spcAft>
              <a:spcPts val="600"/>
            </a:spcAft>
          </a:pPr>
          <a:endParaRPr lang="es-ES" sz="1700"/>
        </a:p>
      </dgm:t>
    </dgm:pt>
    <dgm:pt modelId="{319CC81C-71C7-4D8F-948C-51E9C5E68796}" type="sibTrans" cxnId="{7EB4079A-45D9-4025-83C5-BB7A2E22ADBA}">
      <dgm:prSet/>
      <dgm:spPr/>
      <dgm:t>
        <a:bodyPr/>
        <a:lstStyle/>
        <a:p>
          <a:pPr>
            <a:spcBef>
              <a:spcPts val="600"/>
            </a:spcBef>
            <a:spcAft>
              <a:spcPts val="600"/>
            </a:spcAft>
          </a:pPr>
          <a:endParaRPr lang="es-ES" sz="1700"/>
        </a:p>
      </dgm:t>
    </dgm:pt>
    <dgm:pt modelId="{AD039FF0-499B-4AA6-86AF-B351B536E8F0}">
      <dgm:prSet phldrT="[Texto]" custT="1"/>
      <dgm:spPr/>
      <dgm:t>
        <a:bodyPr/>
        <a:lstStyle/>
        <a:p>
          <a:pPr algn="just">
            <a:lnSpc>
              <a:spcPct val="100000"/>
            </a:lnSpc>
            <a:spcBef>
              <a:spcPts val="600"/>
            </a:spcBef>
            <a:spcAft>
              <a:spcPts val="600"/>
            </a:spcAft>
          </a:pPr>
          <a:r>
            <a:rPr lang="es-ES" sz="1700" dirty="0" smtClean="0"/>
            <a:t>Su designación es revocable exclusivamente por la asamblea</a:t>
          </a:r>
          <a:endParaRPr lang="es-ES" sz="1700" b="1" i="0" dirty="0"/>
        </a:p>
      </dgm:t>
    </dgm:pt>
    <dgm:pt modelId="{9160B5FE-F71F-4A5A-B805-828FCAF7A4F0}" type="parTrans" cxnId="{6F1B7358-5D22-46CE-B0DF-63ED91109AE9}">
      <dgm:prSet/>
      <dgm:spPr/>
      <dgm:t>
        <a:bodyPr/>
        <a:lstStyle/>
        <a:p>
          <a:pPr>
            <a:spcBef>
              <a:spcPts val="600"/>
            </a:spcBef>
            <a:spcAft>
              <a:spcPts val="600"/>
            </a:spcAft>
          </a:pPr>
          <a:endParaRPr lang="es-ES" sz="1700"/>
        </a:p>
      </dgm:t>
    </dgm:pt>
    <dgm:pt modelId="{44A9F354-D967-4EA9-AFA5-83B72D1A040D}" type="sibTrans" cxnId="{6F1B7358-5D22-46CE-B0DF-63ED91109AE9}">
      <dgm:prSet/>
      <dgm:spPr/>
      <dgm:t>
        <a:bodyPr/>
        <a:lstStyle/>
        <a:p>
          <a:pPr>
            <a:spcBef>
              <a:spcPts val="600"/>
            </a:spcBef>
            <a:spcAft>
              <a:spcPts val="600"/>
            </a:spcAft>
          </a:pPr>
          <a:endParaRPr lang="es-ES" sz="1700"/>
        </a:p>
      </dgm:t>
    </dgm:pt>
    <dgm:pt modelId="{F1C2F075-F6EA-4ED7-92FE-DC93C5EA544E}">
      <dgm:prSet phldrT="[Texto]" custT="1"/>
      <dgm:spPr/>
      <dgm:t>
        <a:bodyPr/>
        <a:lstStyle/>
        <a:p>
          <a:pPr algn="ctr">
            <a:lnSpc>
              <a:spcPct val="100000"/>
            </a:lnSpc>
            <a:spcBef>
              <a:spcPts val="600"/>
            </a:spcBef>
            <a:spcAft>
              <a:spcPts val="600"/>
            </a:spcAft>
          </a:pPr>
          <a:r>
            <a:rPr lang="es-ES" sz="1600" i="1" dirty="0" smtClean="0"/>
            <a:t>Sin perjuicio de que cualquiera de los accionistas pueda solicitar la remoción con causa de ellos, a través de juicio ordinario que deberá tramitar contra la sociedad y los directores cuya remoción se persigue (art. 113).</a:t>
          </a:r>
          <a:endParaRPr lang="es-ES" sz="1600" b="1" i="1" dirty="0"/>
        </a:p>
      </dgm:t>
    </dgm:pt>
    <dgm:pt modelId="{33CB7793-7EF4-48DB-8403-F896D9974F9F}" type="parTrans" cxnId="{A36E70D8-DF3C-4A5F-B77C-82CD35F11D2E}">
      <dgm:prSet/>
      <dgm:spPr/>
      <dgm:t>
        <a:bodyPr/>
        <a:lstStyle/>
        <a:p>
          <a:pPr>
            <a:spcBef>
              <a:spcPts val="600"/>
            </a:spcBef>
            <a:spcAft>
              <a:spcPts val="600"/>
            </a:spcAft>
          </a:pPr>
          <a:endParaRPr lang="es-ES" sz="1700"/>
        </a:p>
      </dgm:t>
    </dgm:pt>
    <dgm:pt modelId="{C00C408E-3F3D-4923-BB61-BB6C2A8D8E5F}" type="sibTrans" cxnId="{A36E70D8-DF3C-4A5F-B77C-82CD35F11D2E}">
      <dgm:prSet/>
      <dgm:spPr/>
      <dgm:t>
        <a:bodyPr/>
        <a:lstStyle/>
        <a:p>
          <a:pPr>
            <a:spcBef>
              <a:spcPts val="600"/>
            </a:spcBef>
            <a:spcAft>
              <a:spcPts val="600"/>
            </a:spcAft>
          </a:pPr>
          <a:endParaRPr lang="es-ES" sz="1700"/>
        </a:p>
      </dgm:t>
    </dgm:pt>
    <dgm:pt modelId="{2A39D809-3599-40A2-A574-048F33F010B1}">
      <dgm:prSet phldrT="[Texto]" custT="1"/>
      <dgm:spPr/>
      <dgm:t>
        <a:bodyPr/>
        <a:lstStyle/>
        <a:p>
          <a:pPr algn="just">
            <a:lnSpc>
              <a:spcPct val="100000"/>
            </a:lnSpc>
            <a:spcBef>
              <a:spcPts val="600"/>
            </a:spcBef>
            <a:spcAft>
              <a:spcPts val="600"/>
            </a:spcAft>
          </a:pPr>
          <a:r>
            <a:rPr lang="es-ES" sz="1700" dirty="0" smtClean="0"/>
            <a:t>El estatuto no puede suprimir ni restringir la revocabilidad de los directores. </a:t>
          </a:r>
          <a:endParaRPr lang="es-ES" sz="1700" b="1" i="0" dirty="0"/>
        </a:p>
      </dgm:t>
    </dgm:pt>
    <dgm:pt modelId="{640CBEC2-015F-4DAB-8083-37890384D219}" type="sibTrans" cxnId="{9324F34C-EEBA-4DB6-A272-727A6AD42982}">
      <dgm:prSet/>
      <dgm:spPr/>
      <dgm:t>
        <a:bodyPr/>
        <a:lstStyle/>
        <a:p>
          <a:pPr>
            <a:lnSpc>
              <a:spcPct val="100000"/>
            </a:lnSpc>
            <a:spcBef>
              <a:spcPts val="600"/>
            </a:spcBef>
            <a:spcAft>
              <a:spcPts val="600"/>
            </a:spcAft>
          </a:pPr>
          <a:endParaRPr lang="es-ES" sz="1700"/>
        </a:p>
      </dgm:t>
    </dgm:pt>
    <dgm:pt modelId="{3B98D3BD-972C-4DA0-B8D0-2BB36E246146}" type="parTrans" cxnId="{9324F34C-EEBA-4DB6-A272-727A6AD42982}">
      <dgm:prSet/>
      <dgm:spPr/>
      <dgm:t>
        <a:bodyPr/>
        <a:lstStyle/>
        <a:p>
          <a:pPr>
            <a:lnSpc>
              <a:spcPct val="100000"/>
            </a:lnSpc>
            <a:spcBef>
              <a:spcPts val="600"/>
            </a:spcBef>
            <a:spcAft>
              <a:spcPts val="600"/>
            </a:spcAft>
          </a:pPr>
          <a:endParaRPr lang="es-ES" sz="1700"/>
        </a:p>
      </dgm:t>
    </dgm:pt>
    <dgm:pt modelId="{426D9D82-BACE-46E6-812D-A7C66DECFEB7}" type="pres">
      <dgm:prSet presAssocID="{28C04A29-5301-4353-8D4D-BA9DEB0AB88B}" presName="linear" presStyleCnt="0">
        <dgm:presLayoutVars>
          <dgm:animLvl val="lvl"/>
          <dgm:resizeHandles val="exact"/>
        </dgm:presLayoutVars>
      </dgm:prSet>
      <dgm:spPr/>
      <dgm:t>
        <a:bodyPr/>
        <a:lstStyle/>
        <a:p>
          <a:endParaRPr lang="es-ES"/>
        </a:p>
      </dgm:t>
    </dgm:pt>
    <dgm:pt modelId="{792595C2-ADB0-4A22-95CC-C1AB653E20F4}" type="pres">
      <dgm:prSet presAssocID="{AA64A61C-E33F-42B8-8D5C-14089EAB9C23}" presName="parentText" presStyleLbl="node1" presStyleIdx="0" presStyleCnt="4" custScaleX="60683" custScaleY="43083" custLinFactNeighborX="-18804" custLinFactNeighborY="16664">
        <dgm:presLayoutVars>
          <dgm:chMax val="0"/>
          <dgm:bulletEnabled val="1"/>
        </dgm:presLayoutVars>
      </dgm:prSet>
      <dgm:spPr/>
      <dgm:t>
        <a:bodyPr/>
        <a:lstStyle/>
        <a:p>
          <a:endParaRPr lang="es-ES"/>
        </a:p>
      </dgm:t>
    </dgm:pt>
    <dgm:pt modelId="{4E608167-9540-4538-9E77-2993C7C8724D}" type="pres">
      <dgm:prSet presAssocID="{AA64A61C-E33F-42B8-8D5C-14089EAB9C23}" presName="childText" presStyleLbl="revTx" presStyleIdx="0" presStyleCnt="3" custLinFactNeighborY="16769">
        <dgm:presLayoutVars>
          <dgm:bulletEnabled val="1"/>
        </dgm:presLayoutVars>
      </dgm:prSet>
      <dgm:spPr/>
      <dgm:t>
        <a:bodyPr/>
        <a:lstStyle/>
        <a:p>
          <a:endParaRPr lang="es-ES"/>
        </a:p>
      </dgm:t>
    </dgm:pt>
    <dgm:pt modelId="{391607E6-478B-48AD-B24D-26563D0ED0AC}" type="pres">
      <dgm:prSet presAssocID="{F1CDC991-793A-4AD3-B258-0E423ED7AEF9}" presName="parentText" presStyleLbl="node1" presStyleIdx="1" presStyleCnt="4" custScaleX="60683" custScaleY="40568" custLinFactNeighborX="-18804" custLinFactNeighborY="33609">
        <dgm:presLayoutVars>
          <dgm:chMax val="0"/>
          <dgm:bulletEnabled val="1"/>
        </dgm:presLayoutVars>
      </dgm:prSet>
      <dgm:spPr/>
      <dgm:t>
        <a:bodyPr/>
        <a:lstStyle/>
        <a:p>
          <a:endParaRPr lang="es-ES"/>
        </a:p>
      </dgm:t>
    </dgm:pt>
    <dgm:pt modelId="{ABD31660-BD78-46AD-A7C2-7BAF3B30F83E}" type="pres">
      <dgm:prSet presAssocID="{F1CDC991-793A-4AD3-B258-0E423ED7AEF9}" presName="childText" presStyleLbl="revTx" presStyleIdx="1" presStyleCnt="3" custScaleY="155419" custLinFactNeighborY="35615">
        <dgm:presLayoutVars>
          <dgm:bulletEnabled val="1"/>
        </dgm:presLayoutVars>
      </dgm:prSet>
      <dgm:spPr/>
      <dgm:t>
        <a:bodyPr/>
        <a:lstStyle/>
        <a:p>
          <a:endParaRPr lang="es-ES"/>
        </a:p>
      </dgm:t>
    </dgm:pt>
    <dgm:pt modelId="{01D0805D-6D4E-4C78-B987-7CFF2EF37C58}" type="pres">
      <dgm:prSet presAssocID="{C0714BA8-51F7-4A8F-ABCD-B55843BFA661}" presName="parentText" presStyleLbl="node1" presStyleIdx="2" presStyleCnt="4" custScaleX="60683" custScaleY="47930" custLinFactNeighborX="-18804" custLinFactNeighborY="-24103">
        <dgm:presLayoutVars>
          <dgm:chMax val="0"/>
          <dgm:bulletEnabled val="1"/>
        </dgm:presLayoutVars>
      </dgm:prSet>
      <dgm:spPr/>
      <dgm:t>
        <a:bodyPr/>
        <a:lstStyle/>
        <a:p>
          <a:endParaRPr lang="es-ES"/>
        </a:p>
      </dgm:t>
    </dgm:pt>
    <dgm:pt modelId="{2BF54B00-5E8F-4321-BAD3-88B6BC49D699}" type="pres">
      <dgm:prSet presAssocID="{C0714BA8-51F7-4A8F-ABCD-B55843BFA661}" presName="childText" presStyleLbl="revTx" presStyleIdx="2" presStyleCnt="3" custLinFactNeighborY="-15445">
        <dgm:presLayoutVars>
          <dgm:bulletEnabled val="1"/>
        </dgm:presLayoutVars>
      </dgm:prSet>
      <dgm:spPr/>
      <dgm:t>
        <a:bodyPr/>
        <a:lstStyle/>
        <a:p>
          <a:endParaRPr lang="es-ES"/>
        </a:p>
      </dgm:t>
    </dgm:pt>
    <dgm:pt modelId="{A5C6AC35-7633-4887-840A-5896D6D2D74C}" type="pres">
      <dgm:prSet presAssocID="{F1C2F075-F6EA-4ED7-92FE-DC93C5EA544E}" presName="parentText" presStyleLbl="node1" presStyleIdx="3" presStyleCnt="4" custScaleY="101503" custLinFactNeighborY="-22619">
        <dgm:presLayoutVars>
          <dgm:chMax val="0"/>
          <dgm:bulletEnabled val="1"/>
        </dgm:presLayoutVars>
      </dgm:prSet>
      <dgm:spPr/>
      <dgm:t>
        <a:bodyPr/>
        <a:lstStyle/>
        <a:p>
          <a:endParaRPr lang="es-ES"/>
        </a:p>
      </dgm:t>
    </dgm:pt>
  </dgm:ptLst>
  <dgm:cxnLst>
    <dgm:cxn modelId="{ADDF5AF2-1DDA-4C51-8498-69415C0E6BB6}" type="presOf" srcId="{AA64A61C-E33F-42B8-8D5C-14089EAB9C23}" destId="{792595C2-ADB0-4A22-95CC-C1AB653E20F4}" srcOrd="0" destOrd="0" presId="urn:microsoft.com/office/officeart/2005/8/layout/vList2"/>
    <dgm:cxn modelId="{6C5E2632-FEFB-412D-8504-547D7224390A}" type="presOf" srcId="{F1C2F075-F6EA-4ED7-92FE-DC93C5EA544E}" destId="{A5C6AC35-7633-4887-840A-5896D6D2D74C}" srcOrd="0" destOrd="0" presId="urn:microsoft.com/office/officeart/2005/8/layout/vList2"/>
    <dgm:cxn modelId="{711B9A1F-3486-4322-946A-16CB6ED02CCD}" type="presOf" srcId="{4E938521-0FAE-4B17-A6E9-3160D6BC76BD}" destId="{4E608167-9540-4538-9E77-2993C7C8724D}" srcOrd="0" destOrd="0" presId="urn:microsoft.com/office/officeart/2005/8/layout/vList2"/>
    <dgm:cxn modelId="{3CE39251-EE9F-42E5-8DED-60EE838DCCCE}" type="presOf" srcId="{AD039FF0-499B-4AA6-86AF-B351B536E8F0}" destId="{2BF54B00-5E8F-4321-BAD3-88B6BC49D699}" srcOrd="0" destOrd="1" presId="urn:microsoft.com/office/officeart/2005/8/layout/vList2"/>
    <dgm:cxn modelId="{41318C34-220D-4DB2-AD7F-C97B38C8B3C9}" srcId="{28C04A29-5301-4353-8D4D-BA9DEB0AB88B}" destId="{AA64A61C-E33F-42B8-8D5C-14089EAB9C23}" srcOrd="0" destOrd="0" parTransId="{6BAC961A-0397-4B0E-AA20-7734B33EEFE1}" sibTransId="{B03A0CA6-0C63-4F76-A898-D9C0F8B18033}"/>
    <dgm:cxn modelId="{C086A8E6-E1E8-4006-A490-F26EF9DE3443}" type="presOf" srcId="{28C04A29-5301-4353-8D4D-BA9DEB0AB88B}" destId="{426D9D82-BACE-46E6-812D-A7C66DECFEB7}" srcOrd="0" destOrd="0" presId="urn:microsoft.com/office/officeart/2005/8/layout/vList2"/>
    <dgm:cxn modelId="{6E1F320A-16FD-48A8-A65D-424509ED20C0}" srcId="{28C04A29-5301-4353-8D4D-BA9DEB0AB88B}" destId="{F1CDC991-793A-4AD3-B258-0E423ED7AEF9}" srcOrd="1" destOrd="0" parTransId="{F7A8D8E9-4F05-4AA0-905B-0E52BE950856}" sibTransId="{D79EAB8C-06EC-4589-9886-4CCE81451B5F}"/>
    <dgm:cxn modelId="{B4A19E89-3D85-4FA0-84A4-DADA173B8E1C}" srcId="{AA64A61C-E33F-42B8-8D5C-14089EAB9C23}" destId="{4E938521-0FAE-4B17-A6E9-3160D6BC76BD}" srcOrd="0" destOrd="0" parTransId="{88772935-151B-414D-A30E-2BF3E350B91F}" sibTransId="{6F02E096-B91A-4809-963E-335356E8C2CA}"/>
    <dgm:cxn modelId="{15327CBE-81D1-4FF3-AD2B-26AF825DF6E3}" type="presOf" srcId="{C0714BA8-51F7-4A8F-ABCD-B55843BFA661}" destId="{01D0805D-6D4E-4C78-B987-7CFF2EF37C58}" srcOrd="0" destOrd="0" presId="urn:microsoft.com/office/officeart/2005/8/layout/vList2"/>
    <dgm:cxn modelId="{9324F34C-EEBA-4DB6-A272-727A6AD42982}" srcId="{C0714BA8-51F7-4A8F-ABCD-B55843BFA661}" destId="{2A39D809-3599-40A2-A574-048F33F010B1}" srcOrd="0" destOrd="0" parTransId="{3B98D3BD-972C-4DA0-B8D0-2BB36E246146}" sibTransId="{640CBEC2-015F-4DAB-8083-37890384D219}"/>
    <dgm:cxn modelId="{6F1B7358-5D22-46CE-B0DF-63ED91109AE9}" srcId="{C0714BA8-51F7-4A8F-ABCD-B55843BFA661}" destId="{AD039FF0-499B-4AA6-86AF-B351B536E8F0}" srcOrd="1" destOrd="0" parTransId="{9160B5FE-F71F-4A5A-B805-828FCAF7A4F0}" sibTransId="{44A9F354-D967-4EA9-AFA5-83B72D1A040D}"/>
    <dgm:cxn modelId="{7EB4079A-45D9-4025-83C5-BB7A2E22ADBA}" srcId="{F1CDC991-793A-4AD3-B258-0E423ED7AEF9}" destId="{71178619-4625-460A-9CE0-1A4E2256C884}" srcOrd="0" destOrd="0" parTransId="{E6390F97-1353-4DDF-A16B-EE79C9A1D54C}" sibTransId="{319CC81C-71C7-4D8F-948C-51E9C5E68796}"/>
    <dgm:cxn modelId="{4AD9E3F7-86FE-4A0F-94D8-7457E4E4310A}" srcId="{28C04A29-5301-4353-8D4D-BA9DEB0AB88B}" destId="{C0714BA8-51F7-4A8F-ABCD-B55843BFA661}" srcOrd="2" destOrd="0" parTransId="{880F5610-9233-4553-BCB9-FBC1A023C6D6}" sibTransId="{32E5F9D8-1A2B-4517-A92E-8DCBBC04B9D8}"/>
    <dgm:cxn modelId="{A36E70D8-DF3C-4A5F-B77C-82CD35F11D2E}" srcId="{28C04A29-5301-4353-8D4D-BA9DEB0AB88B}" destId="{F1C2F075-F6EA-4ED7-92FE-DC93C5EA544E}" srcOrd="3" destOrd="0" parTransId="{33CB7793-7EF4-48DB-8403-F896D9974F9F}" sibTransId="{C00C408E-3F3D-4923-BB61-BB6C2A8D8E5F}"/>
    <dgm:cxn modelId="{76127618-84BB-433A-B33D-0FE0AF542980}" type="presOf" srcId="{F1CDC991-793A-4AD3-B258-0E423ED7AEF9}" destId="{391607E6-478B-48AD-B24D-26563D0ED0AC}" srcOrd="0" destOrd="0" presId="urn:microsoft.com/office/officeart/2005/8/layout/vList2"/>
    <dgm:cxn modelId="{70FA9B1E-7CE1-4D74-AF51-377C74F025D7}" type="presOf" srcId="{71178619-4625-460A-9CE0-1A4E2256C884}" destId="{ABD31660-BD78-46AD-A7C2-7BAF3B30F83E}" srcOrd="0" destOrd="0" presId="urn:microsoft.com/office/officeart/2005/8/layout/vList2"/>
    <dgm:cxn modelId="{056DB384-C3A1-4720-85B8-C9599F14C249}" type="presOf" srcId="{2A39D809-3599-40A2-A574-048F33F010B1}" destId="{2BF54B00-5E8F-4321-BAD3-88B6BC49D699}" srcOrd="0" destOrd="0" presId="urn:microsoft.com/office/officeart/2005/8/layout/vList2"/>
    <dgm:cxn modelId="{66861EDF-E789-43A5-BF9B-3EFCCE9E59E3}" type="presParOf" srcId="{426D9D82-BACE-46E6-812D-A7C66DECFEB7}" destId="{792595C2-ADB0-4A22-95CC-C1AB653E20F4}" srcOrd="0" destOrd="0" presId="urn:microsoft.com/office/officeart/2005/8/layout/vList2"/>
    <dgm:cxn modelId="{3ACF719A-376A-4547-B3F2-6331A82FDD61}" type="presParOf" srcId="{426D9D82-BACE-46E6-812D-A7C66DECFEB7}" destId="{4E608167-9540-4538-9E77-2993C7C8724D}" srcOrd="1" destOrd="0" presId="urn:microsoft.com/office/officeart/2005/8/layout/vList2"/>
    <dgm:cxn modelId="{91414C71-2A15-4D73-9D76-774F05F4BC50}" type="presParOf" srcId="{426D9D82-BACE-46E6-812D-A7C66DECFEB7}" destId="{391607E6-478B-48AD-B24D-26563D0ED0AC}" srcOrd="2" destOrd="0" presId="urn:microsoft.com/office/officeart/2005/8/layout/vList2"/>
    <dgm:cxn modelId="{A417CA0D-C645-4C29-A2E2-03673D08B337}" type="presParOf" srcId="{426D9D82-BACE-46E6-812D-A7C66DECFEB7}" destId="{ABD31660-BD78-46AD-A7C2-7BAF3B30F83E}" srcOrd="3" destOrd="0" presId="urn:microsoft.com/office/officeart/2005/8/layout/vList2"/>
    <dgm:cxn modelId="{01C96B02-A438-4730-AA5D-D02ADA595A4D}" type="presParOf" srcId="{426D9D82-BACE-46E6-812D-A7C66DECFEB7}" destId="{01D0805D-6D4E-4C78-B987-7CFF2EF37C58}" srcOrd="4" destOrd="0" presId="urn:microsoft.com/office/officeart/2005/8/layout/vList2"/>
    <dgm:cxn modelId="{A1958556-9019-4D54-9678-F2AC795657A0}" type="presParOf" srcId="{426D9D82-BACE-46E6-812D-A7C66DECFEB7}" destId="{2BF54B00-5E8F-4321-BAD3-88B6BC49D699}" srcOrd="5" destOrd="0" presId="urn:microsoft.com/office/officeart/2005/8/layout/vList2"/>
    <dgm:cxn modelId="{F812E3D4-3FC9-4897-96E6-850521247A44}" type="presParOf" srcId="{426D9D82-BACE-46E6-812D-A7C66DECFEB7}" destId="{A5C6AC35-7633-4887-840A-5896D6D2D74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C04A29-5301-4353-8D4D-BA9DEB0AB88B}" type="doc">
      <dgm:prSet loTypeId="urn:microsoft.com/office/officeart/2005/8/layout/vList2" loCatId="list" qsTypeId="urn:microsoft.com/office/officeart/2005/8/quickstyle/3d3" qsCatId="3D" csTypeId="urn:microsoft.com/office/officeart/2005/8/colors/accent5_2" csCatId="accent5" phldr="1"/>
      <dgm:spPr/>
      <dgm:t>
        <a:bodyPr/>
        <a:lstStyle/>
        <a:p>
          <a:endParaRPr lang="es-ES"/>
        </a:p>
      </dgm:t>
    </dgm:pt>
    <dgm:pt modelId="{AA64A61C-E33F-42B8-8D5C-14089EAB9C23}">
      <dgm:prSet phldrT="[Texto]" custT="1"/>
      <dgm:spPr/>
      <dgm:t>
        <a:bodyPr/>
        <a:lstStyle/>
        <a:p>
          <a:pPr algn="just">
            <a:lnSpc>
              <a:spcPct val="150000"/>
            </a:lnSpc>
            <a:spcBef>
              <a:spcPts val="600"/>
            </a:spcBef>
            <a:spcAft>
              <a:spcPts val="600"/>
            </a:spcAft>
          </a:pPr>
          <a:r>
            <a:rPr lang="es-ES" sz="2000" b="1" i="0" dirty="0" smtClean="0"/>
            <a:t>DG 45/15 - Art. 173 - Inscripción </a:t>
          </a:r>
          <a:r>
            <a:rPr lang="es-ES" sz="2000" b="1" dirty="0" smtClean="0"/>
            <a:t>de designación o remoción de autoridades</a:t>
          </a:r>
          <a:endParaRPr lang="es-ES" sz="2000" b="1" i="0" dirty="0"/>
        </a:p>
      </dgm:t>
    </dgm:pt>
    <dgm:pt modelId="{6BAC961A-0397-4B0E-AA20-7734B33EEFE1}" type="parTrans" cxnId="{41318C34-220D-4DB2-AD7F-C97B38C8B3C9}">
      <dgm:prSet/>
      <dgm:spPr/>
      <dgm:t>
        <a:bodyPr/>
        <a:lstStyle/>
        <a:p>
          <a:pPr algn="just">
            <a:lnSpc>
              <a:spcPct val="150000"/>
            </a:lnSpc>
            <a:spcBef>
              <a:spcPts val="600"/>
            </a:spcBef>
            <a:spcAft>
              <a:spcPts val="600"/>
            </a:spcAft>
          </a:pPr>
          <a:endParaRPr lang="es-ES" sz="2000" b="1" i="0"/>
        </a:p>
      </dgm:t>
    </dgm:pt>
    <dgm:pt modelId="{B03A0CA6-0C63-4F76-A898-D9C0F8B18033}" type="sibTrans" cxnId="{41318C34-220D-4DB2-AD7F-C97B38C8B3C9}">
      <dgm:prSet/>
      <dgm:spPr/>
      <dgm:t>
        <a:bodyPr/>
        <a:lstStyle/>
        <a:p>
          <a:pPr algn="just">
            <a:lnSpc>
              <a:spcPct val="150000"/>
            </a:lnSpc>
            <a:spcBef>
              <a:spcPts val="600"/>
            </a:spcBef>
            <a:spcAft>
              <a:spcPts val="600"/>
            </a:spcAft>
          </a:pPr>
          <a:endParaRPr lang="es-ES" sz="2000" b="1" i="0"/>
        </a:p>
      </dgm:t>
    </dgm:pt>
    <dgm:pt modelId="{E417C1F5-4327-455E-B964-A250B4EF6672}">
      <dgm:prSet phldrT="[Texto]" custT="1"/>
      <dgm:spPr/>
      <dgm:t>
        <a:bodyPr/>
        <a:lstStyle/>
        <a:p>
          <a:pPr algn="just">
            <a:lnSpc>
              <a:spcPct val="150000"/>
            </a:lnSpc>
            <a:spcBef>
              <a:spcPts val="600"/>
            </a:spcBef>
            <a:spcAft>
              <a:spcPts val="600"/>
            </a:spcAft>
          </a:pPr>
          <a:r>
            <a:rPr lang="es-ES" sz="2000" b="1" i="0" dirty="0" smtClean="0"/>
            <a:t>DG 45/15 - </a:t>
          </a:r>
          <a:r>
            <a:rPr lang="es-ES" sz="2000" b="1" dirty="0" smtClean="0"/>
            <a:t>Art. 174 - Renuncia de Integrantes del Órgano de Administración o de Fiscalización </a:t>
          </a:r>
          <a:endParaRPr lang="es-ES" sz="2000" b="1" i="0" dirty="0"/>
        </a:p>
      </dgm:t>
    </dgm:pt>
    <dgm:pt modelId="{7D4F3B99-4E16-4AF3-AB89-2A01626DC778}" type="parTrans" cxnId="{D56A5A9B-8783-42DA-840F-BE6A26A545D5}">
      <dgm:prSet/>
      <dgm:spPr/>
      <dgm:t>
        <a:bodyPr/>
        <a:lstStyle/>
        <a:p>
          <a:endParaRPr lang="es-ES" sz="2000" b="1"/>
        </a:p>
      </dgm:t>
    </dgm:pt>
    <dgm:pt modelId="{E6716357-6005-46AB-857B-C4956250ED1D}" type="sibTrans" cxnId="{D56A5A9B-8783-42DA-840F-BE6A26A545D5}">
      <dgm:prSet/>
      <dgm:spPr/>
      <dgm:t>
        <a:bodyPr/>
        <a:lstStyle/>
        <a:p>
          <a:endParaRPr lang="es-ES" sz="2000" b="1"/>
        </a:p>
      </dgm:t>
    </dgm:pt>
    <dgm:pt modelId="{6A813814-13D4-42B8-8CE6-D9B520BF421F}">
      <dgm:prSet phldrT="[Texto]" custT="1"/>
      <dgm:spPr/>
      <dgm:t>
        <a:bodyPr/>
        <a:lstStyle/>
        <a:p>
          <a:pPr algn="just">
            <a:lnSpc>
              <a:spcPct val="150000"/>
            </a:lnSpc>
            <a:spcBef>
              <a:spcPts val="600"/>
            </a:spcBef>
            <a:spcAft>
              <a:spcPts val="600"/>
            </a:spcAft>
          </a:pPr>
          <a:r>
            <a:rPr lang="es-ES" sz="2000" b="1" dirty="0" smtClean="0">
              <a:solidFill>
                <a:schemeClr val="bg1"/>
              </a:solidFill>
              <a:latin typeface="+mj-lt"/>
              <a:ea typeface="+mj-ea"/>
              <a:cs typeface="+mj-cs"/>
            </a:rPr>
            <a:t>DG Nº51/16: </a:t>
          </a:r>
          <a:r>
            <a:rPr lang="es-AR" sz="2000" b="0" dirty="0" err="1" smtClean="0">
              <a:solidFill>
                <a:schemeClr val="bg1"/>
              </a:solidFill>
            </a:rPr>
            <a:t>Mod</a:t>
          </a:r>
          <a:r>
            <a:rPr lang="es-AR" sz="2000" b="0" dirty="0" smtClean="0">
              <a:solidFill>
                <a:schemeClr val="bg1"/>
              </a:solidFill>
            </a:rPr>
            <a:t>. inc. d). De DG </a:t>
          </a:r>
          <a:r>
            <a:rPr lang="es-ES" sz="2000" b="0" dirty="0" smtClean="0">
              <a:solidFill>
                <a:schemeClr val="bg1"/>
              </a:solidFill>
              <a:latin typeface="+mj-lt"/>
              <a:ea typeface="+mj-ea"/>
              <a:cs typeface="+mj-cs"/>
            </a:rPr>
            <a:t>45/15</a:t>
          </a:r>
          <a:endParaRPr lang="es-ES" sz="2000" b="0" i="0" dirty="0">
            <a:solidFill>
              <a:schemeClr val="bg1"/>
            </a:solidFill>
          </a:endParaRPr>
        </a:p>
      </dgm:t>
    </dgm:pt>
    <dgm:pt modelId="{9B2C8C19-8D1D-4584-9BA4-4547D6C33363}" type="parTrans" cxnId="{A7C59B8B-3294-42C0-88A0-95D83E2DF39C}">
      <dgm:prSet/>
      <dgm:spPr/>
      <dgm:t>
        <a:bodyPr/>
        <a:lstStyle/>
        <a:p>
          <a:endParaRPr lang="es-ES" sz="2000"/>
        </a:p>
      </dgm:t>
    </dgm:pt>
    <dgm:pt modelId="{AF53330C-61A6-43ED-8AF7-0C0C4688F654}" type="sibTrans" cxnId="{A7C59B8B-3294-42C0-88A0-95D83E2DF39C}">
      <dgm:prSet/>
      <dgm:spPr/>
      <dgm:t>
        <a:bodyPr/>
        <a:lstStyle/>
        <a:p>
          <a:endParaRPr lang="es-ES" sz="2000"/>
        </a:p>
      </dgm:t>
    </dgm:pt>
    <dgm:pt modelId="{426D9D82-BACE-46E6-812D-A7C66DECFEB7}" type="pres">
      <dgm:prSet presAssocID="{28C04A29-5301-4353-8D4D-BA9DEB0AB88B}" presName="linear" presStyleCnt="0">
        <dgm:presLayoutVars>
          <dgm:animLvl val="lvl"/>
          <dgm:resizeHandles val="exact"/>
        </dgm:presLayoutVars>
      </dgm:prSet>
      <dgm:spPr/>
      <dgm:t>
        <a:bodyPr/>
        <a:lstStyle/>
        <a:p>
          <a:endParaRPr lang="es-ES"/>
        </a:p>
      </dgm:t>
    </dgm:pt>
    <dgm:pt modelId="{792595C2-ADB0-4A22-95CC-C1AB653E20F4}" type="pres">
      <dgm:prSet presAssocID="{AA64A61C-E33F-42B8-8D5C-14089EAB9C23}" presName="parentText" presStyleLbl="node1" presStyleIdx="0" presStyleCnt="3" custScaleX="100000" custScaleY="66175" custLinFactNeighborX="501" custLinFactNeighborY="37376">
        <dgm:presLayoutVars>
          <dgm:chMax val="0"/>
          <dgm:bulletEnabled val="1"/>
        </dgm:presLayoutVars>
      </dgm:prSet>
      <dgm:spPr/>
      <dgm:t>
        <a:bodyPr/>
        <a:lstStyle/>
        <a:p>
          <a:endParaRPr lang="es-ES"/>
        </a:p>
      </dgm:t>
    </dgm:pt>
    <dgm:pt modelId="{ED4080FC-F024-484D-9C81-A2E0B201665C}" type="pres">
      <dgm:prSet presAssocID="{B03A0CA6-0C63-4F76-A898-D9C0F8B18033}" presName="spacer" presStyleCnt="0"/>
      <dgm:spPr/>
    </dgm:pt>
    <dgm:pt modelId="{639B7EB6-1E97-4B82-9F9E-BA6D60838065}" type="pres">
      <dgm:prSet presAssocID="{E417C1F5-4327-455E-B964-A250B4EF6672}" presName="parentText" presStyleLbl="node1" presStyleIdx="1" presStyleCnt="3" custScaleY="89488" custLinFactNeighborY="-14067">
        <dgm:presLayoutVars>
          <dgm:chMax val="0"/>
          <dgm:bulletEnabled val="1"/>
        </dgm:presLayoutVars>
      </dgm:prSet>
      <dgm:spPr/>
      <dgm:t>
        <a:bodyPr/>
        <a:lstStyle/>
        <a:p>
          <a:endParaRPr lang="es-ES"/>
        </a:p>
      </dgm:t>
    </dgm:pt>
    <dgm:pt modelId="{60FD4312-1AA4-4AE0-9829-AAEC34484738}" type="pres">
      <dgm:prSet presAssocID="{E6716357-6005-46AB-857B-C4956250ED1D}" presName="spacer" presStyleCnt="0"/>
      <dgm:spPr/>
    </dgm:pt>
    <dgm:pt modelId="{53BB2A9F-DCFF-4ECC-9B29-C005B5548A86}" type="pres">
      <dgm:prSet presAssocID="{6A813814-13D4-42B8-8CE6-D9B520BF421F}" presName="parentText" presStyleLbl="node1" presStyleIdx="2" presStyleCnt="3" custScaleY="71375" custLinFactNeighborX="-399" custLinFactNeighborY="-40693">
        <dgm:presLayoutVars>
          <dgm:chMax val="0"/>
          <dgm:bulletEnabled val="1"/>
        </dgm:presLayoutVars>
      </dgm:prSet>
      <dgm:spPr/>
      <dgm:t>
        <a:bodyPr/>
        <a:lstStyle/>
        <a:p>
          <a:endParaRPr lang="es-ES"/>
        </a:p>
      </dgm:t>
    </dgm:pt>
  </dgm:ptLst>
  <dgm:cxnLst>
    <dgm:cxn modelId="{A7C59B8B-3294-42C0-88A0-95D83E2DF39C}" srcId="{28C04A29-5301-4353-8D4D-BA9DEB0AB88B}" destId="{6A813814-13D4-42B8-8CE6-D9B520BF421F}" srcOrd="2" destOrd="0" parTransId="{9B2C8C19-8D1D-4584-9BA4-4547D6C33363}" sibTransId="{AF53330C-61A6-43ED-8AF7-0C0C4688F654}"/>
    <dgm:cxn modelId="{D56A5A9B-8783-42DA-840F-BE6A26A545D5}" srcId="{28C04A29-5301-4353-8D4D-BA9DEB0AB88B}" destId="{E417C1F5-4327-455E-B964-A250B4EF6672}" srcOrd="1" destOrd="0" parTransId="{7D4F3B99-4E16-4AF3-AB89-2A01626DC778}" sibTransId="{E6716357-6005-46AB-857B-C4956250ED1D}"/>
    <dgm:cxn modelId="{B6E31CC9-637F-4BEB-8B09-DB8CB8660711}" type="presOf" srcId="{28C04A29-5301-4353-8D4D-BA9DEB0AB88B}" destId="{426D9D82-BACE-46E6-812D-A7C66DECFEB7}" srcOrd="0" destOrd="0" presId="urn:microsoft.com/office/officeart/2005/8/layout/vList2"/>
    <dgm:cxn modelId="{B257B61C-7DE4-48C4-BB30-CAC2D0790E07}" type="presOf" srcId="{6A813814-13D4-42B8-8CE6-D9B520BF421F}" destId="{53BB2A9F-DCFF-4ECC-9B29-C005B5548A86}" srcOrd="0" destOrd="0" presId="urn:microsoft.com/office/officeart/2005/8/layout/vList2"/>
    <dgm:cxn modelId="{165D8CB8-53DA-4C09-B608-3EFEC536D5EF}" type="presOf" srcId="{E417C1F5-4327-455E-B964-A250B4EF6672}" destId="{639B7EB6-1E97-4B82-9F9E-BA6D60838065}" srcOrd="0" destOrd="0" presId="urn:microsoft.com/office/officeart/2005/8/layout/vList2"/>
    <dgm:cxn modelId="{C2C581EE-9CA5-4930-BCD6-2E4303B527C9}" type="presOf" srcId="{AA64A61C-E33F-42B8-8D5C-14089EAB9C23}" destId="{792595C2-ADB0-4A22-95CC-C1AB653E20F4}" srcOrd="0" destOrd="0" presId="urn:microsoft.com/office/officeart/2005/8/layout/vList2"/>
    <dgm:cxn modelId="{41318C34-220D-4DB2-AD7F-C97B38C8B3C9}" srcId="{28C04A29-5301-4353-8D4D-BA9DEB0AB88B}" destId="{AA64A61C-E33F-42B8-8D5C-14089EAB9C23}" srcOrd="0" destOrd="0" parTransId="{6BAC961A-0397-4B0E-AA20-7734B33EEFE1}" sibTransId="{B03A0CA6-0C63-4F76-A898-D9C0F8B18033}"/>
    <dgm:cxn modelId="{2C6FCDBB-8C36-4292-BCF5-593647CD1EE8}" type="presParOf" srcId="{426D9D82-BACE-46E6-812D-A7C66DECFEB7}" destId="{792595C2-ADB0-4A22-95CC-C1AB653E20F4}" srcOrd="0" destOrd="0" presId="urn:microsoft.com/office/officeart/2005/8/layout/vList2"/>
    <dgm:cxn modelId="{13DB18E6-E0DB-4FFF-AC65-A750FAD787B0}" type="presParOf" srcId="{426D9D82-BACE-46E6-812D-A7C66DECFEB7}" destId="{ED4080FC-F024-484D-9C81-A2E0B201665C}" srcOrd="1" destOrd="0" presId="urn:microsoft.com/office/officeart/2005/8/layout/vList2"/>
    <dgm:cxn modelId="{8DE947B8-FA82-41D4-8A2A-940E34600B4D}" type="presParOf" srcId="{426D9D82-BACE-46E6-812D-A7C66DECFEB7}" destId="{639B7EB6-1E97-4B82-9F9E-BA6D60838065}" srcOrd="2" destOrd="0" presId="urn:microsoft.com/office/officeart/2005/8/layout/vList2"/>
    <dgm:cxn modelId="{15B575AB-682E-421C-AE7C-2A2954574747}" type="presParOf" srcId="{426D9D82-BACE-46E6-812D-A7C66DECFEB7}" destId="{60FD4312-1AA4-4AE0-9829-AAEC34484738}" srcOrd="3" destOrd="0" presId="urn:microsoft.com/office/officeart/2005/8/layout/vList2"/>
    <dgm:cxn modelId="{2AD41FEE-6A98-4A1C-8E03-322451494114}" type="presParOf" srcId="{426D9D82-BACE-46E6-812D-A7C66DECFEB7}" destId="{53BB2A9F-DCFF-4ECC-9B29-C005B5548A8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F2A9DC3-F656-422A-90B7-BFF8A014B263}"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s-ES"/>
        </a:p>
      </dgm:t>
    </dgm:pt>
    <dgm:pt modelId="{8B1D97E8-BF0F-48AF-901E-9B8571F43CD4}">
      <dgm:prSet phldrT="[Texto]" custT="1"/>
      <dgm:spPr/>
      <dgm:t>
        <a:bodyPr/>
        <a:lstStyle/>
        <a:p>
          <a:pPr>
            <a:lnSpc>
              <a:spcPct val="150000"/>
            </a:lnSpc>
            <a:spcBef>
              <a:spcPts val="600"/>
            </a:spcBef>
            <a:spcAft>
              <a:spcPts val="600"/>
            </a:spcAft>
          </a:pPr>
          <a:r>
            <a:rPr lang="es-ES" sz="1800" b="1" i="0" dirty="0" smtClean="0"/>
            <a:t>Diligencia del administrador</a:t>
          </a:r>
          <a:endParaRPr lang="es-ES" sz="1800" dirty="0"/>
        </a:p>
      </dgm:t>
    </dgm:pt>
    <dgm:pt modelId="{BC0EF284-68A7-4281-BBEF-C9DE692AAAB0}" type="parTrans" cxnId="{889E4DE7-6A3E-4818-92B5-5E32CC1E0F70}">
      <dgm:prSet/>
      <dgm:spPr/>
      <dgm:t>
        <a:bodyPr/>
        <a:lstStyle/>
        <a:p>
          <a:pPr>
            <a:lnSpc>
              <a:spcPct val="150000"/>
            </a:lnSpc>
            <a:spcBef>
              <a:spcPts val="600"/>
            </a:spcBef>
            <a:spcAft>
              <a:spcPts val="600"/>
            </a:spcAft>
          </a:pPr>
          <a:endParaRPr lang="es-ES" sz="1800"/>
        </a:p>
      </dgm:t>
    </dgm:pt>
    <dgm:pt modelId="{9F2D0FAA-B2BB-4CA2-A835-6145BBA10CBE}" type="sibTrans" cxnId="{889E4DE7-6A3E-4818-92B5-5E32CC1E0F70}">
      <dgm:prSet/>
      <dgm:spPr/>
      <dgm:t>
        <a:bodyPr/>
        <a:lstStyle/>
        <a:p>
          <a:pPr>
            <a:lnSpc>
              <a:spcPct val="150000"/>
            </a:lnSpc>
            <a:spcBef>
              <a:spcPts val="600"/>
            </a:spcBef>
            <a:spcAft>
              <a:spcPts val="600"/>
            </a:spcAft>
          </a:pPr>
          <a:endParaRPr lang="es-ES" sz="1800"/>
        </a:p>
      </dgm:t>
    </dgm:pt>
    <dgm:pt modelId="{FAA9471D-315B-4264-9DEC-FDA5753CC652}">
      <dgm:prSet custT="1"/>
      <dgm:spPr/>
      <dgm:t>
        <a:bodyPr/>
        <a:lstStyle/>
        <a:p>
          <a:pPr>
            <a:lnSpc>
              <a:spcPct val="150000"/>
            </a:lnSpc>
            <a:spcBef>
              <a:spcPts val="600"/>
            </a:spcBef>
            <a:spcAft>
              <a:spcPts val="600"/>
            </a:spcAft>
          </a:pPr>
          <a:r>
            <a:rPr lang="es-ES" sz="1800" b="0" i="1" dirty="0" smtClean="0"/>
            <a:t>Los administradores y los representantes de la sociedad deben </a:t>
          </a:r>
          <a:r>
            <a:rPr lang="es-ES" sz="1800" b="1" i="1" dirty="0" smtClean="0"/>
            <a:t>obrar con lealtad y con la diligencia de un buen hombre de negocios. </a:t>
          </a:r>
          <a:endParaRPr lang="es-ES" sz="1800" b="1" i="1" dirty="0"/>
        </a:p>
      </dgm:t>
    </dgm:pt>
    <dgm:pt modelId="{B109CF7B-8983-4FBC-B295-2646709EE789}" type="parTrans" cxnId="{7D172E59-898E-4F0D-B453-815DE58FB512}">
      <dgm:prSet/>
      <dgm:spPr/>
      <dgm:t>
        <a:bodyPr/>
        <a:lstStyle/>
        <a:p>
          <a:pPr>
            <a:lnSpc>
              <a:spcPct val="150000"/>
            </a:lnSpc>
            <a:spcBef>
              <a:spcPts val="600"/>
            </a:spcBef>
            <a:spcAft>
              <a:spcPts val="600"/>
            </a:spcAft>
          </a:pPr>
          <a:endParaRPr lang="es-ES" sz="1800"/>
        </a:p>
      </dgm:t>
    </dgm:pt>
    <dgm:pt modelId="{C7E0B36C-59F4-428F-B5CA-A69EFEA046FE}" type="sibTrans" cxnId="{7D172E59-898E-4F0D-B453-815DE58FB512}">
      <dgm:prSet/>
      <dgm:spPr/>
      <dgm:t>
        <a:bodyPr/>
        <a:lstStyle/>
        <a:p>
          <a:pPr>
            <a:lnSpc>
              <a:spcPct val="150000"/>
            </a:lnSpc>
            <a:spcBef>
              <a:spcPts val="600"/>
            </a:spcBef>
            <a:spcAft>
              <a:spcPts val="600"/>
            </a:spcAft>
          </a:pPr>
          <a:endParaRPr lang="es-ES" sz="1800"/>
        </a:p>
      </dgm:t>
    </dgm:pt>
    <dgm:pt modelId="{07EACC2A-5042-4A93-AB02-27A3BF1F678C}">
      <dgm:prSet custT="1"/>
      <dgm:spPr/>
      <dgm:t>
        <a:bodyPr/>
        <a:lstStyle/>
        <a:p>
          <a:pPr>
            <a:lnSpc>
              <a:spcPct val="150000"/>
            </a:lnSpc>
            <a:spcBef>
              <a:spcPts val="600"/>
            </a:spcBef>
            <a:spcAft>
              <a:spcPts val="600"/>
            </a:spcAft>
          </a:pPr>
          <a:r>
            <a:rPr lang="es-ES" sz="1800" b="0" i="1" dirty="0" smtClean="0"/>
            <a:t>Los que faltaren a sus obligaciones son </a:t>
          </a:r>
          <a:r>
            <a:rPr lang="es-ES" sz="1800" b="1" i="1" u="sng" dirty="0" smtClean="0"/>
            <a:t>responsables, ilimitada y solidariamente</a:t>
          </a:r>
          <a:r>
            <a:rPr lang="es-ES" sz="1800" b="0" i="1" dirty="0" smtClean="0"/>
            <a:t>, por los daños y perjuicios que resultaren de su acción u omisión.</a:t>
          </a:r>
          <a:endParaRPr lang="es-ES" sz="1800" b="0" i="1" dirty="0"/>
        </a:p>
      </dgm:t>
    </dgm:pt>
    <dgm:pt modelId="{168E6EEB-B154-4F5D-8868-915870FC1722}" type="parTrans" cxnId="{213D7B17-4BEB-4F74-8ABC-9FB1BAAB8512}">
      <dgm:prSet/>
      <dgm:spPr/>
      <dgm:t>
        <a:bodyPr/>
        <a:lstStyle/>
        <a:p>
          <a:endParaRPr lang="es-ES" sz="1800"/>
        </a:p>
      </dgm:t>
    </dgm:pt>
    <dgm:pt modelId="{A088FB46-960A-478A-834C-B63BFC036F4B}" type="sibTrans" cxnId="{213D7B17-4BEB-4F74-8ABC-9FB1BAAB8512}">
      <dgm:prSet/>
      <dgm:spPr/>
      <dgm:t>
        <a:bodyPr/>
        <a:lstStyle/>
        <a:p>
          <a:endParaRPr lang="es-ES" sz="1800"/>
        </a:p>
      </dgm:t>
    </dgm:pt>
    <dgm:pt modelId="{BBBB8E03-1D6D-41D2-8472-521B2A685C83}">
      <dgm:prSet phldrT="[Texto]" custT="1"/>
      <dgm:spPr/>
      <dgm:t>
        <a:bodyPr/>
        <a:lstStyle/>
        <a:p>
          <a:pPr>
            <a:lnSpc>
              <a:spcPct val="150000"/>
            </a:lnSpc>
            <a:spcBef>
              <a:spcPts val="600"/>
            </a:spcBef>
            <a:spcAft>
              <a:spcPts val="600"/>
            </a:spcAft>
          </a:pPr>
          <a:r>
            <a:rPr lang="es-ES" sz="1800" b="1" i="0" dirty="0" smtClean="0"/>
            <a:t>Responsabilidad</a:t>
          </a:r>
          <a:endParaRPr lang="es-ES" sz="1800" b="1" i="1" dirty="0"/>
        </a:p>
      </dgm:t>
    </dgm:pt>
    <dgm:pt modelId="{FE7270AA-9C27-4B36-B2F7-49DC185748AD}" type="parTrans" cxnId="{07D931BA-ECF5-4CFC-A766-7170A77DA4A3}">
      <dgm:prSet/>
      <dgm:spPr/>
      <dgm:t>
        <a:bodyPr/>
        <a:lstStyle/>
        <a:p>
          <a:endParaRPr lang="es-ES" sz="1800"/>
        </a:p>
      </dgm:t>
    </dgm:pt>
    <dgm:pt modelId="{5BF4A2DB-E28B-4832-9A75-CBDB0CC6D132}" type="sibTrans" cxnId="{07D931BA-ECF5-4CFC-A766-7170A77DA4A3}">
      <dgm:prSet/>
      <dgm:spPr/>
      <dgm:t>
        <a:bodyPr/>
        <a:lstStyle/>
        <a:p>
          <a:endParaRPr lang="es-ES" sz="1800"/>
        </a:p>
      </dgm:t>
    </dgm:pt>
    <dgm:pt modelId="{0E15A579-0808-4465-8BD7-9A2D02DD7EF6}" type="pres">
      <dgm:prSet presAssocID="{FF2A9DC3-F656-422A-90B7-BFF8A014B263}" presName="linear" presStyleCnt="0">
        <dgm:presLayoutVars>
          <dgm:dir/>
          <dgm:animLvl val="lvl"/>
          <dgm:resizeHandles val="exact"/>
        </dgm:presLayoutVars>
      </dgm:prSet>
      <dgm:spPr/>
      <dgm:t>
        <a:bodyPr/>
        <a:lstStyle/>
        <a:p>
          <a:endParaRPr lang="es-ES"/>
        </a:p>
      </dgm:t>
    </dgm:pt>
    <dgm:pt modelId="{06DB26BC-8F61-4703-AC27-D2EABF5AACAF}" type="pres">
      <dgm:prSet presAssocID="{8B1D97E8-BF0F-48AF-901E-9B8571F43CD4}" presName="parentLin" presStyleCnt="0"/>
      <dgm:spPr/>
    </dgm:pt>
    <dgm:pt modelId="{A92DB024-2AF0-46D3-8CEB-35FCC0574B83}" type="pres">
      <dgm:prSet presAssocID="{8B1D97E8-BF0F-48AF-901E-9B8571F43CD4}" presName="parentLeftMargin" presStyleLbl="node1" presStyleIdx="0" presStyleCnt="2"/>
      <dgm:spPr/>
      <dgm:t>
        <a:bodyPr/>
        <a:lstStyle/>
        <a:p>
          <a:endParaRPr lang="es-ES"/>
        </a:p>
      </dgm:t>
    </dgm:pt>
    <dgm:pt modelId="{B8958430-8579-47A3-AE4A-7E4F69380BB2}" type="pres">
      <dgm:prSet presAssocID="{8B1D97E8-BF0F-48AF-901E-9B8571F43CD4}" presName="parentText" presStyleLbl="node1" presStyleIdx="0" presStyleCnt="2" custScaleX="129870" custScaleY="163932" custLinFactNeighborY="-21902">
        <dgm:presLayoutVars>
          <dgm:chMax val="0"/>
          <dgm:bulletEnabled val="1"/>
        </dgm:presLayoutVars>
      </dgm:prSet>
      <dgm:spPr/>
      <dgm:t>
        <a:bodyPr/>
        <a:lstStyle/>
        <a:p>
          <a:endParaRPr lang="es-ES"/>
        </a:p>
      </dgm:t>
    </dgm:pt>
    <dgm:pt modelId="{452408AB-AB2E-4BC9-84C8-868845E88928}" type="pres">
      <dgm:prSet presAssocID="{8B1D97E8-BF0F-48AF-901E-9B8571F43CD4}" presName="negativeSpace" presStyleCnt="0"/>
      <dgm:spPr/>
    </dgm:pt>
    <dgm:pt modelId="{3F985346-D411-4E1C-AEE9-CF340524E176}" type="pres">
      <dgm:prSet presAssocID="{8B1D97E8-BF0F-48AF-901E-9B8571F43CD4}" presName="childText" presStyleLbl="conFgAcc1" presStyleIdx="0" presStyleCnt="2">
        <dgm:presLayoutVars>
          <dgm:bulletEnabled val="1"/>
        </dgm:presLayoutVars>
      </dgm:prSet>
      <dgm:spPr/>
      <dgm:t>
        <a:bodyPr/>
        <a:lstStyle/>
        <a:p>
          <a:endParaRPr lang="es-ES"/>
        </a:p>
      </dgm:t>
    </dgm:pt>
    <dgm:pt modelId="{F5C679F0-BF09-4887-9F2E-E9CC13007706}" type="pres">
      <dgm:prSet presAssocID="{9F2D0FAA-B2BB-4CA2-A835-6145BBA10CBE}" presName="spaceBetweenRectangles" presStyleCnt="0"/>
      <dgm:spPr/>
    </dgm:pt>
    <dgm:pt modelId="{56CA6714-43E9-412F-A646-1DEE8D5B2D10}" type="pres">
      <dgm:prSet presAssocID="{BBBB8E03-1D6D-41D2-8472-521B2A685C83}" presName="parentLin" presStyleCnt="0"/>
      <dgm:spPr/>
    </dgm:pt>
    <dgm:pt modelId="{24E1F531-EF6F-4FEA-A602-FB497197F2B7}" type="pres">
      <dgm:prSet presAssocID="{BBBB8E03-1D6D-41D2-8472-521B2A685C83}" presName="parentLeftMargin" presStyleLbl="node1" presStyleIdx="0" presStyleCnt="2"/>
      <dgm:spPr/>
      <dgm:t>
        <a:bodyPr/>
        <a:lstStyle/>
        <a:p>
          <a:endParaRPr lang="es-ES"/>
        </a:p>
      </dgm:t>
    </dgm:pt>
    <dgm:pt modelId="{D3A1CE32-D305-465B-B7A8-F3A046AB1BAA}" type="pres">
      <dgm:prSet presAssocID="{BBBB8E03-1D6D-41D2-8472-521B2A685C83}" presName="parentText" presStyleLbl="node1" presStyleIdx="1" presStyleCnt="2" custScaleX="129870" custScaleY="163932" custLinFactNeighborY="14054">
        <dgm:presLayoutVars>
          <dgm:chMax val="0"/>
          <dgm:bulletEnabled val="1"/>
        </dgm:presLayoutVars>
      </dgm:prSet>
      <dgm:spPr/>
      <dgm:t>
        <a:bodyPr/>
        <a:lstStyle/>
        <a:p>
          <a:endParaRPr lang="es-ES"/>
        </a:p>
      </dgm:t>
    </dgm:pt>
    <dgm:pt modelId="{ED5D113B-5123-4F8C-B610-02DA516F390A}" type="pres">
      <dgm:prSet presAssocID="{BBBB8E03-1D6D-41D2-8472-521B2A685C83}" presName="negativeSpace" presStyleCnt="0"/>
      <dgm:spPr/>
    </dgm:pt>
    <dgm:pt modelId="{297F6ED5-1B20-478A-B9EA-FFC22609DD8B}" type="pres">
      <dgm:prSet presAssocID="{BBBB8E03-1D6D-41D2-8472-521B2A685C83}" presName="childText" presStyleLbl="conFgAcc1" presStyleIdx="1" presStyleCnt="2">
        <dgm:presLayoutVars>
          <dgm:bulletEnabled val="1"/>
        </dgm:presLayoutVars>
      </dgm:prSet>
      <dgm:spPr/>
      <dgm:t>
        <a:bodyPr/>
        <a:lstStyle/>
        <a:p>
          <a:endParaRPr lang="es-ES"/>
        </a:p>
      </dgm:t>
    </dgm:pt>
  </dgm:ptLst>
  <dgm:cxnLst>
    <dgm:cxn modelId="{D5F87BBF-43C8-4CE0-8691-CABAD48D8E77}" type="presOf" srcId="{8B1D97E8-BF0F-48AF-901E-9B8571F43CD4}" destId="{A92DB024-2AF0-46D3-8CEB-35FCC0574B83}" srcOrd="0" destOrd="0" presId="urn:microsoft.com/office/officeart/2005/8/layout/list1"/>
    <dgm:cxn modelId="{D7187510-99EA-447E-9759-E24C23DA04E6}" type="presOf" srcId="{FAA9471D-315B-4264-9DEC-FDA5753CC652}" destId="{3F985346-D411-4E1C-AEE9-CF340524E176}" srcOrd="0" destOrd="0" presId="urn:microsoft.com/office/officeart/2005/8/layout/list1"/>
    <dgm:cxn modelId="{889E4DE7-6A3E-4818-92B5-5E32CC1E0F70}" srcId="{FF2A9DC3-F656-422A-90B7-BFF8A014B263}" destId="{8B1D97E8-BF0F-48AF-901E-9B8571F43CD4}" srcOrd="0" destOrd="0" parTransId="{BC0EF284-68A7-4281-BBEF-C9DE692AAAB0}" sibTransId="{9F2D0FAA-B2BB-4CA2-A835-6145BBA10CBE}"/>
    <dgm:cxn modelId="{15AFCB3C-466C-4E59-9F86-D2D5F381190B}" type="presOf" srcId="{BBBB8E03-1D6D-41D2-8472-521B2A685C83}" destId="{D3A1CE32-D305-465B-B7A8-F3A046AB1BAA}" srcOrd="1" destOrd="0" presId="urn:microsoft.com/office/officeart/2005/8/layout/list1"/>
    <dgm:cxn modelId="{213D7B17-4BEB-4F74-8ABC-9FB1BAAB8512}" srcId="{BBBB8E03-1D6D-41D2-8472-521B2A685C83}" destId="{07EACC2A-5042-4A93-AB02-27A3BF1F678C}" srcOrd="0" destOrd="0" parTransId="{168E6EEB-B154-4F5D-8868-915870FC1722}" sibTransId="{A088FB46-960A-478A-834C-B63BFC036F4B}"/>
    <dgm:cxn modelId="{EAEDF79B-5580-44E4-90F3-01EAA018D429}" type="presOf" srcId="{07EACC2A-5042-4A93-AB02-27A3BF1F678C}" destId="{297F6ED5-1B20-478A-B9EA-FFC22609DD8B}" srcOrd="0" destOrd="0" presId="urn:microsoft.com/office/officeart/2005/8/layout/list1"/>
    <dgm:cxn modelId="{69AAEA11-3F8C-421E-B1C7-4FDEA6B52A7A}" type="presOf" srcId="{FF2A9DC3-F656-422A-90B7-BFF8A014B263}" destId="{0E15A579-0808-4465-8BD7-9A2D02DD7EF6}" srcOrd="0" destOrd="0" presId="urn:microsoft.com/office/officeart/2005/8/layout/list1"/>
    <dgm:cxn modelId="{99690C2E-5D03-4D05-86E3-FC9B47E2EECE}" type="presOf" srcId="{BBBB8E03-1D6D-41D2-8472-521B2A685C83}" destId="{24E1F531-EF6F-4FEA-A602-FB497197F2B7}" srcOrd="0" destOrd="0" presId="urn:microsoft.com/office/officeart/2005/8/layout/list1"/>
    <dgm:cxn modelId="{7D172E59-898E-4F0D-B453-815DE58FB512}" srcId="{8B1D97E8-BF0F-48AF-901E-9B8571F43CD4}" destId="{FAA9471D-315B-4264-9DEC-FDA5753CC652}" srcOrd="0" destOrd="0" parTransId="{B109CF7B-8983-4FBC-B295-2646709EE789}" sibTransId="{C7E0B36C-59F4-428F-B5CA-A69EFEA046FE}"/>
    <dgm:cxn modelId="{07D931BA-ECF5-4CFC-A766-7170A77DA4A3}" srcId="{FF2A9DC3-F656-422A-90B7-BFF8A014B263}" destId="{BBBB8E03-1D6D-41D2-8472-521B2A685C83}" srcOrd="1" destOrd="0" parTransId="{FE7270AA-9C27-4B36-B2F7-49DC185748AD}" sibTransId="{5BF4A2DB-E28B-4832-9A75-CBDB0CC6D132}"/>
    <dgm:cxn modelId="{95797A5A-229E-4EA4-BA74-9EBDCCE3409B}" type="presOf" srcId="{8B1D97E8-BF0F-48AF-901E-9B8571F43CD4}" destId="{B8958430-8579-47A3-AE4A-7E4F69380BB2}" srcOrd="1" destOrd="0" presId="urn:microsoft.com/office/officeart/2005/8/layout/list1"/>
    <dgm:cxn modelId="{4C0B1317-C79F-4810-AFC3-B6838E54B2D8}" type="presParOf" srcId="{0E15A579-0808-4465-8BD7-9A2D02DD7EF6}" destId="{06DB26BC-8F61-4703-AC27-D2EABF5AACAF}" srcOrd="0" destOrd="0" presId="urn:microsoft.com/office/officeart/2005/8/layout/list1"/>
    <dgm:cxn modelId="{2C089A03-75B4-478F-A31E-F8D6C198C15E}" type="presParOf" srcId="{06DB26BC-8F61-4703-AC27-D2EABF5AACAF}" destId="{A92DB024-2AF0-46D3-8CEB-35FCC0574B83}" srcOrd="0" destOrd="0" presId="urn:microsoft.com/office/officeart/2005/8/layout/list1"/>
    <dgm:cxn modelId="{4E95D730-86A4-4BCF-A305-D5C64AF9362C}" type="presParOf" srcId="{06DB26BC-8F61-4703-AC27-D2EABF5AACAF}" destId="{B8958430-8579-47A3-AE4A-7E4F69380BB2}" srcOrd="1" destOrd="0" presId="urn:microsoft.com/office/officeart/2005/8/layout/list1"/>
    <dgm:cxn modelId="{36BAE7B9-0562-482B-8D2B-9E0CE515DFC1}" type="presParOf" srcId="{0E15A579-0808-4465-8BD7-9A2D02DD7EF6}" destId="{452408AB-AB2E-4BC9-84C8-868845E88928}" srcOrd="1" destOrd="0" presId="urn:microsoft.com/office/officeart/2005/8/layout/list1"/>
    <dgm:cxn modelId="{91F56988-DE4B-4AD1-9CF1-29E260556E04}" type="presParOf" srcId="{0E15A579-0808-4465-8BD7-9A2D02DD7EF6}" destId="{3F985346-D411-4E1C-AEE9-CF340524E176}" srcOrd="2" destOrd="0" presId="urn:microsoft.com/office/officeart/2005/8/layout/list1"/>
    <dgm:cxn modelId="{FDDDE92D-330A-4877-9AF9-33D6CAF9835E}" type="presParOf" srcId="{0E15A579-0808-4465-8BD7-9A2D02DD7EF6}" destId="{F5C679F0-BF09-4887-9F2E-E9CC13007706}" srcOrd="3" destOrd="0" presId="urn:microsoft.com/office/officeart/2005/8/layout/list1"/>
    <dgm:cxn modelId="{A4B55FE4-BFC8-43B4-AA40-6B6E16065D86}" type="presParOf" srcId="{0E15A579-0808-4465-8BD7-9A2D02DD7EF6}" destId="{56CA6714-43E9-412F-A646-1DEE8D5B2D10}" srcOrd="4" destOrd="0" presId="urn:microsoft.com/office/officeart/2005/8/layout/list1"/>
    <dgm:cxn modelId="{D9AF57FA-7F95-4369-A441-D41A7D241D35}" type="presParOf" srcId="{56CA6714-43E9-412F-A646-1DEE8D5B2D10}" destId="{24E1F531-EF6F-4FEA-A602-FB497197F2B7}" srcOrd="0" destOrd="0" presId="urn:microsoft.com/office/officeart/2005/8/layout/list1"/>
    <dgm:cxn modelId="{86BFFC84-91EC-4884-BEC1-526B2FEFF33A}" type="presParOf" srcId="{56CA6714-43E9-412F-A646-1DEE8D5B2D10}" destId="{D3A1CE32-D305-465B-B7A8-F3A046AB1BAA}" srcOrd="1" destOrd="0" presId="urn:microsoft.com/office/officeart/2005/8/layout/list1"/>
    <dgm:cxn modelId="{5288484B-1918-43C8-84B9-28CDBB2E2698}" type="presParOf" srcId="{0E15A579-0808-4465-8BD7-9A2D02DD7EF6}" destId="{ED5D113B-5123-4F8C-B610-02DA516F390A}" srcOrd="5" destOrd="0" presId="urn:microsoft.com/office/officeart/2005/8/layout/list1"/>
    <dgm:cxn modelId="{2CBC3C53-34B2-4237-A72C-00575ABA8276}" type="presParOf" srcId="{0E15A579-0808-4465-8BD7-9A2D02DD7EF6}" destId="{297F6ED5-1B20-478A-B9EA-FFC22609DD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F205660-A92E-4ECD-AA55-2074AC91BEB2}" type="doc">
      <dgm:prSet loTypeId="urn:microsoft.com/office/officeart/2005/8/layout/default#5" loCatId="list" qsTypeId="urn:microsoft.com/office/officeart/2005/8/quickstyle/simple1" qsCatId="simple" csTypeId="urn:microsoft.com/office/officeart/2005/8/colors/accent1_1" csCatId="accent1" phldr="1"/>
      <dgm:spPr/>
      <dgm:t>
        <a:bodyPr/>
        <a:lstStyle/>
        <a:p>
          <a:endParaRPr lang="es-ES"/>
        </a:p>
      </dgm:t>
    </dgm:pt>
    <dgm:pt modelId="{6BC81F88-0259-4981-974F-A94418866B9B}">
      <dgm:prSet phldrT="[Texto]" custT="1"/>
      <dgm:spPr/>
      <dgm:t>
        <a:bodyPr/>
        <a:lstStyle/>
        <a:p>
          <a:r>
            <a:rPr lang="es-ES" sz="1400" dirty="0" smtClean="0"/>
            <a:t>Custodios de bienes ajenos</a:t>
          </a:r>
          <a:endParaRPr lang="es-ES" sz="1400" dirty="0"/>
        </a:p>
      </dgm:t>
    </dgm:pt>
    <dgm:pt modelId="{A7E5075E-A650-4540-83F8-79360247018A}" type="parTrans" cxnId="{61FCEEB2-44CB-461B-A26F-FD9AA1086D62}">
      <dgm:prSet/>
      <dgm:spPr/>
      <dgm:t>
        <a:bodyPr/>
        <a:lstStyle/>
        <a:p>
          <a:endParaRPr lang="es-ES" sz="1400"/>
        </a:p>
      </dgm:t>
    </dgm:pt>
    <dgm:pt modelId="{928D2E7B-8CA1-4E85-9297-FF196F971FB3}" type="sibTrans" cxnId="{61FCEEB2-44CB-461B-A26F-FD9AA1086D62}">
      <dgm:prSet/>
      <dgm:spPr/>
      <dgm:t>
        <a:bodyPr/>
        <a:lstStyle/>
        <a:p>
          <a:endParaRPr lang="es-ES" sz="1400"/>
        </a:p>
      </dgm:t>
    </dgm:pt>
    <dgm:pt modelId="{1D0149CA-C7D1-4872-AB17-27EDCE6DA4D6}">
      <dgm:prSet custT="1"/>
      <dgm:spPr/>
      <dgm:t>
        <a:bodyPr/>
        <a:lstStyle/>
        <a:p>
          <a:r>
            <a:rPr lang="es-ES" sz="1400" dirty="0" smtClean="0"/>
            <a:t>Postergar sus intereses personales, evitando actuar en competencia. </a:t>
          </a:r>
          <a:endParaRPr lang="es-ES" sz="1400" dirty="0"/>
        </a:p>
      </dgm:t>
    </dgm:pt>
    <dgm:pt modelId="{0C12950D-2F5D-4D32-A923-07328DA056F9}" type="parTrans" cxnId="{74336056-429C-449C-86B5-AA2F366B3A39}">
      <dgm:prSet/>
      <dgm:spPr/>
      <dgm:t>
        <a:bodyPr/>
        <a:lstStyle/>
        <a:p>
          <a:endParaRPr lang="es-ES" sz="1400"/>
        </a:p>
      </dgm:t>
    </dgm:pt>
    <dgm:pt modelId="{3BB904DB-364F-4171-B981-7555DAA8A6E1}" type="sibTrans" cxnId="{74336056-429C-449C-86B5-AA2F366B3A39}">
      <dgm:prSet/>
      <dgm:spPr/>
      <dgm:t>
        <a:bodyPr/>
        <a:lstStyle/>
        <a:p>
          <a:endParaRPr lang="es-ES" sz="1400"/>
        </a:p>
      </dgm:t>
    </dgm:pt>
    <dgm:pt modelId="{3ABA7FE3-821D-45FC-A61D-50EFFE332DCB}">
      <dgm:prSet custT="1"/>
      <dgm:spPr/>
      <dgm:t>
        <a:bodyPr/>
        <a:lstStyle/>
        <a:p>
          <a:r>
            <a:rPr lang="es-ES" sz="1400" dirty="0" smtClean="0"/>
            <a:t>Actuar de buena fe. </a:t>
          </a:r>
          <a:endParaRPr lang="es-ES" sz="1400" dirty="0"/>
        </a:p>
      </dgm:t>
    </dgm:pt>
    <dgm:pt modelId="{8D16559E-BA0A-467C-8579-40C975C8ED93}" type="parTrans" cxnId="{080872EF-2F9D-4FC4-A858-65271819D1A3}">
      <dgm:prSet/>
      <dgm:spPr/>
      <dgm:t>
        <a:bodyPr/>
        <a:lstStyle/>
        <a:p>
          <a:endParaRPr lang="es-ES" sz="1400"/>
        </a:p>
      </dgm:t>
    </dgm:pt>
    <dgm:pt modelId="{A5F8105A-A5B0-4BF9-9612-556BD7CA5056}" type="sibTrans" cxnId="{080872EF-2F9D-4FC4-A858-65271819D1A3}">
      <dgm:prSet/>
      <dgm:spPr/>
      <dgm:t>
        <a:bodyPr/>
        <a:lstStyle/>
        <a:p>
          <a:endParaRPr lang="es-ES" sz="1400"/>
        </a:p>
      </dgm:t>
    </dgm:pt>
    <dgm:pt modelId="{38151E98-E39D-4D16-8032-1831AC0305EC}">
      <dgm:prSet custT="1"/>
      <dgm:spPr/>
      <dgm:t>
        <a:bodyPr/>
        <a:lstStyle/>
        <a:p>
          <a:r>
            <a:rPr lang="es-ES" sz="1400" dirty="0" smtClean="0"/>
            <a:t>Poner en los negocios sociales el mismo cuidado y la misma diligencia que pondrían en los suyos</a:t>
          </a:r>
          <a:endParaRPr lang="es-ES" sz="1400" dirty="0"/>
        </a:p>
      </dgm:t>
    </dgm:pt>
    <dgm:pt modelId="{4470A1AF-ECA0-4ED7-A61C-C3D2FEB63FAE}" type="parTrans" cxnId="{F23A0456-057E-4E91-B37D-60727DA5D640}">
      <dgm:prSet/>
      <dgm:spPr/>
      <dgm:t>
        <a:bodyPr/>
        <a:lstStyle/>
        <a:p>
          <a:endParaRPr lang="es-ES" sz="1400"/>
        </a:p>
      </dgm:t>
    </dgm:pt>
    <dgm:pt modelId="{E1ABBCDD-1681-4A7B-84BC-722620E8857A}" type="sibTrans" cxnId="{F23A0456-057E-4E91-B37D-60727DA5D640}">
      <dgm:prSet/>
      <dgm:spPr/>
      <dgm:t>
        <a:bodyPr/>
        <a:lstStyle/>
        <a:p>
          <a:endParaRPr lang="es-ES" sz="1400"/>
        </a:p>
      </dgm:t>
    </dgm:pt>
    <dgm:pt modelId="{44E3F9FB-A8F9-401F-B773-B7FF33622CE9}">
      <dgm:prSet custT="1"/>
      <dgm:spPr/>
      <dgm:t>
        <a:bodyPr/>
        <a:lstStyle/>
        <a:p>
          <a:r>
            <a:rPr lang="es-ES" sz="1400" dirty="0" smtClean="0"/>
            <a:t>Ser honesto con los fondos a su cargo diligente en el tiempo y las cosas y</a:t>
          </a:r>
          <a:endParaRPr lang="es-ES" sz="1400" dirty="0"/>
        </a:p>
      </dgm:t>
    </dgm:pt>
    <dgm:pt modelId="{1C3B1F7C-4C84-400D-8C6D-E50C59B4ACB1}" type="parTrans" cxnId="{FA0F4D10-AAFD-445B-B949-BC0A2DB5B4AD}">
      <dgm:prSet/>
      <dgm:spPr/>
      <dgm:t>
        <a:bodyPr/>
        <a:lstStyle/>
        <a:p>
          <a:endParaRPr lang="es-ES" sz="1400"/>
        </a:p>
      </dgm:t>
    </dgm:pt>
    <dgm:pt modelId="{4194299D-B9E2-4D1E-98EA-3072040B9323}" type="sibTrans" cxnId="{FA0F4D10-AAFD-445B-B949-BC0A2DB5B4AD}">
      <dgm:prSet/>
      <dgm:spPr/>
      <dgm:t>
        <a:bodyPr/>
        <a:lstStyle/>
        <a:p>
          <a:endParaRPr lang="es-ES" sz="1400"/>
        </a:p>
      </dgm:t>
    </dgm:pt>
    <dgm:pt modelId="{86B3E1BB-5F48-413D-AB85-12BA12598A79}">
      <dgm:prSet custT="1"/>
      <dgm:spPr/>
      <dgm:t>
        <a:bodyPr/>
        <a:lstStyle/>
        <a:p>
          <a:r>
            <a:rPr lang="es-ES" sz="1400" dirty="0" smtClean="0"/>
            <a:t>Respetar las normas de funcionamiento de la sociedad y los derechos de todos sus integrantes.</a:t>
          </a:r>
          <a:endParaRPr lang="es-ES" sz="1400" dirty="0"/>
        </a:p>
      </dgm:t>
    </dgm:pt>
    <dgm:pt modelId="{41D82EF0-88E2-4896-94A5-BE7C764EEE99}" type="parTrans" cxnId="{6F76AB83-7A4B-4ED5-88B9-63CA12DBED1C}">
      <dgm:prSet/>
      <dgm:spPr/>
      <dgm:t>
        <a:bodyPr/>
        <a:lstStyle/>
        <a:p>
          <a:endParaRPr lang="es-ES" sz="1400"/>
        </a:p>
      </dgm:t>
    </dgm:pt>
    <dgm:pt modelId="{F406F908-00B2-4366-83FC-4E5439C9AC4A}" type="sibTrans" cxnId="{6F76AB83-7A4B-4ED5-88B9-63CA12DBED1C}">
      <dgm:prSet/>
      <dgm:spPr/>
      <dgm:t>
        <a:bodyPr/>
        <a:lstStyle/>
        <a:p>
          <a:endParaRPr lang="es-ES" sz="1400"/>
        </a:p>
      </dgm:t>
    </dgm:pt>
    <dgm:pt modelId="{8E490C6F-7868-4637-A51E-1B867D5D7BD3}">
      <dgm:prSet custT="1"/>
      <dgm:spPr/>
      <dgm:t>
        <a:bodyPr/>
        <a:lstStyle/>
        <a:p>
          <a:r>
            <a:rPr lang="es-ES" sz="1400" dirty="0" smtClean="0"/>
            <a:t>Conservar los bienes de la sociedad</a:t>
          </a:r>
          <a:endParaRPr lang="es-ES" sz="1400" dirty="0"/>
        </a:p>
      </dgm:t>
    </dgm:pt>
    <dgm:pt modelId="{A29481D1-4507-4F81-BF5C-FE690726DE77}" type="parTrans" cxnId="{0F5D6E2F-155B-4ACB-AFA2-A2F39DED2A63}">
      <dgm:prSet/>
      <dgm:spPr/>
      <dgm:t>
        <a:bodyPr/>
        <a:lstStyle/>
        <a:p>
          <a:endParaRPr lang="es-ES" sz="1400"/>
        </a:p>
      </dgm:t>
    </dgm:pt>
    <dgm:pt modelId="{2E06B2FA-0C5F-492D-973C-A7127844E28D}" type="sibTrans" cxnId="{0F5D6E2F-155B-4ACB-AFA2-A2F39DED2A63}">
      <dgm:prSet/>
      <dgm:spPr/>
      <dgm:t>
        <a:bodyPr/>
        <a:lstStyle/>
        <a:p>
          <a:endParaRPr lang="es-ES" sz="1400"/>
        </a:p>
      </dgm:t>
    </dgm:pt>
    <dgm:pt modelId="{8661F4F9-4CAA-4176-A4E1-42AA9B3D55A7}">
      <dgm:prSet custT="1"/>
      <dgm:spPr/>
      <dgm:t>
        <a:bodyPr/>
        <a:lstStyle/>
        <a:p>
          <a:r>
            <a:rPr lang="es-ES" sz="1400" dirty="0" smtClean="0"/>
            <a:t>Prudente en el manejo de la cosa común</a:t>
          </a:r>
          <a:endParaRPr lang="es-ES" sz="1400" dirty="0"/>
        </a:p>
      </dgm:t>
    </dgm:pt>
    <dgm:pt modelId="{6E7F18D3-46EF-484D-A3C6-10A83384D7D6}" type="parTrans" cxnId="{BD614786-CD37-48CF-82FC-567D190AC17C}">
      <dgm:prSet/>
      <dgm:spPr/>
      <dgm:t>
        <a:bodyPr/>
        <a:lstStyle/>
        <a:p>
          <a:endParaRPr lang="es-ES" sz="1400"/>
        </a:p>
      </dgm:t>
    </dgm:pt>
    <dgm:pt modelId="{ABBC983E-3307-4B5A-AF9C-D639253B34F7}" type="sibTrans" cxnId="{BD614786-CD37-48CF-82FC-567D190AC17C}">
      <dgm:prSet/>
      <dgm:spPr/>
      <dgm:t>
        <a:bodyPr/>
        <a:lstStyle/>
        <a:p>
          <a:endParaRPr lang="es-ES" sz="1400"/>
        </a:p>
      </dgm:t>
    </dgm:pt>
    <dgm:pt modelId="{E51DF2E4-0730-4C96-BF7F-AD8B5717F85D}" type="pres">
      <dgm:prSet presAssocID="{5F205660-A92E-4ECD-AA55-2074AC91BEB2}" presName="diagram" presStyleCnt="0">
        <dgm:presLayoutVars>
          <dgm:dir/>
          <dgm:resizeHandles val="exact"/>
        </dgm:presLayoutVars>
      </dgm:prSet>
      <dgm:spPr/>
      <dgm:t>
        <a:bodyPr/>
        <a:lstStyle/>
        <a:p>
          <a:endParaRPr lang="es-ES"/>
        </a:p>
      </dgm:t>
    </dgm:pt>
    <dgm:pt modelId="{56460C56-F925-4561-9E46-752EC35820DD}" type="pres">
      <dgm:prSet presAssocID="{6BC81F88-0259-4981-974F-A94418866B9B}" presName="node" presStyleLbl="node1" presStyleIdx="0" presStyleCnt="8">
        <dgm:presLayoutVars>
          <dgm:bulletEnabled val="1"/>
        </dgm:presLayoutVars>
      </dgm:prSet>
      <dgm:spPr/>
      <dgm:t>
        <a:bodyPr/>
        <a:lstStyle/>
        <a:p>
          <a:endParaRPr lang="es-ES"/>
        </a:p>
      </dgm:t>
    </dgm:pt>
    <dgm:pt modelId="{E86C1C35-DB2B-4401-8441-60FBD0E10E78}" type="pres">
      <dgm:prSet presAssocID="{928D2E7B-8CA1-4E85-9297-FF196F971FB3}" presName="sibTrans" presStyleCnt="0"/>
      <dgm:spPr/>
    </dgm:pt>
    <dgm:pt modelId="{38B509D8-67F8-4A5B-A604-FD79465EAD81}" type="pres">
      <dgm:prSet presAssocID="{1D0149CA-C7D1-4872-AB17-27EDCE6DA4D6}" presName="node" presStyleLbl="node1" presStyleIdx="1" presStyleCnt="8">
        <dgm:presLayoutVars>
          <dgm:bulletEnabled val="1"/>
        </dgm:presLayoutVars>
      </dgm:prSet>
      <dgm:spPr/>
      <dgm:t>
        <a:bodyPr/>
        <a:lstStyle/>
        <a:p>
          <a:endParaRPr lang="es-ES"/>
        </a:p>
      </dgm:t>
    </dgm:pt>
    <dgm:pt modelId="{AADC8CF4-5D80-4046-8376-2466E1DE678D}" type="pres">
      <dgm:prSet presAssocID="{3BB904DB-364F-4171-B981-7555DAA8A6E1}" presName="sibTrans" presStyleCnt="0"/>
      <dgm:spPr/>
    </dgm:pt>
    <dgm:pt modelId="{47C38E0E-3A3A-4C08-A97E-FCE9DEFBE0B0}" type="pres">
      <dgm:prSet presAssocID="{3ABA7FE3-821D-45FC-A61D-50EFFE332DCB}" presName="node" presStyleLbl="node1" presStyleIdx="2" presStyleCnt="8">
        <dgm:presLayoutVars>
          <dgm:bulletEnabled val="1"/>
        </dgm:presLayoutVars>
      </dgm:prSet>
      <dgm:spPr/>
      <dgm:t>
        <a:bodyPr/>
        <a:lstStyle/>
        <a:p>
          <a:endParaRPr lang="es-ES"/>
        </a:p>
      </dgm:t>
    </dgm:pt>
    <dgm:pt modelId="{D6B49434-BB7B-4DFB-A1B9-BDB57B0C4718}" type="pres">
      <dgm:prSet presAssocID="{A5F8105A-A5B0-4BF9-9612-556BD7CA5056}" presName="sibTrans" presStyleCnt="0"/>
      <dgm:spPr/>
    </dgm:pt>
    <dgm:pt modelId="{5DA8C801-376C-450D-96A1-91693C6A44D4}" type="pres">
      <dgm:prSet presAssocID="{38151E98-E39D-4D16-8032-1831AC0305EC}" presName="node" presStyleLbl="node1" presStyleIdx="3" presStyleCnt="8">
        <dgm:presLayoutVars>
          <dgm:bulletEnabled val="1"/>
        </dgm:presLayoutVars>
      </dgm:prSet>
      <dgm:spPr/>
      <dgm:t>
        <a:bodyPr/>
        <a:lstStyle/>
        <a:p>
          <a:endParaRPr lang="es-ES"/>
        </a:p>
      </dgm:t>
    </dgm:pt>
    <dgm:pt modelId="{A38C11F6-CBF7-4470-B712-3F791F2E9737}" type="pres">
      <dgm:prSet presAssocID="{E1ABBCDD-1681-4A7B-84BC-722620E8857A}" presName="sibTrans" presStyleCnt="0"/>
      <dgm:spPr/>
    </dgm:pt>
    <dgm:pt modelId="{8A4D822C-2EAC-4FCF-BD37-C778E51F6433}" type="pres">
      <dgm:prSet presAssocID="{44E3F9FB-A8F9-401F-B773-B7FF33622CE9}" presName="node" presStyleLbl="node1" presStyleIdx="4" presStyleCnt="8">
        <dgm:presLayoutVars>
          <dgm:bulletEnabled val="1"/>
        </dgm:presLayoutVars>
      </dgm:prSet>
      <dgm:spPr/>
      <dgm:t>
        <a:bodyPr/>
        <a:lstStyle/>
        <a:p>
          <a:endParaRPr lang="es-ES"/>
        </a:p>
      </dgm:t>
    </dgm:pt>
    <dgm:pt modelId="{DE749E21-E427-4321-A120-DD32683FB2EB}" type="pres">
      <dgm:prSet presAssocID="{4194299D-B9E2-4D1E-98EA-3072040B9323}" presName="sibTrans" presStyleCnt="0"/>
      <dgm:spPr/>
    </dgm:pt>
    <dgm:pt modelId="{8E759C04-B66C-4587-A3C0-ACF323E0136C}" type="pres">
      <dgm:prSet presAssocID="{8661F4F9-4CAA-4176-A4E1-42AA9B3D55A7}" presName="node" presStyleLbl="node1" presStyleIdx="5" presStyleCnt="8">
        <dgm:presLayoutVars>
          <dgm:bulletEnabled val="1"/>
        </dgm:presLayoutVars>
      </dgm:prSet>
      <dgm:spPr/>
      <dgm:t>
        <a:bodyPr/>
        <a:lstStyle/>
        <a:p>
          <a:endParaRPr lang="es-ES"/>
        </a:p>
      </dgm:t>
    </dgm:pt>
    <dgm:pt modelId="{E1E5FE6F-4D37-4B60-ACF1-8F15BFE1F3E7}" type="pres">
      <dgm:prSet presAssocID="{ABBC983E-3307-4B5A-AF9C-D639253B34F7}" presName="sibTrans" presStyleCnt="0"/>
      <dgm:spPr/>
    </dgm:pt>
    <dgm:pt modelId="{320873D3-5BA9-4EA0-9E24-143A6EB2A790}" type="pres">
      <dgm:prSet presAssocID="{86B3E1BB-5F48-413D-AB85-12BA12598A79}" presName="node" presStyleLbl="node1" presStyleIdx="6" presStyleCnt="8">
        <dgm:presLayoutVars>
          <dgm:bulletEnabled val="1"/>
        </dgm:presLayoutVars>
      </dgm:prSet>
      <dgm:spPr/>
      <dgm:t>
        <a:bodyPr/>
        <a:lstStyle/>
        <a:p>
          <a:endParaRPr lang="es-ES"/>
        </a:p>
      </dgm:t>
    </dgm:pt>
    <dgm:pt modelId="{CB16D442-B50B-4E46-B9E2-480EBBBB1949}" type="pres">
      <dgm:prSet presAssocID="{F406F908-00B2-4366-83FC-4E5439C9AC4A}" presName="sibTrans" presStyleCnt="0"/>
      <dgm:spPr/>
    </dgm:pt>
    <dgm:pt modelId="{FC85EE84-C0BC-4C51-B3FB-B4634A11D708}" type="pres">
      <dgm:prSet presAssocID="{8E490C6F-7868-4637-A51E-1B867D5D7BD3}" presName="node" presStyleLbl="node1" presStyleIdx="7" presStyleCnt="8">
        <dgm:presLayoutVars>
          <dgm:bulletEnabled val="1"/>
        </dgm:presLayoutVars>
      </dgm:prSet>
      <dgm:spPr/>
      <dgm:t>
        <a:bodyPr/>
        <a:lstStyle/>
        <a:p>
          <a:endParaRPr lang="es-ES"/>
        </a:p>
      </dgm:t>
    </dgm:pt>
  </dgm:ptLst>
  <dgm:cxnLst>
    <dgm:cxn modelId="{C93287DA-64F5-4AE6-A70B-D169A979B971}" type="presOf" srcId="{86B3E1BB-5F48-413D-AB85-12BA12598A79}" destId="{320873D3-5BA9-4EA0-9E24-143A6EB2A790}" srcOrd="0" destOrd="0" presId="urn:microsoft.com/office/officeart/2005/8/layout/default#5"/>
    <dgm:cxn modelId="{F23A0456-057E-4E91-B37D-60727DA5D640}" srcId="{5F205660-A92E-4ECD-AA55-2074AC91BEB2}" destId="{38151E98-E39D-4D16-8032-1831AC0305EC}" srcOrd="3" destOrd="0" parTransId="{4470A1AF-ECA0-4ED7-A61C-C3D2FEB63FAE}" sibTransId="{E1ABBCDD-1681-4A7B-84BC-722620E8857A}"/>
    <dgm:cxn modelId="{C979AA8B-D870-49DB-B7A6-4CE3E9AB4EB4}" type="presOf" srcId="{1D0149CA-C7D1-4872-AB17-27EDCE6DA4D6}" destId="{38B509D8-67F8-4A5B-A604-FD79465EAD81}" srcOrd="0" destOrd="0" presId="urn:microsoft.com/office/officeart/2005/8/layout/default#5"/>
    <dgm:cxn modelId="{B2B92B30-9728-40F7-ABFA-6512FD4D7BC3}" type="presOf" srcId="{8661F4F9-4CAA-4176-A4E1-42AA9B3D55A7}" destId="{8E759C04-B66C-4587-A3C0-ACF323E0136C}" srcOrd="0" destOrd="0" presId="urn:microsoft.com/office/officeart/2005/8/layout/default#5"/>
    <dgm:cxn modelId="{92BFF07E-94A5-4710-AFEB-62E042406C1A}" type="presOf" srcId="{38151E98-E39D-4D16-8032-1831AC0305EC}" destId="{5DA8C801-376C-450D-96A1-91693C6A44D4}" srcOrd="0" destOrd="0" presId="urn:microsoft.com/office/officeart/2005/8/layout/default#5"/>
    <dgm:cxn modelId="{6F76AB83-7A4B-4ED5-88B9-63CA12DBED1C}" srcId="{5F205660-A92E-4ECD-AA55-2074AC91BEB2}" destId="{86B3E1BB-5F48-413D-AB85-12BA12598A79}" srcOrd="6" destOrd="0" parTransId="{41D82EF0-88E2-4896-94A5-BE7C764EEE99}" sibTransId="{F406F908-00B2-4366-83FC-4E5439C9AC4A}"/>
    <dgm:cxn modelId="{E6AFAC54-ACC1-4C4A-88E2-23E1B32BD9F7}" type="presOf" srcId="{5F205660-A92E-4ECD-AA55-2074AC91BEB2}" destId="{E51DF2E4-0730-4C96-BF7F-AD8B5717F85D}" srcOrd="0" destOrd="0" presId="urn:microsoft.com/office/officeart/2005/8/layout/default#5"/>
    <dgm:cxn modelId="{61FCEEB2-44CB-461B-A26F-FD9AA1086D62}" srcId="{5F205660-A92E-4ECD-AA55-2074AC91BEB2}" destId="{6BC81F88-0259-4981-974F-A94418866B9B}" srcOrd="0" destOrd="0" parTransId="{A7E5075E-A650-4540-83F8-79360247018A}" sibTransId="{928D2E7B-8CA1-4E85-9297-FF196F971FB3}"/>
    <dgm:cxn modelId="{E1141A73-B65F-4206-8C6C-9F091DEBFB52}" type="presOf" srcId="{44E3F9FB-A8F9-401F-B773-B7FF33622CE9}" destId="{8A4D822C-2EAC-4FCF-BD37-C778E51F6433}" srcOrd="0" destOrd="0" presId="urn:microsoft.com/office/officeart/2005/8/layout/default#5"/>
    <dgm:cxn modelId="{080872EF-2F9D-4FC4-A858-65271819D1A3}" srcId="{5F205660-A92E-4ECD-AA55-2074AC91BEB2}" destId="{3ABA7FE3-821D-45FC-A61D-50EFFE332DCB}" srcOrd="2" destOrd="0" parTransId="{8D16559E-BA0A-467C-8579-40C975C8ED93}" sibTransId="{A5F8105A-A5B0-4BF9-9612-556BD7CA5056}"/>
    <dgm:cxn modelId="{B8E69999-2698-453D-A398-9B5FAF750742}" type="presOf" srcId="{8E490C6F-7868-4637-A51E-1B867D5D7BD3}" destId="{FC85EE84-C0BC-4C51-B3FB-B4634A11D708}" srcOrd="0" destOrd="0" presId="urn:microsoft.com/office/officeart/2005/8/layout/default#5"/>
    <dgm:cxn modelId="{BD614786-CD37-48CF-82FC-567D190AC17C}" srcId="{5F205660-A92E-4ECD-AA55-2074AC91BEB2}" destId="{8661F4F9-4CAA-4176-A4E1-42AA9B3D55A7}" srcOrd="5" destOrd="0" parTransId="{6E7F18D3-46EF-484D-A3C6-10A83384D7D6}" sibTransId="{ABBC983E-3307-4B5A-AF9C-D639253B34F7}"/>
    <dgm:cxn modelId="{FA0F4D10-AAFD-445B-B949-BC0A2DB5B4AD}" srcId="{5F205660-A92E-4ECD-AA55-2074AC91BEB2}" destId="{44E3F9FB-A8F9-401F-B773-B7FF33622CE9}" srcOrd="4" destOrd="0" parTransId="{1C3B1F7C-4C84-400D-8C6D-E50C59B4ACB1}" sibTransId="{4194299D-B9E2-4D1E-98EA-3072040B9323}"/>
    <dgm:cxn modelId="{74336056-429C-449C-86B5-AA2F366B3A39}" srcId="{5F205660-A92E-4ECD-AA55-2074AC91BEB2}" destId="{1D0149CA-C7D1-4872-AB17-27EDCE6DA4D6}" srcOrd="1" destOrd="0" parTransId="{0C12950D-2F5D-4D32-A923-07328DA056F9}" sibTransId="{3BB904DB-364F-4171-B981-7555DAA8A6E1}"/>
    <dgm:cxn modelId="{0F5D6E2F-155B-4ACB-AFA2-A2F39DED2A63}" srcId="{5F205660-A92E-4ECD-AA55-2074AC91BEB2}" destId="{8E490C6F-7868-4637-A51E-1B867D5D7BD3}" srcOrd="7" destOrd="0" parTransId="{A29481D1-4507-4F81-BF5C-FE690726DE77}" sibTransId="{2E06B2FA-0C5F-492D-973C-A7127844E28D}"/>
    <dgm:cxn modelId="{F4801F77-E155-432B-A5E9-08A769640C41}" type="presOf" srcId="{3ABA7FE3-821D-45FC-A61D-50EFFE332DCB}" destId="{47C38E0E-3A3A-4C08-A97E-FCE9DEFBE0B0}" srcOrd="0" destOrd="0" presId="urn:microsoft.com/office/officeart/2005/8/layout/default#5"/>
    <dgm:cxn modelId="{642612A5-E57A-4C16-A530-4DB1CE48AB4E}" type="presOf" srcId="{6BC81F88-0259-4981-974F-A94418866B9B}" destId="{56460C56-F925-4561-9E46-752EC35820DD}" srcOrd="0" destOrd="0" presId="urn:microsoft.com/office/officeart/2005/8/layout/default#5"/>
    <dgm:cxn modelId="{66E6B786-F1EC-44F5-98CD-93049441A209}" type="presParOf" srcId="{E51DF2E4-0730-4C96-BF7F-AD8B5717F85D}" destId="{56460C56-F925-4561-9E46-752EC35820DD}" srcOrd="0" destOrd="0" presId="urn:microsoft.com/office/officeart/2005/8/layout/default#5"/>
    <dgm:cxn modelId="{31C6407B-6ACB-42B7-ABA2-B547368547A3}" type="presParOf" srcId="{E51DF2E4-0730-4C96-BF7F-AD8B5717F85D}" destId="{E86C1C35-DB2B-4401-8441-60FBD0E10E78}" srcOrd="1" destOrd="0" presId="urn:microsoft.com/office/officeart/2005/8/layout/default#5"/>
    <dgm:cxn modelId="{E8EA0B08-D691-4251-B34E-F9D91E5886F4}" type="presParOf" srcId="{E51DF2E4-0730-4C96-BF7F-AD8B5717F85D}" destId="{38B509D8-67F8-4A5B-A604-FD79465EAD81}" srcOrd="2" destOrd="0" presId="urn:microsoft.com/office/officeart/2005/8/layout/default#5"/>
    <dgm:cxn modelId="{AD57A5B2-C056-4076-97A8-BB0CAC7DCEED}" type="presParOf" srcId="{E51DF2E4-0730-4C96-BF7F-AD8B5717F85D}" destId="{AADC8CF4-5D80-4046-8376-2466E1DE678D}" srcOrd="3" destOrd="0" presId="urn:microsoft.com/office/officeart/2005/8/layout/default#5"/>
    <dgm:cxn modelId="{B489D7AC-BDBD-48D8-8879-67BAB176B94C}" type="presParOf" srcId="{E51DF2E4-0730-4C96-BF7F-AD8B5717F85D}" destId="{47C38E0E-3A3A-4C08-A97E-FCE9DEFBE0B0}" srcOrd="4" destOrd="0" presId="urn:microsoft.com/office/officeart/2005/8/layout/default#5"/>
    <dgm:cxn modelId="{812B3DBD-5DBB-4E04-93AD-42D435CBBE6A}" type="presParOf" srcId="{E51DF2E4-0730-4C96-BF7F-AD8B5717F85D}" destId="{D6B49434-BB7B-4DFB-A1B9-BDB57B0C4718}" srcOrd="5" destOrd="0" presId="urn:microsoft.com/office/officeart/2005/8/layout/default#5"/>
    <dgm:cxn modelId="{A71714CC-1291-4A80-B399-86EC16DFE3D1}" type="presParOf" srcId="{E51DF2E4-0730-4C96-BF7F-AD8B5717F85D}" destId="{5DA8C801-376C-450D-96A1-91693C6A44D4}" srcOrd="6" destOrd="0" presId="urn:microsoft.com/office/officeart/2005/8/layout/default#5"/>
    <dgm:cxn modelId="{94283CB7-63DD-4874-92EC-02B6071F54C1}" type="presParOf" srcId="{E51DF2E4-0730-4C96-BF7F-AD8B5717F85D}" destId="{A38C11F6-CBF7-4470-B712-3F791F2E9737}" srcOrd="7" destOrd="0" presId="urn:microsoft.com/office/officeart/2005/8/layout/default#5"/>
    <dgm:cxn modelId="{E8F52E5B-5884-4807-A191-2FAA8B05600C}" type="presParOf" srcId="{E51DF2E4-0730-4C96-BF7F-AD8B5717F85D}" destId="{8A4D822C-2EAC-4FCF-BD37-C778E51F6433}" srcOrd="8" destOrd="0" presId="urn:microsoft.com/office/officeart/2005/8/layout/default#5"/>
    <dgm:cxn modelId="{6461ADB6-21E2-49D2-8998-D51D8FF7FB8F}" type="presParOf" srcId="{E51DF2E4-0730-4C96-BF7F-AD8B5717F85D}" destId="{DE749E21-E427-4321-A120-DD32683FB2EB}" srcOrd="9" destOrd="0" presId="urn:microsoft.com/office/officeart/2005/8/layout/default#5"/>
    <dgm:cxn modelId="{5A9FE6EC-81FA-4F5E-A06D-574600FFBF3A}" type="presParOf" srcId="{E51DF2E4-0730-4C96-BF7F-AD8B5717F85D}" destId="{8E759C04-B66C-4587-A3C0-ACF323E0136C}" srcOrd="10" destOrd="0" presId="urn:microsoft.com/office/officeart/2005/8/layout/default#5"/>
    <dgm:cxn modelId="{7DA95425-5182-490E-B669-46D26C6D365E}" type="presParOf" srcId="{E51DF2E4-0730-4C96-BF7F-AD8B5717F85D}" destId="{E1E5FE6F-4D37-4B60-ACF1-8F15BFE1F3E7}" srcOrd="11" destOrd="0" presId="urn:microsoft.com/office/officeart/2005/8/layout/default#5"/>
    <dgm:cxn modelId="{438B5AFB-DE7D-41A7-8CB4-A8D614050BC7}" type="presParOf" srcId="{E51DF2E4-0730-4C96-BF7F-AD8B5717F85D}" destId="{320873D3-5BA9-4EA0-9E24-143A6EB2A790}" srcOrd="12" destOrd="0" presId="urn:microsoft.com/office/officeart/2005/8/layout/default#5"/>
    <dgm:cxn modelId="{64E1A796-C23F-484A-BA24-15BD69B8E841}" type="presParOf" srcId="{E51DF2E4-0730-4C96-BF7F-AD8B5717F85D}" destId="{CB16D442-B50B-4E46-B9E2-480EBBBB1949}" srcOrd="13" destOrd="0" presId="urn:microsoft.com/office/officeart/2005/8/layout/default#5"/>
    <dgm:cxn modelId="{2D08B766-274E-4BE7-B58D-56EBEBA97B06}" type="presParOf" srcId="{E51DF2E4-0730-4C96-BF7F-AD8B5717F85D}" destId="{FC85EE84-C0BC-4C51-B3FB-B4634A11D708}" srcOrd="14" destOrd="0" presId="urn:microsoft.com/office/officeart/2005/8/layout/defaul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8D78BB-6392-4247-B35B-62739A2EAF5D}" type="doc">
      <dgm:prSet loTypeId="urn:microsoft.com/office/officeart/2005/8/layout/default#4" loCatId="list" qsTypeId="urn:microsoft.com/office/officeart/2005/8/quickstyle/3d3" qsCatId="3D" csTypeId="urn:microsoft.com/office/officeart/2005/8/colors/accent1_2" csCatId="accent1" phldr="1"/>
      <dgm:spPr/>
      <dgm:t>
        <a:bodyPr/>
        <a:lstStyle/>
        <a:p>
          <a:endParaRPr lang="es-ES"/>
        </a:p>
      </dgm:t>
    </dgm:pt>
    <dgm:pt modelId="{EFE05E49-76AD-4145-8AE3-383DD72DF54C}">
      <dgm:prSet phldrT="[Texto]"/>
      <dgm:spPr/>
      <dgm:t>
        <a:bodyPr/>
        <a:lstStyle/>
        <a:p>
          <a:r>
            <a:rPr lang="es-ES" dirty="0" smtClean="0"/>
            <a:t>Órgano permanente</a:t>
          </a:r>
          <a:endParaRPr lang="es-ES" dirty="0"/>
        </a:p>
      </dgm:t>
    </dgm:pt>
    <dgm:pt modelId="{6446A0F3-C516-4E34-A9C1-902E26B0CB24}" type="parTrans" cxnId="{9F578278-B527-4072-AA8F-353298323CA9}">
      <dgm:prSet/>
      <dgm:spPr/>
      <dgm:t>
        <a:bodyPr/>
        <a:lstStyle/>
        <a:p>
          <a:endParaRPr lang="es-ES"/>
        </a:p>
      </dgm:t>
    </dgm:pt>
    <dgm:pt modelId="{B9DE627E-3468-4AE0-A6EF-22FC6B427028}" type="sibTrans" cxnId="{9F578278-B527-4072-AA8F-353298323CA9}">
      <dgm:prSet/>
      <dgm:spPr/>
      <dgm:t>
        <a:bodyPr/>
        <a:lstStyle/>
        <a:p>
          <a:endParaRPr lang="es-ES"/>
        </a:p>
      </dgm:t>
    </dgm:pt>
    <dgm:pt modelId="{A66AD152-195C-4D6E-8369-8F60553E5762}">
      <dgm:prSet phldrT="[Texto]"/>
      <dgm:spPr/>
      <dgm:t>
        <a:bodyPr/>
        <a:lstStyle/>
        <a:p>
          <a:r>
            <a:rPr lang="es-ES" dirty="0" smtClean="0"/>
            <a:t>Órgano esencial</a:t>
          </a:r>
          <a:endParaRPr lang="es-ES" dirty="0"/>
        </a:p>
      </dgm:t>
    </dgm:pt>
    <dgm:pt modelId="{0E0B6946-E85C-4EB9-A1DF-B635860F74C3}" type="parTrans" cxnId="{37413177-7C4A-4E6B-B01E-0AEF6403635A}">
      <dgm:prSet/>
      <dgm:spPr/>
      <dgm:t>
        <a:bodyPr/>
        <a:lstStyle/>
        <a:p>
          <a:endParaRPr lang="es-ES"/>
        </a:p>
      </dgm:t>
    </dgm:pt>
    <dgm:pt modelId="{CAA94233-72F3-476D-BD7E-9FE9DB66D6A2}" type="sibTrans" cxnId="{37413177-7C4A-4E6B-B01E-0AEF6403635A}">
      <dgm:prSet/>
      <dgm:spPr/>
      <dgm:t>
        <a:bodyPr/>
        <a:lstStyle/>
        <a:p>
          <a:endParaRPr lang="es-ES"/>
        </a:p>
      </dgm:t>
    </dgm:pt>
    <dgm:pt modelId="{B1B6C98D-0AEB-49D9-9928-D1363DB9DD35}">
      <dgm:prSet phldrT="[Texto]"/>
      <dgm:spPr/>
      <dgm:t>
        <a:bodyPr/>
        <a:lstStyle/>
        <a:p>
          <a:r>
            <a:rPr lang="es-ES" dirty="0" smtClean="0"/>
            <a:t>Realiza el OS</a:t>
          </a:r>
          <a:endParaRPr lang="es-ES" dirty="0"/>
        </a:p>
      </dgm:t>
    </dgm:pt>
    <dgm:pt modelId="{BCD2C27C-7EEB-4B25-891B-CAA8DF7785FC}" type="parTrans" cxnId="{B4EF7655-A120-4D8D-9BA8-8631860C4595}">
      <dgm:prSet/>
      <dgm:spPr/>
      <dgm:t>
        <a:bodyPr/>
        <a:lstStyle/>
        <a:p>
          <a:endParaRPr lang="es-ES"/>
        </a:p>
      </dgm:t>
    </dgm:pt>
    <dgm:pt modelId="{085CD9C6-8F3C-4A6E-BF05-321B21968DDF}" type="sibTrans" cxnId="{B4EF7655-A120-4D8D-9BA8-8631860C4595}">
      <dgm:prSet/>
      <dgm:spPr/>
      <dgm:t>
        <a:bodyPr/>
        <a:lstStyle/>
        <a:p>
          <a:endParaRPr lang="es-ES"/>
        </a:p>
      </dgm:t>
    </dgm:pt>
    <dgm:pt modelId="{B0E72756-310F-449E-8B30-28E873C1C434}">
      <dgm:prSet phldrT="[Texto]"/>
      <dgm:spPr/>
      <dgm:t>
        <a:bodyPr/>
        <a:lstStyle/>
        <a:p>
          <a:r>
            <a:rPr lang="es-ES" dirty="0" smtClean="0"/>
            <a:t>Vincula a la sociedad</a:t>
          </a:r>
          <a:endParaRPr lang="es-ES" dirty="0"/>
        </a:p>
      </dgm:t>
    </dgm:pt>
    <dgm:pt modelId="{57A744EE-903C-45C0-B819-5F5A8663C1AA}" type="parTrans" cxnId="{B8EF1AC0-EE02-4117-B82D-C463E7986B2A}">
      <dgm:prSet/>
      <dgm:spPr/>
      <dgm:t>
        <a:bodyPr/>
        <a:lstStyle/>
        <a:p>
          <a:endParaRPr lang="es-ES"/>
        </a:p>
      </dgm:t>
    </dgm:pt>
    <dgm:pt modelId="{2B89F8F9-2248-4685-BBFE-408190A44249}" type="sibTrans" cxnId="{B8EF1AC0-EE02-4117-B82D-C463E7986B2A}">
      <dgm:prSet/>
      <dgm:spPr/>
      <dgm:t>
        <a:bodyPr/>
        <a:lstStyle/>
        <a:p>
          <a:endParaRPr lang="es-ES"/>
        </a:p>
      </dgm:t>
    </dgm:pt>
    <dgm:pt modelId="{00A60203-10F1-4BE8-B9CD-938F30D0F7FE}">
      <dgm:prSet phldrT="[Texto]"/>
      <dgm:spPr/>
      <dgm:t>
        <a:bodyPr/>
        <a:lstStyle/>
        <a:p>
          <a:r>
            <a:rPr lang="es-ES" i="0" dirty="0" smtClean="0"/>
            <a:t>Representación orgánica </a:t>
          </a:r>
          <a:endParaRPr lang="es-ES" i="0" dirty="0"/>
        </a:p>
      </dgm:t>
    </dgm:pt>
    <dgm:pt modelId="{1D2B4CF6-E3C3-469B-B961-202164899D75}" type="parTrans" cxnId="{68E24D25-D87C-4666-A547-6B33394AED46}">
      <dgm:prSet/>
      <dgm:spPr/>
      <dgm:t>
        <a:bodyPr/>
        <a:lstStyle/>
        <a:p>
          <a:endParaRPr lang="es-ES"/>
        </a:p>
      </dgm:t>
    </dgm:pt>
    <dgm:pt modelId="{642213EB-84D0-4AC2-ACF4-D8D75A6EBC94}" type="sibTrans" cxnId="{68E24D25-D87C-4666-A547-6B33394AED46}">
      <dgm:prSet/>
      <dgm:spPr/>
      <dgm:t>
        <a:bodyPr/>
        <a:lstStyle/>
        <a:p>
          <a:endParaRPr lang="es-ES"/>
        </a:p>
      </dgm:t>
    </dgm:pt>
    <dgm:pt modelId="{AC7492C2-6E5B-48C9-8731-B6FE43CCD796}">
      <dgm:prSet phldrT="[Texto]"/>
      <dgm:spPr/>
      <dgm:t>
        <a:bodyPr/>
        <a:lstStyle/>
        <a:p>
          <a:r>
            <a:rPr lang="es-ES" i="0" dirty="0" smtClean="0"/>
            <a:t>Normas aplicables</a:t>
          </a:r>
          <a:endParaRPr lang="es-ES" i="0" dirty="0"/>
        </a:p>
      </dgm:t>
    </dgm:pt>
    <dgm:pt modelId="{558284C0-2874-44DD-9AD8-5D6C7B8AF6C0}" type="parTrans" cxnId="{87CB4E5E-C4DF-4496-830B-467BBBE60CC2}">
      <dgm:prSet/>
      <dgm:spPr/>
      <dgm:t>
        <a:bodyPr/>
        <a:lstStyle/>
        <a:p>
          <a:endParaRPr lang="es-ES"/>
        </a:p>
      </dgm:t>
    </dgm:pt>
    <dgm:pt modelId="{68A6F6D0-9E7F-4E4C-962B-9F4C518DD473}" type="sibTrans" cxnId="{87CB4E5E-C4DF-4496-830B-467BBBE60CC2}">
      <dgm:prSet/>
      <dgm:spPr/>
      <dgm:t>
        <a:bodyPr/>
        <a:lstStyle/>
        <a:p>
          <a:endParaRPr lang="es-ES"/>
        </a:p>
      </dgm:t>
    </dgm:pt>
    <dgm:pt modelId="{0F8DFAF2-3465-4862-8E32-C28157EB7FA6}" type="pres">
      <dgm:prSet presAssocID="{FD8D78BB-6392-4247-B35B-62739A2EAF5D}" presName="diagram" presStyleCnt="0">
        <dgm:presLayoutVars>
          <dgm:dir/>
          <dgm:resizeHandles val="exact"/>
        </dgm:presLayoutVars>
      </dgm:prSet>
      <dgm:spPr/>
      <dgm:t>
        <a:bodyPr/>
        <a:lstStyle/>
        <a:p>
          <a:endParaRPr lang="es-ES"/>
        </a:p>
      </dgm:t>
    </dgm:pt>
    <dgm:pt modelId="{417DCCB5-67E2-4B64-B8C4-8865D776C1CF}" type="pres">
      <dgm:prSet presAssocID="{EFE05E49-76AD-4145-8AE3-383DD72DF54C}" presName="node" presStyleLbl="node1" presStyleIdx="0" presStyleCnt="6">
        <dgm:presLayoutVars>
          <dgm:bulletEnabled val="1"/>
        </dgm:presLayoutVars>
      </dgm:prSet>
      <dgm:spPr/>
      <dgm:t>
        <a:bodyPr/>
        <a:lstStyle/>
        <a:p>
          <a:endParaRPr lang="es-ES"/>
        </a:p>
      </dgm:t>
    </dgm:pt>
    <dgm:pt modelId="{D513D9AE-A749-4E38-A080-99327A78279E}" type="pres">
      <dgm:prSet presAssocID="{B9DE627E-3468-4AE0-A6EF-22FC6B427028}" presName="sibTrans" presStyleCnt="0"/>
      <dgm:spPr/>
    </dgm:pt>
    <dgm:pt modelId="{B99FF4EA-6517-406F-A921-F88CE166E639}" type="pres">
      <dgm:prSet presAssocID="{A66AD152-195C-4D6E-8369-8F60553E5762}" presName="node" presStyleLbl="node1" presStyleIdx="1" presStyleCnt="6">
        <dgm:presLayoutVars>
          <dgm:bulletEnabled val="1"/>
        </dgm:presLayoutVars>
      </dgm:prSet>
      <dgm:spPr/>
      <dgm:t>
        <a:bodyPr/>
        <a:lstStyle/>
        <a:p>
          <a:endParaRPr lang="es-ES"/>
        </a:p>
      </dgm:t>
    </dgm:pt>
    <dgm:pt modelId="{6A909367-BB14-4F8E-B896-28783492C0FD}" type="pres">
      <dgm:prSet presAssocID="{CAA94233-72F3-476D-BD7E-9FE9DB66D6A2}" presName="sibTrans" presStyleCnt="0"/>
      <dgm:spPr/>
    </dgm:pt>
    <dgm:pt modelId="{95B47EA0-B5C6-4116-ACEF-480773C18D83}" type="pres">
      <dgm:prSet presAssocID="{B1B6C98D-0AEB-49D9-9928-D1363DB9DD35}" presName="node" presStyleLbl="node1" presStyleIdx="2" presStyleCnt="6">
        <dgm:presLayoutVars>
          <dgm:bulletEnabled val="1"/>
        </dgm:presLayoutVars>
      </dgm:prSet>
      <dgm:spPr/>
      <dgm:t>
        <a:bodyPr/>
        <a:lstStyle/>
        <a:p>
          <a:endParaRPr lang="es-ES"/>
        </a:p>
      </dgm:t>
    </dgm:pt>
    <dgm:pt modelId="{D268D3FC-8997-4EA4-BE17-AAA9513C19C7}" type="pres">
      <dgm:prSet presAssocID="{085CD9C6-8F3C-4A6E-BF05-321B21968DDF}" presName="sibTrans" presStyleCnt="0"/>
      <dgm:spPr/>
    </dgm:pt>
    <dgm:pt modelId="{89C1D204-76DA-4B8C-9965-AA4EAAADEF94}" type="pres">
      <dgm:prSet presAssocID="{B0E72756-310F-449E-8B30-28E873C1C434}" presName="node" presStyleLbl="node1" presStyleIdx="3" presStyleCnt="6">
        <dgm:presLayoutVars>
          <dgm:bulletEnabled val="1"/>
        </dgm:presLayoutVars>
      </dgm:prSet>
      <dgm:spPr/>
      <dgm:t>
        <a:bodyPr/>
        <a:lstStyle/>
        <a:p>
          <a:endParaRPr lang="es-ES"/>
        </a:p>
      </dgm:t>
    </dgm:pt>
    <dgm:pt modelId="{64054A1F-4091-45B1-A142-4A4C77384768}" type="pres">
      <dgm:prSet presAssocID="{2B89F8F9-2248-4685-BBFE-408190A44249}" presName="sibTrans" presStyleCnt="0"/>
      <dgm:spPr/>
    </dgm:pt>
    <dgm:pt modelId="{45039E8B-B301-4276-B343-6A93EA673DA2}" type="pres">
      <dgm:prSet presAssocID="{00A60203-10F1-4BE8-B9CD-938F30D0F7FE}" presName="node" presStyleLbl="node1" presStyleIdx="4" presStyleCnt="6">
        <dgm:presLayoutVars>
          <dgm:bulletEnabled val="1"/>
        </dgm:presLayoutVars>
      </dgm:prSet>
      <dgm:spPr/>
      <dgm:t>
        <a:bodyPr/>
        <a:lstStyle/>
        <a:p>
          <a:endParaRPr lang="es-ES"/>
        </a:p>
      </dgm:t>
    </dgm:pt>
    <dgm:pt modelId="{8F723BA1-E9EB-49B8-ABC5-80ACE18B85A4}" type="pres">
      <dgm:prSet presAssocID="{642213EB-84D0-4AC2-ACF4-D8D75A6EBC94}" presName="sibTrans" presStyleCnt="0"/>
      <dgm:spPr/>
    </dgm:pt>
    <dgm:pt modelId="{0FD99F1C-6F11-4CD4-A1F2-ABC8BB42A181}" type="pres">
      <dgm:prSet presAssocID="{AC7492C2-6E5B-48C9-8731-B6FE43CCD796}" presName="node" presStyleLbl="node1" presStyleIdx="5" presStyleCnt="6">
        <dgm:presLayoutVars>
          <dgm:bulletEnabled val="1"/>
        </dgm:presLayoutVars>
      </dgm:prSet>
      <dgm:spPr/>
      <dgm:t>
        <a:bodyPr/>
        <a:lstStyle/>
        <a:p>
          <a:endParaRPr lang="es-ES"/>
        </a:p>
      </dgm:t>
    </dgm:pt>
  </dgm:ptLst>
  <dgm:cxnLst>
    <dgm:cxn modelId="{308945EA-BB20-4A98-BD7F-EA7FA6C3F49C}" type="presOf" srcId="{AC7492C2-6E5B-48C9-8731-B6FE43CCD796}" destId="{0FD99F1C-6F11-4CD4-A1F2-ABC8BB42A181}" srcOrd="0" destOrd="0" presId="urn:microsoft.com/office/officeart/2005/8/layout/default#4"/>
    <dgm:cxn modelId="{8A5881C3-D3CD-434A-91B2-169DA1BABA76}" type="presOf" srcId="{00A60203-10F1-4BE8-B9CD-938F30D0F7FE}" destId="{45039E8B-B301-4276-B343-6A93EA673DA2}" srcOrd="0" destOrd="0" presId="urn:microsoft.com/office/officeart/2005/8/layout/default#4"/>
    <dgm:cxn modelId="{D7E890B8-25D5-4DFB-9764-2A052DCE9F9E}" type="presOf" srcId="{B1B6C98D-0AEB-49D9-9928-D1363DB9DD35}" destId="{95B47EA0-B5C6-4116-ACEF-480773C18D83}" srcOrd="0" destOrd="0" presId="urn:microsoft.com/office/officeart/2005/8/layout/default#4"/>
    <dgm:cxn modelId="{B4EF7655-A120-4D8D-9BA8-8631860C4595}" srcId="{FD8D78BB-6392-4247-B35B-62739A2EAF5D}" destId="{B1B6C98D-0AEB-49D9-9928-D1363DB9DD35}" srcOrd="2" destOrd="0" parTransId="{BCD2C27C-7EEB-4B25-891B-CAA8DF7785FC}" sibTransId="{085CD9C6-8F3C-4A6E-BF05-321B21968DDF}"/>
    <dgm:cxn modelId="{B8EF1AC0-EE02-4117-B82D-C463E7986B2A}" srcId="{FD8D78BB-6392-4247-B35B-62739A2EAF5D}" destId="{B0E72756-310F-449E-8B30-28E873C1C434}" srcOrd="3" destOrd="0" parTransId="{57A744EE-903C-45C0-B819-5F5A8663C1AA}" sibTransId="{2B89F8F9-2248-4685-BBFE-408190A44249}"/>
    <dgm:cxn modelId="{9F578278-B527-4072-AA8F-353298323CA9}" srcId="{FD8D78BB-6392-4247-B35B-62739A2EAF5D}" destId="{EFE05E49-76AD-4145-8AE3-383DD72DF54C}" srcOrd="0" destOrd="0" parTransId="{6446A0F3-C516-4E34-A9C1-902E26B0CB24}" sibTransId="{B9DE627E-3468-4AE0-A6EF-22FC6B427028}"/>
    <dgm:cxn modelId="{37413177-7C4A-4E6B-B01E-0AEF6403635A}" srcId="{FD8D78BB-6392-4247-B35B-62739A2EAF5D}" destId="{A66AD152-195C-4D6E-8369-8F60553E5762}" srcOrd="1" destOrd="0" parTransId="{0E0B6946-E85C-4EB9-A1DF-B635860F74C3}" sibTransId="{CAA94233-72F3-476D-BD7E-9FE9DB66D6A2}"/>
    <dgm:cxn modelId="{87CB4E5E-C4DF-4496-830B-467BBBE60CC2}" srcId="{FD8D78BB-6392-4247-B35B-62739A2EAF5D}" destId="{AC7492C2-6E5B-48C9-8731-B6FE43CCD796}" srcOrd="5" destOrd="0" parTransId="{558284C0-2874-44DD-9AD8-5D6C7B8AF6C0}" sibTransId="{68A6F6D0-9E7F-4E4C-962B-9F4C518DD473}"/>
    <dgm:cxn modelId="{F1DD8C3A-822D-4F6C-BD07-1689AD7CBAF1}" type="presOf" srcId="{A66AD152-195C-4D6E-8369-8F60553E5762}" destId="{B99FF4EA-6517-406F-A921-F88CE166E639}" srcOrd="0" destOrd="0" presId="urn:microsoft.com/office/officeart/2005/8/layout/default#4"/>
    <dgm:cxn modelId="{3C9F37A2-6E2C-4D00-AB01-58E4A0DBC54A}" type="presOf" srcId="{B0E72756-310F-449E-8B30-28E873C1C434}" destId="{89C1D204-76DA-4B8C-9965-AA4EAAADEF94}" srcOrd="0" destOrd="0" presId="urn:microsoft.com/office/officeart/2005/8/layout/default#4"/>
    <dgm:cxn modelId="{5339F96F-2156-4E22-A3FD-E4CAE39C3D02}" type="presOf" srcId="{EFE05E49-76AD-4145-8AE3-383DD72DF54C}" destId="{417DCCB5-67E2-4B64-B8C4-8865D776C1CF}" srcOrd="0" destOrd="0" presId="urn:microsoft.com/office/officeart/2005/8/layout/default#4"/>
    <dgm:cxn modelId="{0E4E18BB-1C29-47F4-9A1E-65B69D13A7F5}" type="presOf" srcId="{FD8D78BB-6392-4247-B35B-62739A2EAF5D}" destId="{0F8DFAF2-3465-4862-8E32-C28157EB7FA6}" srcOrd="0" destOrd="0" presId="urn:microsoft.com/office/officeart/2005/8/layout/default#4"/>
    <dgm:cxn modelId="{68E24D25-D87C-4666-A547-6B33394AED46}" srcId="{FD8D78BB-6392-4247-B35B-62739A2EAF5D}" destId="{00A60203-10F1-4BE8-B9CD-938F30D0F7FE}" srcOrd="4" destOrd="0" parTransId="{1D2B4CF6-E3C3-469B-B961-202164899D75}" sibTransId="{642213EB-84D0-4AC2-ACF4-D8D75A6EBC94}"/>
    <dgm:cxn modelId="{828865F9-31E4-4DAD-B4AC-C923E3B00D06}" type="presParOf" srcId="{0F8DFAF2-3465-4862-8E32-C28157EB7FA6}" destId="{417DCCB5-67E2-4B64-B8C4-8865D776C1CF}" srcOrd="0" destOrd="0" presId="urn:microsoft.com/office/officeart/2005/8/layout/default#4"/>
    <dgm:cxn modelId="{B60B66C1-9EF3-42B5-BBB5-B8D48E3CD7F3}" type="presParOf" srcId="{0F8DFAF2-3465-4862-8E32-C28157EB7FA6}" destId="{D513D9AE-A749-4E38-A080-99327A78279E}" srcOrd="1" destOrd="0" presId="urn:microsoft.com/office/officeart/2005/8/layout/default#4"/>
    <dgm:cxn modelId="{0953A3E9-35FF-44D2-A77F-CDE2B6A8C315}" type="presParOf" srcId="{0F8DFAF2-3465-4862-8E32-C28157EB7FA6}" destId="{B99FF4EA-6517-406F-A921-F88CE166E639}" srcOrd="2" destOrd="0" presId="urn:microsoft.com/office/officeart/2005/8/layout/default#4"/>
    <dgm:cxn modelId="{89683CA9-9E7C-4ABA-94F5-1E63F1AAB267}" type="presParOf" srcId="{0F8DFAF2-3465-4862-8E32-C28157EB7FA6}" destId="{6A909367-BB14-4F8E-B896-28783492C0FD}" srcOrd="3" destOrd="0" presId="urn:microsoft.com/office/officeart/2005/8/layout/default#4"/>
    <dgm:cxn modelId="{B1C1F2B2-E848-44CA-A48C-8A35B7029126}" type="presParOf" srcId="{0F8DFAF2-3465-4862-8E32-C28157EB7FA6}" destId="{95B47EA0-B5C6-4116-ACEF-480773C18D83}" srcOrd="4" destOrd="0" presId="urn:microsoft.com/office/officeart/2005/8/layout/default#4"/>
    <dgm:cxn modelId="{CBA24A00-5190-48B2-853A-0A0FF3172635}" type="presParOf" srcId="{0F8DFAF2-3465-4862-8E32-C28157EB7FA6}" destId="{D268D3FC-8997-4EA4-BE17-AAA9513C19C7}" srcOrd="5" destOrd="0" presId="urn:microsoft.com/office/officeart/2005/8/layout/default#4"/>
    <dgm:cxn modelId="{DDEA623C-614D-4CF1-A9A7-5AAD85881E81}" type="presParOf" srcId="{0F8DFAF2-3465-4862-8E32-C28157EB7FA6}" destId="{89C1D204-76DA-4B8C-9965-AA4EAAADEF94}" srcOrd="6" destOrd="0" presId="urn:microsoft.com/office/officeart/2005/8/layout/default#4"/>
    <dgm:cxn modelId="{04FC6C94-B22C-4BD6-8566-8BDBE649DF0E}" type="presParOf" srcId="{0F8DFAF2-3465-4862-8E32-C28157EB7FA6}" destId="{64054A1F-4091-45B1-A142-4A4C77384768}" srcOrd="7" destOrd="0" presId="urn:microsoft.com/office/officeart/2005/8/layout/default#4"/>
    <dgm:cxn modelId="{BFC61A8A-6CE6-4BD8-948E-C5F8CDE4E9F9}" type="presParOf" srcId="{0F8DFAF2-3465-4862-8E32-C28157EB7FA6}" destId="{45039E8B-B301-4276-B343-6A93EA673DA2}" srcOrd="8" destOrd="0" presId="urn:microsoft.com/office/officeart/2005/8/layout/default#4"/>
    <dgm:cxn modelId="{40E058B4-AB5A-42A0-90D3-55EF895F44AA}" type="presParOf" srcId="{0F8DFAF2-3465-4862-8E32-C28157EB7FA6}" destId="{8F723BA1-E9EB-49B8-ABC5-80ACE18B85A4}" srcOrd="9" destOrd="0" presId="urn:microsoft.com/office/officeart/2005/8/layout/default#4"/>
    <dgm:cxn modelId="{F32D2B6A-B336-4A65-9049-AE64EA4A0961}" type="presParOf" srcId="{0F8DFAF2-3465-4862-8E32-C28157EB7FA6}" destId="{0FD99F1C-6F11-4CD4-A1F2-ABC8BB42A181}" srcOrd="10" destOrd="0" presId="urn:microsoft.com/office/officeart/2005/8/layout/defaul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2A9DC3-F656-422A-90B7-BFF8A014B263}" type="doc">
      <dgm:prSet loTypeId="urn:microsoft.com/office/officeart/2005/8/layout/list1" loCatId="list" qsTypeId="urn:microsoft.com/office/officeart/2005/8/quickstyle/3d3" qsCatId="3D" csTypeId="urn:microsoft.com/office/officeart/2005/8/colors/accent1_5" csCatId="accent1" phldr="1"/>
      <dgm:spPr/>
      <dgm:t>
        <a:bodyPr/>
        <a:lstStyle/>
        <a:p>
          <a:endParaRPr lang="es-ES"/>
        </a:p>
      </dgm:t>
    </dgm:pt>
    <dgm:pt modelId="{8B1D97E8-BF0F-48AF-901E-9B8571F43CD4}">
      <dgm:prSet phldrT="[Texto]" custT="1"/>
      <dgm:spPr/>
      <dgm:t>
        <a:bodyPr/>
        <a:lstStyle/>
        <a:p>
          <a:pPr>
            <a:lnSpc>
              <a:spcPct val="100000"/>
            </a:lnSpc>
            <a:spcBef>
              <a:spcPts val="0"/>
            </a:spcBef>
            <a:spcAft>
              <a:spcPts val="0"/>
            </a:spcAft>
          </a:pPr>
          <a:r>
            <a:rPr lang="es-ES" sz="1400" b="1" dirty="0" smtClean="0"/>
            <a:t>Responsabilidad</a:t>
          </a:r>
          <a:endParaRPr lang="es-ES" sz="1400" dirty="0"/>
        </a:p>
      </dgm:t>
    </dgm:pt>
    <dgm:pt modelId="{BC0EF284-68A7-4281-BBEF-C9DE692AAAB0}" type="parTrans" cxnId="{889E4DE7-6A3E-4818-92B5-5E32CC1E0F70}">
      <dgm:prSet/>
      <dgm:spPr/>
      <dgm:t>
        <a:bodyPr/>
        <a:lstStyle/>
        <a:p>
          <a:pPr>
            <a:lnSpc>
              <a:spcPct val="100000"/>
            </a:lnSpc>
            <a:spcBef>
              <a:spcPts val="0"/>
            </a:spcBef>
            <a:spcAft>
              <a:spcPts val="0"/>
            </a:spcAft>
          </a:pPr>
          <a:endParaRPr lang="es-ES" sz="1400"/>
        </a:p>
      </dgm:t>
    </dgm:pt>
    <dgm:pt modelId="{9F2D0FAA-B2BB-4CA2-A835-6145BBA10CBE}" type="sibTrans" cxnId="{889E4DE7-6A3E-4818-92B5-5E32CC1E0F70}">
      <dgm:prSet/>
      <dgm:spPr/>
      <dgm:t>
        <a:bodyPr/>
        <a:lstStyle/>
        <a:p>
          <a:pPr>
            <a:lnSpc>
              <a:spcPct val="100000"/>
            </a:lnSpc>
            <a:spcBef>
              <a:spcPts val="0"/>
            </a:spcBef>
            <a:spcAft>
              <a:spcPts val="0"/>
            </a:spcAft>
          </a:pPr>
          <a:endParaRPr lang="es-ES" sz="1400"/>
        </a:p>
      </dgm:t>
    </dgm:pt>
    <dgm:pt modelId="{FAA9471D-315B-4264-9DEC-FDA5753CC652}">
      <dgm:prSet custT="1"/>
      <dgm:spPr/>
      <dgm:t>
        <a:bodyPr/>
        <a:lstStyle/>
        <a:p>
          <a:pPr>
            <a:lnSpc>
              <a:spcPct val="100000"/>
            </a:lnSpc>
            <a:spcBef>
              <a:spcPts val="0"/>
            </a:spcBef>
            <a:spcAft>
              <a:spcPts val="0"/>
            </a:spcAft>
          </a:pPr>
          <a:r>
            <a:rPr lang="es-ES" sz="1500" i="0" dirty="0" smtClean="0"/>
            <a:t>Los directores responden ilimitada y solidariamente hacia la sociedad, los accionistas y los terceros, por:</a:t>
          </a:r>
          <a:endParaRPr lang="es-ES" sz="1500" b="0" i="0" dirty="0"/>
        </a:p>
      </dgm:t>
    </dgm:pt>
    <dgm:pt modelId="{B109CF7B-8983-4FBC-B295-2646709EE789}" type="parTrans" cxnId="{7D172E59-898E-4F0D-B453-815DE58FB512}">
      <dgm:prSet/>
      <dgm:spPr/>
      <dgm:t>
        <a:bodyPr/>
        <a:lstStyle/>
        <a:p>
          <a:pPr>
            <a:lnSpc>
              <a:spcPct val="100000"/>
            </a:lnSpc>
            <a:spcBef>
              <a:spcPts val="0"/>
            </a:spcBef>
            <a:spcAft>
              <a:spcPts val="0"/>
            </a:spcAft>
          </a:pPr>
          <a:endParaRPr lang="es-ES" sz="1400"/>
        </a:p>
      </dgm:t>
    </dgm:pt>
    <dgm:pt modelId="{C7E0B36C-59F4-428F-B5CA-A69EFEA046FE}" type="sibTrans" cxnId="{7D172E59-898E-4F0D-B453-815DE58FB512}">
      <dgm:prSet/>
      <dgm:spPr/>
      <dgm:t>
        <a:bodyPr/>
        <a:lstStyle/>
        <a:p>
          <a:pPr>
            <a:lnSpc>
              <a:spcPct val="100000"/>
            </a:lnSpc>
            <a:spcBef>
              <a:spcPts val="0"/>
            </a:spcBef>
            <a:spcAft>
              <a:spcPts val="0"/>
            </a:spcAft>
          </a:pPr>
          <a:endParaRPr lang="es-ES" sz="1400"/>
        </a:p>
      </dgm:t>
    </dgm:pt>
    <dgm:pt modelId="{6FB9AB22-1389-437A-A935-F28AB9D7FA65}">
      <dgm:prSet custT="1"/>
      <dgm:spPr/>
      <dgm:t>
        <a:bodyPr/>
        <a:lstStyle/>
        <a:p>
          <a:pPr>
            <a:lnSpc>
              <a:spcPct val="100000"/>
            </a:lnSpc>
            <a:spcBef>
              <a:spcPts val="0"/>
            </a:spcBef>
            <a:spcAft>
              <a:spcPts val="0"/>
            </a:spcAft>
          </a:pPr>
          <a:r>
            <a:rPr lang="es-ES" sz="1600" b="1" i="0" dirty="0" smtClean="0"/>
            <a:t>el mal desempeño de su cargo (s/criterio del art. 59), </a:t>
          </a:r>
          <a:endParaRPr lang="es-ES" sz="1600" b="1" i="0" dirty="0"/>
        </a:p>
      </dgm:t>
    </dgm:pt>
    <dgm:pt modelId="{57041D25-2675-444D-A43A-17CF84DC6CA0}" type="parTrans" cxnId="{A6E4FB86-C231-4CE6-8E3D-EAD82EE49949}">
      <dgm:prSet/>
      <dgm:spPr/>
      <dgm:t>
        <a:bodyPr/>
        <a:lstStyle/>
        <a:p>
          <a:pPr>
            <a:lnSpc>
              <a:spcPct val="100000"/>
            </a:lnSpc>
            <a:spcBef>
              <a:spcPts val="0"/>
            </a:spcBef>
            <a:spcAft>
              <a:spcPts val="0"/>
            </a:spcAft>
          </a:pPr>
          <a:endParaRPr lang="es-ES" sz="1400"/>
        </a:p>
      </dgm:t>
    </dgm:pt>
    <dgm:pt modelId="{528141A2-07EA-4110-BF9B-4995EE9493D1}" type="sibTrans" cxnId="{A6E4FB86-C231-4CE6-8E3D-EAD82EE49949}">
      <dgm:prSet/>
      <dgm:spPr/>
      <dgm:t>
        <a:bodyPr/>
        <a:lstStyle/>
        <a:p>
          <a:pPr>
            <a:lnSpc>
              <a:spcPct val="100000"/>
            </a:lnSpc>
            <a:spcBef>
              <a:spcPts val="0"/>
            </a:spcBef>
            <a:spcAft>
              <a:spcPts val="0"/>
            </a:spcAft>
          </a:pPr>
          <a:endParaRPr lang="es-ES" sz="1400"/>
        </a:p>
      </dgm:t>
    </dgm:pt>
    <dgm:pt modelId="{F116932D-FDBA-4D2E-9FB7-7805F2EA32FE}">
      <dgm:prSet custT="1"/>
      <dgm:spPr/>
      <dgm:t>
        <a:bodyPr/>
        <a:lstStyle/>
        <a:p>
          <a:pPr>
            <a:lnSpc>
              <a:spcPct val="100000"/>
            </a:lnSpc>
            <a:spcBef>
              <a:spcPts val="0"/>
            </a:spcBef>
            <a:spcAft>
              <a:spcPts val="0"/>
            </a:spcAft>
          </a:pPr>
          <a:r>
            <a:rPr lang="es-ES" sz="1600" b="1" i="0" dirty="0" smtClean="0"/>
            <a:t>violación de la ley, el estatuto o el reglamento y </a:t>
          </a:r>
          <a:endParaRPr lang="es-ES" sz="1600" b="1" i="0" dirty="0"/>
        </a:p>
      </dgm:t>
    </dgm:pt>
    <dgm:pt modelId="{4EDED632-3FC9-4311-8756-1A3FC0B28B2F}" type="parTrans" cxnId="{BE27D999-5420-44ED-99F6-01E1B57E70DA}">
      <dgm:prSet/>
      <dgm:spPr/>
      <dgm:t>
        <a:bodyPr/>
        <a:lstStyle/>
        <a:p>
          <a:pPr>
            <a:lnSpc>
              <a:spcPct val="100000"/>
            </a:lnSpc>
            <a:spcBef>
              <a:spcPts val="0"/>
            </a:spcBef>
            <a:spcAft>
              <a:spcPts val="0"/>
            </a:spcAft>
          </a:pPr>
          <a:endParaRPr lang="es-ES" sz="1400"/>
        </a:p>
      </dgm:t>
    </dgm:pt>
    <dgm:pt modelId="{9029A590-4214-4061-B520-43BCF7BD505E}" type="sibTrans" cxnId="{BE27D999-5420-44ED-99F6-01E1B57E70DA}">
      <dgm:prSet/>
      <dgm:spPr/>
      <dgm:t>
        <a:bodyPr/>
        <a:lstStyle/>
        <a:p>
          <a:pPr>
            <a:lnSpc>
              <a:spcPct val="100000"/>
            </a:lnSpc>
            <a:spcBef>
              <a:spcPts val="0"/>
            </a:spcBef>
            <a:spcAft>
              <a:spcPts val="0"/>
            </a:spcAft>
          </a:pPr>
          <a:endParaRPr lang="es-ES" sz="1400"/>
        </a:p>
      </dgm:t>
    </dgm:pt>
    <dgm:pt modelId="{C4467E29-7D0C-47B7-B46A-457295845DEF}">
      <dgm:prSet custT="1"/>
      <dgm:spPr/>
      <dgm:t>
        <a:bodyPr/>
        <a:lstStyle/>
        <a:p>
          <a:pPr>
            <a:lnSpc>
              <a:spcPct val="100000"/>
            </a:lnSpc>
            <a:spcBef>
              <a:spcPts val="0"/>
            </a:spcBef>
            <a:spcAft>
              <a:spcPts val="0"/>
            </a:spcAft>
          </a:pPr>
          <a:r>
            <a:rPr lang="es-ES" sz="1600" b="1" i="0" dirty="0" smtClean="0"/>
            <a:t>por cualquier otro daño producido por:</a:t>
          </a:r>
          <a:endParaRPr lang="es-ES" sz="1600" b="1" i="0" dirty="0"/>
        </a:p>
      </dgm:t>
    </dgm:pt>
    <dgm:pt modelId="{A6BF372D-3BE9-4DC4-AB33-1043CD46D7E0}" type="parTrans" cxnId="{840EA957-0979-4835-BD50-D68442927DFB}">
      <dgm:prSet/>
      <dgm:spPr/>
      <dgm:t>
        <a:bodyPr/>
        <a:lstStyle/>
        <a:p>
          <a:pPr>
            <a:lnSpc>
              <a:spcPct val="100000"/>
            </a:lnSpc>
            <a:spcBef>
              <a:spcPts val="0"/>
            </a:spcBef>
            <a:spcAft>
              <a:spcPts val="0"/>
            </a:spcAft>
          </a:pPr>
          <a:endParaRPr lang="es-ES" sz="1400"/>
        </a:p>
      </dgm:t>
    </dgm:pt>
    <dgm:pt modelId="{294367F6-6C39-49B5-AD95-BF765D56D7CD}" type="sibTrans" cxnId="{840EA957-0979-4835-BD50-D68442927DFB}">
      <dgm:prSet/>
      <dgm:spPr/>
      <dgm:t>
        <a:bodyPr/>
        <a:lstStyle/>
        <a:p>
          <a:pPr>
            <a:lnSpc>
              <a:spcPct val="100000"/>
            </a:lnSpc>
            <a:spcBef>
              <a:spcPts val="0"/>
            </a:spcBef>
            <a:spcAft>
              <a:spcPts val="0"/>
            </a:spcAft>
          </a:pPr>
          <a:endParaRPr lang="es-ES" sz="1400"/>
        </a:p>
      </dgm:t>
    </dgm:pt>
    <dgm:pt modelId="{5F4FFACA-747E-4898-A7E7-6BBA9E02AC72}">
      <dgm:prSet custT="1"/>
      <dgm:spPr/>
      <dgm:t>
        <a:bodyPr/>
        <a:lstStyle/>
        <a:p>
          <a:pPr>
            <a:lnSpc>
              <a:spcPct val="100000"/>
            </a:lnSpc>
            <a:spcBef>
              <a:spcPts val="0"/>
            </a:spcBef>
            <a:spcAft>
              <a:spcPts val="0"/>
            </a:spcAft>
          </a:pPr>
          <a:r>
            <a:rPr lang="es-ES" sz="1600" b="1" i="0" dirty="0" smtClean="0"/>
            <a:t>	abuso de facultades (se excede en sus atribuciones) o</a:t>
          </a:r>
          <a:endParaRPr lang="es-ES" sz="1600" b="1" i="0" dirty="0"/>
        </a:p>
      </dgm:t>
    </dgm:pt>
    <dgm:pt modelId="{D4D557E1-F196-4EA2-BADE-E61E91D5DE32}" type="parTrans" cxnId="{6FA34C29-BEBE-46E3-A9C4-270487BF6849}">
      <dgm:prSet/>
      <dgm:spPr/>
      <dgm:t>
        <a:bodyPr/>
        <a:lstStyle/>
        <a:p>
          <a:pPr>
            <a:lnSpc>
              <a:spcPct val="100000"/>
            </a:lnSpc>
            <a:spcBef>
              <a:spcPts val="0"/>
            </a:spcBef>
            <a:spcAft>
              <a:spcPts val="0"/>
            </a:spcAft>
          </a:pPr>
          <a:endParaRPr lang="es-ES" sz="1400"/>
        </a:p>
      </dgm:t>
    </dgm:pt>
    <dgm:pt modelId="{A67E1252-794B-41E9-BB5E-3C5EA7C9CACF}" type="sibTrans" cxnId="{6FA34C29-BEBE-46E3-A9C4-270487BF6849}">
      <dgm:prSet/>
      <dgm:spPr/>
      <dgm:t>
        <a:bodyPr/>
        <a:lstStyle/>
        <a:p>
          <a:pPr>
            <a:lnSpc>
              <a:spcPct val="100000"/>
            </a:lnSpc>
            <a:spcBef>
              <a:spcPts val="0"/>
            </a:spcBef>
            <a:spcAft>
              <a:spcPts val="0"/>
            </a:spcAft>
          </a:pPr>
          <a:endParaRPr lang="es-ES" sz="1400"/>
        </a:p>
      </dgm:t>
    </dgm:pt>
    <dgm:pt modelId="{F7DB1E9C-2C0E-4D96-B9E6-2F90129B498B}">
      <dgm:prSet custT="1"/>
      <dgm:spPr/>
      <dgm:t>
        <a:bodyPr/>
        <a:lstStyle/>
        <a:p>
          <a:pPr>
            <a:lnSpc>
              <a:spcPct val="100000"/>
            </a:lnSpc>
            <a:spcBef>
              <a:spcPts val="0"/>
            </a:spcBef>
            <a:spcAft>
              <a:spcPts val="0"/>
            </a:spcAft>
          </a:pPr>
          <a:r>
            <a:rPr lang="es-ES" sz="1600" b="1" i="0" dirty="0" smtClean="0"/>
            <a:t>	culpa grave (algo más que la mera negligencia)…</a:t>
          </a:r>
          <a:endParaRPr lang="es-ES" sz="1600" b="1" i="0" dirty="0"/>
        </a:p>
      </dgm:t>
    </dgm:pt>
    <dgm:pt modelId="{2F3D600B-D309-494E-9DA1-717B5217B2D3}" type="parTrans" cxnId="{FFF48DD9-36EE-4847-BC56-D13C9A215D60}">
      <dgm:prSet/>
      <dgm:spPr/>
      <dgm:t>
        <a:bodyPr/>
        <a:lstStyle/>
        <a:p>
          <a:pPr>
            <a:lnSpc>
              <a:spcPct val="100000"/>
            </a:lnSpc>
            <a:spcBef>
              <a:spcPts val="0"/>
            </a:spcBef>
            <a:spcAft>
              <a:spcPts val="0"/>
            </a:spcAft>
          </a:pPr>
          <a:endParaRPr lang="es-ES" sz="1400"/>
        </a:p>
      </dgm:t>
    </dgm:pt>
    <dgm:pt modelId="{6DBCEE3A-D953-4500-84CF-23835E9BCD40}" type="sibTrans" cxnId="{FFF48DD9-36EE-4847-BC56-D13C9A215D60}">
      <dgm:prSet/>
      <dgm:spPr/>
      <dgm:t>
        <a:bodyPr/>
        <a:lstStyle/>
        <a:p>
          <a:pPr>
            <a:lnSpc>
              <a:spcPct val="100000"/>
            </a:lnSpc>
            <a:spcBef>
              <a:spcPts val="0"/>
            </a:spcBef>
            <a:spcAft>
              <a:spcPts val="0"/>
            </a:spcAft>
          </a:pPr>
          <a:endParaRPr lang="es-ES" sz="1400"/>
        </a:p>
      </dgm:t>
    </dgm:pt>
    <dgm:pt modelId="{A820ECFB-7B18-4EF1-97B1-761B54B10BB0}">
      <dgm:prSet phldrT="[Texto]" custT="1"/>
      <dgm:spPr/>
      <dgm:t>
        <a:bodyPr/>
        <a:lstStyle/>
        <a:p>
          <a:pPr>
            <a:lnSpc>
              <a:spcPct val="100000"/>
            </a:lnSpc>
            <a:spcBef>
              <a:spcPts val="0"/>
            </a:spcBef>
            <a:spcAft>
              <a:spcPts val="0"/>
            </a:spcAft>
          </a:pPr>
          <a:r>
            <a:rPr lang="es-ES" sz="1400" b="1" dirty="0" smtClean="0"/>
            <a:t>Imputación de la responsabilidad</a:t>
          </a:r>
          <a:endParaRPr lang="es-ES" sz="1400" i="1" dirty="0"/>
        </a:p>
      </dgm:t>
    </dgm:pt>
    <dgm:pt modelId="{5033526C-AEFC-4AFA-AC14-DCF550189F80}" type="parTrans" cxnId="{CA00B607-D52A-4428-B6F6-4CEE15EC108F}">
      <dgm:prSet/>
      <dgm:spPr/>
      <dgm:t>
        <a:bodyPr/>
        <a:lstStyle/>
        <a:p>
          <a:pPr>
            <a:lnSpc>
              <a:spcPct val="100000"/>
            </a:lnSpc>
            <a:spcBef>
              <a:spcPts val="0"/>
            </a:spcBef>
            <a:spcAft>
              <a:spcPts val="0"/>
            </a:spcAft>
          </a:pPr>
          <a:endParaRPr lang="es-ES" sz="1400"/>
        </a:p>
      </dgm:t>
    </dgm:pt>
    <dgm:pt modelId="{94C0514D-C815-4239-8735-D663965C4527}" type="sibTrans" cxnId="{CA00B607-D52A-4428-B6F6-4CEE15EC108F}">
      <dgm:prSet/>
      <dgm:spPr/>
      <dgm:t>
        <a:bodyPr/>
        <a:lstStyle/>
        <a:p>
          <a:pPr>
            <a:lnSpc>
              <a:spcPct val="100000"/>
            </a:lnSpc>
            <a:spcBef>
              <a:spcPts val="0"/>
            </a:spcBef>
            <a:spcAft>
              <a:spcPts val="0"/>
            </a:spcAft>
          </a:pPr>
          <a:endParaRPr lang="es-ES" sz="1400"/>
        </a:p>
      </dgm:t>
    </dgm:pt>
    <dgm:pt modelId="{2DEE2815-295A-4BF5-B4E8-EB1C85B856EC}">
      <dgm:prSet custT="1"/>
      <dgm:spPr/>
      <dgm:t>
        <a:bodyPr/>
        <a:lstStyle/>
        <a:p>
          <a:pPr>
            <a:lnSpc>
              <a:spcPct val="100000"/>
            </a:lnSpc>
            <a:spcBef>
              <a:spcPts val="0"/>
            </a:spcBef>
            <a:spcAft>
              <a:spcPts val="0"/>
            </a:spcAft>
          </a:pPr>
          <a:r>
            <a:rPr lang="es-ES" sz="1400" i="0" dirty="0" smtClean="0"/>
            <a:t>Se hará </a:t>
          </a:r>
          <a:r>
            <a:rPr lang="es-ES" sz="1400" b="1" i="0" dirty="0" smtClean="0"/>
            <a:t>atendiendo a la actuación individual </a:t>
          </a:r>
          <a:r>
            <a:rPr lang="es-ES" sz="1400" i="0" dirty="0" smtClean="0"/>
            <a:t>cuando se hubieren asignado funciones en forma personal de acuerdo con lo establecido en el estatuto, el reglamento o decisión asamblearia. </a:t>
          </a:r>
        </a:p>
      </dgm:t>
    </dgm:pt>
    <dgm:pt modelId="{E1CA9A4A-54EF-4D5D-9856-38D47F26D248}" type="parTrans" cxnId="{5B4E8A16-A0DE-4A0A-856C-E4E83ED398C9}">
      <dgm:prSet/>
      <dgm:spPr/>
      <dgm:t>
        <a:bodyPr/>
        <a:lstStyle/>
        <a:p>
          <a:pPr>
            <a:lnSpc>
              <a:spcPct val="100000"/>
            </a:lnSpc>
            <a:spcBef>
              <a:spcPts val="0"/>
            </a:spcBef>
            <a:spcAft>
              <a:spcPts val="0"/>
            </a:spcAft>
          </a:pPr>
          <a:endParaRPr lang="es-ES" sz="1400"/>
        </a:p>
      </dgm:t>
    </dgm:pt>
    <dgm:pt modelId="{C8A8AA39-F4FE-49CB-89B3-EA125A07997B}" type="sibTrans" cxnId="{5B4E8A16-A0DE-4A0A-856C-E4E83ED398C9}">
      <dgm:prSet/>
      <dgm:spPr/>
      <dgm:t>
        <a:bodyPr/>
        <a:lstStyle/>
        <a:p>
          <a:pPr>
            <a:lnSpc>
              <a:spcPct val="100000"/>
            </a:lnSpc>
            <a:spcBef>
              <a:spcPts val="0"/>
            </a:spcBef>
            <a:spcAft>
              <a:spcPts val="0"/>
            </a:spcAft>
          </a:pPr>
          <a:endParaRPr lang="es-ES" sz="1400"/>
        </a:p>
      </dgm:t>
    </dgm:pt>
    <dgm:pt modelId="{34323F3F-E2B3-47FC-B272-C8150C6817F1}">
      <dgm:prSet custT="1"/>
      <dgm:spPr/>
      <dgm:t>
        <a:bodyPr/>
        <a:lstStyle/>
        <a:p>
          <a:pPr>
            <a:lnSpc>
              <a:spcPct val="100000"/>
            </a:lnSpc>
            <a:spcBef>
              <a:spcPts val="0"/>
            </a:spcBef>
            <a:spcAft>
              <a:spcPts val="0"/>
            </a:spcAft>
          </a:pPr>
          <a:r>
            <a:rPr lang="es-ES" sz="1400" i="0" dirty="0" smtClean="0"/>
            <a:t>La decisión de la asamblea y la designación de las personas que han de desempeñar las funciones deben ser inscriptas el Registro Público de Comercio como requisito para la aplicación de lo dispuesto en este párrafo.</a:t>
          </a:r>
        </a:p>
      </dgm:t>
    </dgm:pt>
    <dgm:pt modelId="{4820145B-F9DC-4A61-8E71-782C6ABD783C}" type="parTrans" cxnId="{F943F00A-A14A-4AD8-9D08-58BF77EA397F}">
      <dgm:prSet/>
      <dgm:spPr/>
      <dgm:t>
        <a:bodyPr/>
        <a:lstStyle/>
        <a:p>
          <a:pPr>
            <a:lnSpc>
              <a:spcPct val="100000"/>
            </a:lnSpc>
            <a:spcBef>
              <a:spcPts val="0"/>
            </a:spcBef>
            <a:spcAft>
              <a:spcPts val="0"/>
            </a:spcAft>
          </a:pPr>
          <a:endParaRPr lang="es-ES" sz="1400"/>
        </a:p>
      </dgm:t>
    </dgm:pt>
    <dgm:pt modelId="{6542E2B4-737D-4958-AA42-A00881698418}" type="sibTrans" cxnId="{F943F00A-A14A-4AD8-9D08-58BF77EA397F}">
      <dgm:prSet/>
      <dgm:spPr/>
      <dgm:t>
        <a:bodyPr/>
        <a:lstStyle/>
        <a:p>
          <a:pPr>
            <a:lnSpc>
              <a:spcPct val="100000"/>
            </a:lnSpc>
            <a:spcBef>
              <a:spcPts val="0"/>
            </a:spcBef>
            <a:spcAft>
              <a:spcPts val="0"/>
            </a:spcAft>
          </a:pPr>
          <a:endParaRPr lang="es-ES" sz="1400"/>
        </a:p>
      </dgm:t>
    </dgm:pt>
    <dgm:pt modelId="{C6C4CE96-165E-4B7E-88D2-EFA78AA53980}">
      <dgm:prSet custT="1"/>
      <dgm:spPr/>
      <dgm:t>
        <a:bodyPr/>
        <a:lstStyle/>
        <a:p>
          <a:pPr>
            <a:lnSpc>
              <a:spcPct val="100000"/>
            </a:lnSpc>
            <a:spcBef>
              <a:spcPts val="0"/>
            </a:spcBef>
            <a:spcAft>
              <a:spcPts val="0"/>
            </a:spcAft>
          </a:pPr>
          <a:r>
            <a:rPr lang="es-ES" sz="1600" b="1" i="0" dirty="0" smtClean="0"/>
            <a:t>	dolo (clara intención de dañar)</a:t>
          </a:r>
          <a:endParaRPr lang="es-ES" sz="1600" b="1" i="0" dirty="0"/>
        </a:p>
      </dgm:t>
    </dgm:pt>
    <dgm:pt modelId="{2A057482-731A-4329-8EF7-93A74AF2CFBC}" type="parTrans" cxnId="{7F24BAFF-4998-4D49-9F12-2376987B1DFA}">
      <dgm:prSet/>
      <dgm:spPr/>
      <dgm:t>
        <a:bodyPr/>
        <a:lstStyle/>
        <a:p>
          <a:endParaRPr lang="es-ES"/>
        </a:p>
      </dgm:t>
    </dgm:pt>
    <dgm:pt modelId="{6EBE618E-31EF-46E1-BC59-770D2BD22856}" type="sibTrans" cxnId="{7F24BAFF-4998-4D49-9F12-2376987B1DFA}">
      <dgm:prSet/>
      <dgm:spPr/>
      <dgm:t>
        <a:bodyPr/>
        <a:lstStyle/>
        <a:p>
          <a:endParaRPr lang="es-ES"/>
        </a:p>
      </dgm:t>
    </dgm:pt>
    <dgm:pt modelId="{0E15A579-0808-4465-8BD7-9A2D02DD7EF6}" type="pres">
      <dgm:prSet presAssocID="{FF2A9DC3-F656-422A-90B7-BFF8A014B263}" presName="linear" presStyleCnt="0">
        <dgm:presLayoutVars>
          <dgm:dir/>
          <dgm:animLvl val="lvl"/>
          <dgm:resizeHandles val="exact"/>
        </dgm:presLayoutVars>
      </dgm:prSet>
      <dgm:spPr/>
      <dgm:t>
        <a:bodyPr/>
        <a:lstStyle/>
        <a:p>
          <a:endParaRPr lang="es-ES"/>
        </a:p>
      </dgm:t>
    </dgm:pt>
    <dgm:pt modelId="{06DB26BC-8F61-4703-AC27-D2EABF5AACAF}" type="pres">
      <dgm:prSet presAssocID="{8B1D97E8-BF0F-48AF-901E-9B8571F43CD4}" presName="parentLin" presStyleCnt="0"/>
      <dgm:spPr/>
      <dgm:t>
        <a:bodyPr/>
        <a:lstStyle/>
        <a:p>
          <a:endParaRPr lang="es-ES"/>
        </a:p>
      </dgm:t>
    </dgm:pt>
    <dgm:pt modelId="{A92DB024-2AF0-46D3-8CEB-35FCC0574B83}" type="pres">
      <dgm:prSet presAssocID="{8B1D97E8-BF0F-48AF-901E-9B8571F43CD4}" presName="parentLeftMargin" presStyleLbl="node1" presStyleIdx="0" presStyleCnt="2"/>
      <dgm:spPr/>
      <dgm:t>
        <a:bodyPr/>
        <a:lstStyle/>
        <a:p>
          <a:endParaRPr lang="es-ES"/>
        </a:p>
      </dgm:t>
    </dgm:pt>
    <dgm:pt modelId="{B8958430-8579-47A3-AE4A-7E4F69380BB2}" type="pres">
      <dgm:prSet presAssocID="{8B1D97E8-BF0F-48AF-901E-9B8571F43CD4}" presName="parentText" presStyleLbl="node1" presStyleIdx="0" presStyleCnt="2" custScaleX="129870" custScaleY="16283" custLinFactNeighborY="-38565">
        <dgm:presLayoutVars>
          <dgm:chMax val="0"/>
          <dgm:bulletEnabled val="1"/>
        </dgm:presLayoutVars>
      </dgm:prSet>
      <dgm:spPr/>
      <dgm:t>
        <a:bodyPr/>
        <a:lstStyle/>
        <a:p>
          <a:endParaRPr lang="es-ES"/>
        </a:p>
      </dgm:t>
    </dgm:pt>
    <dgm:pt modelId="{452408AB-AB2E-4BC9-84C8-868845E88928}" type="pres">
      <dgm:prSet presAssocID="{8B1D97E8-BF0F-48AF-901E-9B8571F43CD4}" presName="negativeSpace" presStyleCnt="0"/>
      <dgm:spPr/>
      <dgm:t>
        <a:bodyPr/>
        <a:lstStyle/>
        <a:p>
          <a:endParaRPr lang="es-ES"/>
        </a:p>
      </dgm:t>
    </dgm:pt>
    <dgm:pt modelId="{3F985346-D411-4E1C-AEE9-CF340524E176}" type="pres">
      <dgm:prSet presAssocID="{8B1D97E8-BF0F-48AF-901E-9B8571F43CD4}" presName="childText" presStyleLbl="conFgAcc1" presStyleIdx="0" presStyleCnt="2" custScaleY="75102" custLinFactNeighborY="-45780">
        <dgm:presLayoutVars>
          <dgm:bulletEnabled val="1"/>
        </dgm:presLayoutVars>
      </dgm:prSet>
      <dgm:spPr/>
      <dgm:t>
        <a:bodyPr/>
        <a:lstStyle/>
        <a:p>
          <a:endParaRPr lang="es-ES"/>
        </a:p>
      </dgm:t>
    </dgm:pt>
    <dgm:pt modelId="{642109CE-AA41-4608-BA4A-336521747E5B}" type="pres">
      <dgm:prSet presAssocID="{9F2D0FAA-B2BB-4CA2-A835-6145BBA10CBE}" presName="spaceBetweenRectangles" presStyleCnt="0"/>
      <dgm:spPr/>
      <dgm:t>
        <a:bodyPr/>
        <a:lstStyle/>
        <a:p>
          <a:endParaRPr lang="es-ES"/>
        </a:p>
      </dgm:t>
    </dgm:pt>
    <dgm:pt modelId="{4F385427-F08C-4267-AC70-7E53E8725CB4}" type="pres">
      <dgm:prSet presAssocID="{A820ECFB-7B18-4EF1-97B1-761B54B10BB0}" presName="parentLin" presStyleCnt="0"/>
      <dgm:spPr/>
      <dgm:t>
        <a:bodyPr/>
        <a:lstStyle/>
        <a:p>
          <a:endParaRPr lang="es-ES"/>
        </a:p>
      </dgm:t>
    </dgm:pt>
    <dgm:pt modelId="{FE8672ED-9679-4E31-9A1E-4F611F4C70A0}" type="pres">
      <dgm:prSet presAssocID="{A820ECFB-7B18-4EF1-97B1-761B54B10BB0}" presName="parentLeftMargin" presStyleLbl="node1" presStyleIdx="0" presStyleCnt="2"/>
      <dgm:spPr/>
      <dgm:t>
        <a:bodyPr/>
        <a:lstStyle/>
        <a:p>
          <a:endParaRPr lang="es-ES"/>
        </a:p>
      </dgm:t>
    </dgm:pt>
    <dgm:pt modelId="{6B262D62-7283-4C87-9E5B-5DAC173AEE5C}" type="pres">
      <dgm:prSet presAssocID="{A820ECFB-7B18-4EF1-97B1-761B54B10BB0}" presName="parentText" presStyleLbl="node1" presStyleIdx="1" presStyleCnt="2" custScaleX="129870" custScaleY="18651" custLinFactNeighborX="-29203" custLinFactNeighborY="-11647">
        <dgm:presLayoutVars>
          <dgm:chMax val="0"/>
          <dgm:bulletEnabled val="1"/>
        </dgm:presLayoutVars>
      </dgm:prSet>
      <dgm:spPr/>
      <dgm:t>
        <a:bodyPr/>
        <a:lstStyle/>
        <a:p>
          <a:endParaRPr lang="es-ES"/>
        </a:p>
      </dgm:t>
    </dgm:pt>
    <dgm:pt modelId="{A35B312F-06D0-470B-B3EE-E206422B94FE}" type="pres">
      <dgm:prSet presAssocID="{A820ECFB-7B18-4EF1-97B1-761B54B10BB0}" presName="negativeSpace" presStyleCnt="0"/>
      <dgm:spPr/>
      <dgm:t>
        <a:bodyPr/>
        <a:lstStyle/>
        <a:p>
          <a:endParaRPr lang="es-ES"/>
        </a:p>
      </dgm:t>
    </dgm:pt>
    <dgm:pt modelId="{C2843DBE-FA3D-4609-BB40-9684252683E8}" type="pres">
      <dgm:prSet presAssocID="{A820ECFB-7B18-4EF1-97B1-761B54B10BB0}" presName="childText" presStyleLbl="conFgAcc1" presStyleIdx="1" presStyleCnt="2" custScaleY="79436" custLinFactNeighborY="91386">
        <dgm:presLayoutVars>
          <dgm:bulletEnabled val="1"/>
        </dgm:presLayoutVars>
      </dgm:prSet>
      <dgm:spPr/>
      <dgm:t>
        <a:bodyPr/>
        <a:lstStyle/>
        <a:p>
          <a:endParaRPr lang="es-ES"/>
        </a:p>
      </dgm:t>
    </dgm:pt>
  </dgm:ptLst>
  <dgm:cxnLst>
    <dgm:cxn modelId="{7F24BAFF-4998-4D49-9F12-2376987B1DFA}" srcId="{FAA9471D-315B-4264-9DEC-FDA5753CC652}" destId="{C6C4CE96-165E-4B7E-88D2-EFA78AA53980}" srcOrd="3" destOrd="0" parTransId="{2A057482-731A-4329-8EF7-93A74AF2CFBC}" sibTransId="{6EBE618E-31EF-46E1-BC59-770D2BD22856}"/>
    <dgm:cxn modelId="{29A8FC1F-C1B1-47C7-826F-A34717D07279}" type="presOf" srcId="{34323F3F-E2B3-47FC-B272-C8150C6817F1}" destId="{C2843DBE-FA3D-4609-BB40-9684252683E8}" srcOrd="0" destOrd="1" presId="urn:microsoft.com/office/officeart/2005/8/layout/list1"/>
    <dgm:cxn modelId="{28D39751-9CB6-45A2-B804-0AE365065811}" type="presOf" srcId="{FAA9471D-315B-4264-9DEC-FDA5753CC652}" destId="{3F985346-D411-4E1C-AEE9-CF340524E176}" srcOrd="0" destOrd="0" presId="urn:microsoft.com/office/officeart/2005/8/layout/list1"/>
    <dgm:cxn modelId="{4F14E1E7-C5DD-47C8-8D7B-09EC3EF9D883}" type="presOf" srcId="{C4467E29-7D0C-47B7-B46A-457295845DEF}" destId="{3F985346-D411-4E1C-AEE9-CF340524E176}" srcOrd="0" destOrd="3" presId="urn:microsoft.com/office/officeart/2005/8/layout/list1"/>
    <dgm:cxn modelId="{CA00B607-D52A-4428-B6F6-4CEE15EC108F}" srcId="{FF2A9DC3-F656-422A-90B7-BFF8A014B263}" destId="{A820ECFB-7B18-4EF1-97B1-761B54B10BB0}" srcOrd="1" destOrd="0" parTransId="{5033526C-AEFC-4AFA-AC14-DCF550189F80}" sibTransId="{94C0514D-C815-4239-8735-D663965C4527}"/>
    <dgm:cxn modelId="{889E4DE7-6A3E-4818-92B5-5E32CC1E0F70}" srcId="{FF2A9DC3-F656-422A-90B7-BFF8A014B263}" destId="{8B1D97E8-BF0F-48AF-901E-9B8571F43CD4}" srcOrd="0" destOrd="0" parTransId="{BC0EF284-68A7-4281-BBEF-C9DE692AAAB0}" sibTransId="{9F2D0FAA-B2BB-4CA2-A835-6145BBA10CBE}"/>
    <dgm:cxn modelId="{1B739443-8C5E-46C8-A188-4D2297975A8A}" type="presOf" srcId="{A820ECFB-7B18-4EF1-97B1-761B54B10BB0}" destId="{6B262D62-7283-4C87-9E5B-5DAC173AEE5C}" srcOrd="1" destOrd="0" presId="urn:microsoft.com/office/officeart/2005/8/layout/list1"/>
    <dgm:cxn modelId="{0F34F5CA-BFAF-4E73-8881-9502D8A9C70E}" type="presOf" srcId="{A820ECFB-7B18-4EF1-97B1-761B54B10BB0}" destId="{FE8672ED-9679-4E31-9A1E-4F611F4C70A0}" srcOrd="0" destOrd="0" presId="urn:microsoft.com/office/officeart/2005/8/layout/list1"/>
    <dgm:cxn modelId="{83796636-8297-454F-AF6F-777C2B966388}" type="presOf" srcId="{F116932D-FDBA-4D2E-9FB7-7805F2EA32FE}" destId="{3F985346-D411-4E1C-AEE9-CF340524E176}" srcOrd="0" destOrd="2" presId="urn:microsoft.com/office/officeart/2005/8/layout/list1"/>
    <dgm:cxn modelId="{8672CAB2-71A7-4C6D-A903-E73B81CF0774}" type="presOf" srcId="{C6C4CE96-165E-4B7E-88D2-EFA78AA53980}" destId="{3F985346-D411-4E1C-AEE9-CF340524E176}" srcOrd="0" destOrd="4" presId="urn:microsoft.com/office/officeart/2005/8/layout/list1"/>
    <dgm:cxn modelId="{5B4E8A16-A0DE-4A0A-856C-E4E83ED398C9}" srcId="{A820ECFB-7B18-4EF1-97B1-761B54B10BB0}" destId="{2DEE2815-295A-4BF5-B4E8-EB1C85B856EC}" srcOrd="0" destOrd="0" parTransId="{E1CA9A4A-54EF-4D5D-9856-38D47F26D248}" sibTransId="{C8A8AA39-F4FE-49CB-89B3-EA125A07997B}"/>
    <dgm:cxn modelId="{CA96C25C-57A3-45E4-BB20-3CBABAE10842}" type="presOf" srcId="{6FB9AB22-1389-437A-A935-F28AB9D7FA65}" destId="{3F985346-D411-4E1C-AEE9-CF340524E176}" srcOrd="0" destOrd="1" presId="urn:microsoft.com/office/officeart/2005/8/layout/list1"/>
    <dgm:cxn modelId="{AD34D44C-045A-464E-8291-1B6FC894CB44}" type="presOf" srcId="{8B1D97E8-BF0F-48AF-901E-9B8571F43CD4}" destId="{B8958430-8579-47A3-AE4A-7E4F69380BB2}" srcOrd="1" destOrd="0" presId="urn:microsoft.com/office/officeart/2005/8/layout/list1"/>
    <dgm:cxn modelId="{7EB55AE8-1885-4612-A1B1-3F35597B9976}" type="presOf" srcId="{8B1D97E8-BF0F-48AF-901E-9B8571F43CD4}" destId="{A92DB024-2AF0-46D3-8CEB-35FCC0574B83}" srcOrd="0" destOrd="0" presId="urn:microsoft.com/office/officeart/2005/8/layout/list1"/>
    <dgm:cxn modelId="{FFF48DD9-36EE-4847-BC56-D13C9A215D60}" srcId="{5F4FFACA-747E-4898-A7E7-6BBA9E02AC72}" destId="{F7DB1E9C-2C0E-4D96-B9E6-2F90129B498B}" srcOrd="0" destOrd="0" parTransId="{2F3D600B-D309-494E-9DA1-717B5217B2D3}" sibTransId="{6DBCEE3A-D953-4500-84CF-23835E9BCD40}"/>
    <dgm:cxn modelId="{FE1A9F2A-D481-4E73-A475-E55265035B2C}" type="presOf" srcId="{5F4FFACA-747E-4898-A7E7-6BBA9E02AC72}" destId="{3F985346-D411-4E1C-AEE9-CF340524E176}" srcOrd="0" destOrd="5" presId="urn:microsoft.com/office/officeart/2005/8/layout/list1"/>
    <dgm:cxn modelId="{BE27D999-5420-44ED-99F6-01E1B57E70DA}" srcId="{FAA9471D-315B-4264-9DEC-FDA5753CC652}" destId="{F116932D-FDBA-4D2E-9FB7-7805F2EA32FE}" srcOrd="1" destOrd="0" parTransId="{4EDED632-3FC9-4311-8756-1A3FC0B28B2F}" sibTransId="{9029A590-4214-4061-B520-43BCF7BD505E}"/>
    <dgm:cxn modelId="{A6E4FB86-C231-4CE6-8E3D-EAD82EE49949}" srcId="{FAA9471D-315B-4264-9DEC-FDA5753CC652}" destId="{6FB9AB22-1389-437A-A935-F28AB9D7FA65}" srcOrd="0" destOrd="0" parTransId="{57041D25-2675-444D-A43A-17CF84DC6CA0}" sibTransId="{528141A2-07EA-4110-BF9B-4995EE9493D1}"/>
    <dgm:cxn modelId="{7D172E59-898E-4F0D-B453-815DE58FB512}" srcId="{8B1D97E8-BF0F-48AF-901E-9B8571F43CD4}" destId="{FAA9471D-315B-4264-9DEC-FDA5753CC652}" srcOrd="0" destOrd="0" parTransId="{B109CF7B-8983-4FBC-B295-2646709EE789}" sibTransId="{C7E0B36C-59F4-428F-B5CA-A69EFEA046FE}"/>
    <dgm:cxn modelId="{E3D9D929-24FC-48EE-A9DF-9A4AF552CF99}" type="presOf" srcId="{F7DB1E9C-2C0E-4D96-B9E6-2F90129B498B}" destId="{3F985346-D411-4E1C-AEE9-CF340524E176}" srcOrd="0" destOrd="6" presId="urn:microsoft.com/office/officeart/2005/8/layout/list1"/>
    <dgm:cxn modelId="{D3DD752A-67A4-4BC7-BDF4-7EC3F4CC4C38}" type="presOf" srcId="{FF2A9DC3-F656-422A-90B7-BFF8A014B263}" destId="{0E15A579-0808-4465-8BD7-9A2D02DD7EF6}" srcOrd="0" destOrd="0" presId="urn:microsoft.com/office/officeart/2005/8/layout/list1"/>
    <dgm:cxn modelId="{840EA957-0979-4835-BD50-D68442927DFB}" srcId="{FAA9471D-315B-4264-9DEC-FDA5753CC652}" destId="{C4467E29-7D0C-47B7-B46A-457295845DEF}" srcOrd="2" destOrd="0" parTransId="{A6BF372D-3BE9-4DC4-AB33-1043CD46D7E0}" sibTransId="{294367F6-6C39-49B5-AD95-BF765D56D7CD}"/>
    <dgm:cxn modelId="{6FA34C29-BEBE-46E3-A9C4-270487BF6849}" srcId="{C6C4CE96-165E-4B7E-88D2-EFA78AA53980}" destId="{5F4FFACA-747E-4898-A7E7-6BBA9E02AC72}" srcOrd="0" destOrd="0" parTransId="{D4D557E1-F196-4EA2-BADE-E61E91D5DE32}" sibTransId="{A67E1252-794B-41E9-BB5E-3C5EA7C9CACF}"/>
    <dgm:cxn modelId="{2A2F2687-8176-4D37-81C7-F4327EFB752A}" type="presOf" srcId="{2DEE2815-295A-4BF5-B4E8-EB1C85B856EC}" destId="{C2843DBE-FA3D-4609-BB40-9684252683E8}" srcOrd="0" destOrd="0" presId="urn:microsoft.com/office/officeart/2005/8/layout/list1"/>
    <dgm:cxn modelId="{F943F00A-A14A-4AD8-9D08-58BF77EA397F}" srcId="{A820ECFB-7B18-4EF1-97B1-761B54B10BB0}" destId="{34323F3F-E2B3-47FC-B272-C8150C6817F1}" srcOrd="1" destOrd="0" parTransId="{4820145B-F9DC-4A61-8E71-782C6ABD783C}" sibTransId="{6542E2B4-737D-4958-AA42-A00881698418}"/>
    <dgm:cxn modelId="{92ECBBCB-4C37-4AD3-B5A1-377C955605F4}" type="presParOf" srcId="{0E15A579-0808-4465-8BD7-9A2D02DD7EF6}" destId="{06DB26BC-8F61-4703-AC27-D2EABF5AACAF}" srcOrd="0" destOrd="0" presId="urn:microsoft.com/office/officeart/2005/8/layout/list1"/>
    <dgm:cxn modelId="{900B491D-5CA1-40B3-AEB5-357ACB81683D}" type="presParOf" srcId="{06DB26BC-8F61-4703-AC27-D2EABF5AACAF}" destId="{A92DB024-2AF0-46D3-8CEB-35FCC0574B83}" srcOrd="0" destOrd="0" presId="urn:microsoft.com/office/officeart/2005/8/layout/list1"/>
    <dgm:cxn modelId="{38EA0336-8AB9-4826-814D-AC4AC8B04FBD}" type="presParOf" srcId="{06DB26BC-8F61-4703-AC27-D2EABF5AACAF}" destId="{B8958430-8579-47A3-AE4A-7E4F69380BB2}" srcOrd="1" destOrd="0" presId="urn:microsoft.com/office/officeart/2005/8/layout/list1"/>
    <dgm:cxn modelId="{2E54AE31-E1B8-45C0-B510-C7DA081F457F}" type="presParOf" srcId="{0E15A579-0808-4465-8BD7-9A2D02DD7EF6}" destId="{452408AB-AB2E-4BC9-84C8-868845E88928}" srcOrd="1" destOrd="0" presId="urn:microsoft.com/office/officeart/2005/8/layout/list1"/>
    <dgm:cxn modelId="{F07AEC21-6F55-4CA0-AC37-E9C682A2A85B}" type="presParOf" srcId="{0E15A579-0808-4465-8BD7-9A2D02DD7EF6}" destId="{3F985346-D411-4E1C-AEE9-CF340524E176}" srcOrd="2" destOrd="0" presId="urn:microsoft.com/office/officeart/2005/8/layout/list1"/>
    <dgm:cxn modelId="{6350741D-BCD4-4054-B33C-039651F7BF34}" type="presParOf" srcId="{0E15A579-0808-4465-8BD7-9A2D02DD7EF6}" destId="{642109CE-AA41-4608-BA4A-336521747E5B}" srcOrd="3" destOrd="0" presId="urn:microsoft.com/office/officeart/2005/8/layout/list1"/>
    <dgm:cxn modelId="{6ADB158F-42A2-4CDF-A091-7978C65FBDBA}" type="presParOf" srcId="{0E15A579-0808-4465-8BD7-9A2D02DD7EF6}" destId="{4F385427-F08C-4267-AC70-7E53E8725CB4}" srcOrd="4" destOrd="0" presId="urn:microsoft.com/office/officeart/2005/8/layout/list1"/>
    <dgm:cxn modelId="{82FD0BBF-1630-449D-8C6E-C134A82DB55E}" type="presParOf" srcId="{4F385427-F08C-4267-AC70-7E53E8725CB4}" destId="{FE8672ED-9679-4E31-9A1E-4F611F4C70A0}" srcOrd="0" destOrd="0" presId="urn:microsoft.com/office/officeart/2005/8/layout/list1"/>
    <dgm:cxn modelId="{AF218608-3824-48E7-ADF7-58EEC024F3DD}" type="presParOf" srcId="{4F385427-F08C-4267-AC70-7E53E8725CB4}" destId="{6B262D62-7283-4C87-9E5B-5DAC173AEE5C}" srcOrd="1" destOrd="0" presId="urn:microsoft.com/office/officeart/2005/8/layout/list1"/>
    <dgm:cxn modelId="{48C44F99-B67B-4F9A-AC4D-3FEC50E698EF}" type="presParOf" srcId="{0E15A579-0808-4465-8BD7-9A2D02DD7EF6}" destId="{A35B312F-06D0-470B-B3EE-E206422B94FE}" srcOrd="5" destOrd="0" presId="urn:microsoft.com/office/officeart/2005/8/layout/list1"/>
    <dgm:cxn modelId="{241FA3A9-BCE6-4372-B993-4A04963E1E59}" type="presParOf" srcId="{0E15A579-0808-4465-8BD7-9A2D02DD7EF6}" destId="{C2843DBE-FA3D-4609-BB40-9684252683E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2A9DC3-F656-422A-90B7-BFF8A014B263}" type="doc">
      <dgm:prSet loTypeId="urn:microsoft.com/office/officeart/2005/8/layout/list1" loCatId="list" qsTypeId="urn:microsoft.com/office/officeart/2005/8/quickstyle/3d3" qsCatId="3D" csTypeId="urn:microsoft.com/office/officeart/2005/8/colors/accent1_1" csCatId="accent1" phldr="1"/>
      <dgm:spPr/>
      <dgm:t>
        <a:bodyPr/>
        <a:lstStyle/>
        <a:p>
          <a:endParaRPr lang="es-ES"/>
        </a:p>
      </dgm:t>
    </dgm:pt>
    <dgm:pt modelId="{FAA9471D-315B-4264-9DEC-FDA5753CC652}">
      <dgm:prSet custT="1"/>
      <dgm:spPr/>
      <dgm:t>
        <a:bodyPr/>
        <a:lstStyle/>
        <a:p>
          <a:pPr algn="just">
            <a:lnSpc>
              <a:spcPct val="100000"/>
            </a:lnSpc>
            <a:spcBef>
              <a:spcPts val="600"/>
            </a:spcBef>
            <a:spcAft>
              <a:spcPts val="600"/>
            </a:spcAft>
          </a:pPr>
          <a:r>
            <a:rPr lang="es-ES" sz="1600" dirty="0" smtClean="0"/>
            <a:t>No pueden ser Directores ni Gerentes:</a:t>
          </a:r>
          <a:endParaRPr lang="es-ES" sz="1600" i="1" dirty="0" smtClean="0"/>
        </a:p>
      </dgm:t>
    </dgm:pt>
    <dgm:pt modelId="{B109CF7B-8983-4FBC-B295-2646709EE789}" type="parTrans" cxnId="{7D172E59-898E-4F0D-B453-815DE58FB512}">
      <dgm:prSet/>
      <dgm:spPr/>
      <dgm:t>
        <a:bodyPr/>
        <a:lstStyle/>
        <a:p>
          <a:pPr algn="just">
            <a:lnSpc>
              <a:spcPct val="100000"/>
            </a:lnSpc>
            <a:spcBef>
              <a:spcPts val="600"/>
            </a:spcBef>
            <a:spcAft>
              <a:spcPts val="600"/>
            </a:spcAft>
          </a:pPr>
          <a:endParaRPr lang="es-ES" sz="1600"/>
        </a:p>
      </dgm:t>
    </dgm:pt>
    <dgm:pt modelId="{C7E0B36C-59F4-428F-B5CA-A69EFEA046FE}" type="sibTrans" cxnId="{7D172E59-898E-4F0D-B453-815DE58FB512}">
      <dgm:prSet/>
      <dgm:spPr/>
      <dgm:t>
        <a:bodyPr/>
        <a:lstStyle/>
        <a:p>
          <a:pPr algn="just">
            <a:lnSpc>
              <a:spcPct val="100000"/>
            </a:lnSpc>
            <a:spcBef>
              <a:spcPts val="600"/>
            </a:spcBef>
            <a:spcAft>
              <a:spcPts val="600"/>
            </a:spcAft>
          </a:pPr>
          <a:endParaRPr lang="es-ES" sz="1600"/>
        </a:p>
      </dgm:t>
    </dgm:pt>
    <dgm:pt modelId="{C8117F71-449C-415C-9804-65D872D77724}">
      <dgm:prSet custT="1"/>
      <dgm:spPr/>
      <dgm:t>
        <a:bodyPr/>
        <a:lstStyle/>
        <a:p>
          <a:pPr algn="just">
            <a:lnSpc>
              <a:spcPct val="100000"/>
            </a:lnSpc>
            <a:spcBef>
              <a:spcPts val="600"/>
            </a:spcBef>
            <a:spcAft>
              <a:spcPts val="600"/>
            </a:spcAft>
          </a:pPr>
          <a:r>
            <a:rPr lang="es-ES" sz="1600" i="0" dirty="0" smtClean="0"/>
            <a:t>Quienes no pueden ejercer el comercio (si no son mayores de edad y personas capaces)</a:t>
          </a:r>
          <a:endParaRPr lang="es-ES" sz="1600" i="0" dirty="0"/>
        </a:p>
      </dgm:t>
    </dgm:pt>
    <dgm:pt modelId="{E8C0B87D-A4E5-44AC-AD4C-6200871EB574}" type="parTrans" cxnId="{6C399E3C-EB38-4478-97AE-A51E183347E4}">
      <dgm:prSet/>
      <dgm:spPr/>
      <dgm:t>
        <a:bodyPr/>
        <a:lstStyle/>
        <a:p>
          <a:pPr algn="just">
            <a:lnSpc>
              <a:spcPct val="100000"/>
            </a:lnSpc>
            <a:spcBef>
              <a:spcPts val="600"/>
            </a:spcBef>
            <a:spcAft>
              <a:spcPts val="600"/>
            </a:spcAft>
          </a:pPr>
          <a:endParaRPr lang="es-ES" sz="1600"/>
        </a:p>
      </dgm:t>
    </dgm:pt>
    <dgm:pt modelId="{7F41FA62-10F8-48AD-A7E8-9244DFD5CB99}" type="sibTrans" cxnId="{6C399E3C-EB38-4478-97AE-A51E183347E4}">
      <dgm:prSet/>
      <dgm:spPr/>
      <dgm:t>
        <a:bodyPr/>
        <a:lstStyle/>
        <a:p>
          <a:pPr algn="just">
            <a:lnSpc>
              <a:spcPct val="100000"/>
            </a:lnSpc>
            <a:spcBef>
              <a:spcPts val="600"/>
            </a:spcBef>
            <a:spcAft>
              <a:spcPts val="600"/>
            </a:spcAft>
          </a:pPr>
          <a:endParaRPr lang="es-ES" sz="1600"/>
        </a:p>
      </dgm:t>
    </dgm:pt>
    <dgm:pt modelId="{6DFCBA1A-3609-4562-BFA2-CF3F2922B4A3}">
      <dgm:prSet custT="1"/>
      <dgm:spPr/>
      <dgm:t>
        <a:bodyPr/>
        <a:lstStyle/>
        <a:p>
          <a:pPr algn="just">
            <a:lnSpc>
              <a:spcPct val="100000"/>
            </a:lnSpc>
            <a:spcBef>
              <a:spcPts val="600"/>
            </a:spcBef>
            <a:spcAft>
              <a:spcPts val="600"/>
            </a:spcAft>
          </a:pPr>
          <a:r>
            <a:rPr lang="es-ES" sz="1600" i="0" dirty="0" smtClean="0"/>
            <a:t>Fallidos por quiebra culpable o fraudulenta, los fallidos por quiebra casual o los concursados; los directores y administradores de sociedad cuya conducta se calificare de  culpable o fraudulenta, hasta que no queden rehabilitados.</a:t>
          </a:r>
          <a:endParaRPr lang="es-ES" sz="1600" i="0" dirty="0"/>
        </a:p>
      </dgm:t>
    </dgm:pt>
    <dgm:pt modelId="{7B4942B3-DB63-4AA1-83F9-3E6335A63E92}" type="parTrans" cxnId="{9C58600B-120A-4716-ADB7-3F88779E3319}">
      <dgm:prSet/>
      <dgm:spPr/>
      <dgm:t>
        <a:bodyPr/>
        <a:lstStyle/>
        <a:p>
          <a:pPr algn="just">
            <a:lnSpc>
              <a:spcPct val="100000"/>
            </a:lnSpc>
            <a:spcBef>
              <a:spcPts val="600"/>
            </a:spcBef>
            <a:spcAft>
              <a:spcPts val="600"/>
            </a:spcAft>
          </a:pPr>
          <a:endParaRPr lang="es-ES" sz="1600"/>
        </a:p>
      </dgm:t>
    </dgm:pt>
    <dgm:pt modelId="{97657A89-6D6E-49C9-A5C9-6E5A29D8E883}" type="sibTrans" cxnId="{9C58600B-120A-4716-ADB7-3F88779E3319}">
      <dgm:prSet/>
      <dgm:spPr/>
      <dgm:t>
        <a:bodyPr/>
        <a:lstStyle/>
        <a:p>
          <a:pPr algn="just">
            <a:lnSpc>
              <a:spcPct val="100000"/>
            </a:lnSpc>
            <a:spcBef>
              <a:spcPts val="600"/>
            </a:spcBef>
            <a:spcAft>
              <a:spcPts val="600"/>
            </a:spcAft>
          </a:pPr>
          <a:endParaRPr lang="es-ES" sz="1600"/>
        </a:p>
      </dgm:t>
    </dgm:pt>
    <dgm:pt modelId="{8F5D5F41-936B-4F84-B8C1-1509D9759C19}">
      <dgm:prSet custT="1"/>
      <dgm:spPr/>
      <dgm:t>
        <a:bodyPr/>
        <a:lstStyle/>
        <a:p>
          <a:pPr algn="just">
            <a:lnSpc>
              <a:spcPct val="100000"/>
            </a:lnSpc>
            <a:spcBef>
              <a:spcPts val="600"/>
            </a:spcBef>
            <a:spcAft>
              <a:spcPts val="600"/>
            </a:spcAft>
          </a:pPr>
          <a:r>
            <a:rPr lang="es-ES" sz="1600" i="0" dirty="0" smtClean="0"/>
            <a:t>Condenados con accesoria de inhabilitación de ejercer cargos públicos; los condenados por hurto, robo, defraudación, cohecho, emisión de cheques sin fondos y delitos contra la fe pública; los condenados por delitos cometidos en la constitución, funcionamiento y liquidación de sociedades. En todos los casos hasta después de 10 años de cumplida la condena;</a:t>
          </a:r>
          <a:endParaRPr lang="es-ES" sz="1600" i="0" dirty="0"/>
        </a:p>
      </dgm:t>
    </dgm:pt>
    <dgm:pt modelId="{7ACEE06A-7262-45AA-9CB9-3B46ABAFCA06}" type="parTrans" cxnId="{901F65C7-8557-405A-8FB8-BB6DE233209A}">
      <dgm:prSet/>
      <dgm:spPr/>
      <dgm:t>
        <a:bodyPr/>
        <a:lstStyle/>
        <a:p>
          <a:pPr algn="just">
            <a:lnSpc>
              <a:spcPct val="100000"/>
            </a:lnSpc>
            <a:spcBef>
              <a:spcPts val="600"/>
            </a:spcBef>
            <a:spcAft>
              <a:spcPts val="600"/>
            </a:spcAft>
          </a:pPr>
          <a:endParaRPr lang="es-ES" sz="1600"/>
        </a:p>
      </dgm:t>
    </dgm:pt>
    <dgm:pt modelId="{708616D8-A36E-4718-AB6A-84777CA56075}" type="sibTrans" cxnId="{901F65C7-8557-405A-8FB8-BB6DE233209A}">
      <dgm:prSet/>
      <dgm:spPr/>
      <dgm:t>
        <a:bodyPr/>
        <a:lstStyle/>
        <a:p>
          <a:pPr algn="just">
            <a:lnSpc>
              <a:spcPct val="100000"/>
            </a:lnSpc>
            <a:spcBef>
              <a:spcPts val="600"/>
            </a:spcBef>
            <a:spcAft>
              <a:spcPts val="600"/>
            </a:spcAft>
          </a:pPr>
          <a:endParaRPr lang="es-ES" sz="1600"/>
        </a:p>
      </dgm:t>
    </dgm:pt>
    <dgm:pt modelId="{36847A14-5352-47B5-9BA9-5A8A217A7879}">
      <dgm:prSet custT="1"/>
      <dgm:spPr/>
      <dgm:t>
        <a:bodyPr/>
        <a:lstStyle/>
        <a:p>
          <a:pPr algn="just">
            <a:lnSpc>
              <a:spcPct val="100000"/>
            </a:lnSpc>
            <a:spcBef>
              <a:spcPts val="600"/>
            </a:spcBef>
            <a:spcAft>
              <a:spcPts val="600"/>
            </a:spcAft>
          </a:pPr>
          <a:r>
            <a:rPr lang="es-ES" sz="1600" i="0" dirty="0" smtClean="0"/>
            <a:t>Funcionarios de la administración pública cuyo desempeño se relacione con el objeto de la sociedad, hasta 2 años del cese de sus funciones.</a:t>
          </a:r>
          <a:endParaRPr lang="es-ES" sz="1600" i="0" dirty="0"/>
        </a:p>
      </dgm:t>
    </dgm:pt>
    <dgm:pt modelId="{015F5CDE-71A9-4AC6-9B50-EA3BF27779E9}" type="parTrans" cxnId="{2B7BF8FB-710D-4A6E-9FE2-A55E304DE472}">
      <dgm:prSet/>
      <dgm:spPr/>
      <dgm:t>
        <a:bodyPr/>
        <a:lstStyle/>
        <a:p>
          <a:pPr algn="just">
            <a:lnSpc>
              <a:spcPct val="100000"/>
            </a:lnSpc>
            <a:spcBef>
              <a:spcPts val="600"/>
            </a:spcBef>
            <a:spcAft>
              <a:spcPts val="600"/>
            </a:spcAft>
          </a:pPr>
          <a:endParaRPr lang="es-ES" sz="1600"/>
        </a:p>
      </dgm:t>
    </dgm:pt>
    <dgm:pt modelId="{4DA1AFC6-FDD4-4103-AA45-157F185E7EC6}" type="sibTrans" cxnId="{2B7BF8FB-710D-4A6E-9FE2-A55E304DE472}">
      <dgm:prSet/>
      <dgm:spPr/>
      <dgm:t>
        <a:bodyPr/>
        <a:lstStyle/>
        <a:p>
          <a:pPr algn="just">
            <a:lnSpc>
              <a:spcPct val="100000"/>
            </a:lnSpc>
            <a:spcBef>
              <a:spcPts val="600"/>
            </a:spcBef>
            <a:spcAft>
              <a:spcPts val="600"/>
            </a:spcAft>
          </a:pPr>
          <a:endParaRPr lang="es-ES" sz="1600"/>
        </a:p>
      </dgm:t>
    </dgm:pt>
    <dgm:pt modelId="{0E15A579-0808-4465-8BD7-9A2D02DD7EF6}" type="pres">
      <dgm:prSet presAssocID="{FF2A9DC3-F656-422A-90B7-BFF8A014B263}" presName="linear" presStyleCnt="0">
        <dgm:presLayoutVars>
          <dgm:dir/>
          <dgm:animLvl val="lvl"/>
          <dgm:resizeHandles val="exact"/>
        </dgm:presLayoutVars>
      </dgm:prSet>
      <dgm:spPr/>
      <dgm:t>
        <a:bodyPr/>
        <a:lstStyle/>
        <a:p>
          <a:endParaRPr lang="es-ES"/>
        </a:p>
      </dgm:t>
    </dgm:pt>
    <dgm:pt modelId="{AE626FA0-9B7B-465E-8022-C4EC8455B853}" type="pres">
      <dgm:prSet presAssocID="{FAA9471D-315B-4264-9DEC-FDA5753CC652}" presName="parentLin" presStyleCnt="0"/>
      <dgm:spPr/>
    </dgm:pt>
    <dgm:pt modelId="{667F64D1-23F4-4CEF-9C44-B76928942F42}" type="pres">
      <dgm:prSet presAssocID="{FAA9471D-315B-4264-9DEC-FDA5753CC652}" presName="parentLeftMargin" presStyleLbl="node1" presStyleIdx="0" presStyleCnt="1"/>
      <dgm:spPr/>
      <dgm:t>
        <a:bodyPr/>
        <a:lstStyle/>
        <a:p>
          <a:endParaRPr lang="es-ES"/>
        </a:p>
      </dgm:t>
    </dgm:pt>
    <dgm:pt modelId="{38403124-866E-4AD5-8B05-622E508897F1}" type="pres">
      <dgm:prSet presAssocID="{FAA9471D-315B-4264-9DEC-FDA5753CC652}" presName="parentText" presStyleLbl="node1" presStyleIdx="0" presStyleCnt="1" custScaleX="112126" custScaleY="177150" custLinFactNeighborY="-20568">
        <dgm:presLayoutVars>
          <dgm:chMax val="0"/>
          <dgm:bulletEnabled val="1"/>
        </dgm:presLayoutVars>
      </dgm:prSet>
      <dgm:spPr/>
      <dgm:t>
        <a:bodyPr/>
        <a:lstStyle/>
        <a:p>
          <a:endParaRPr lang="es-ES"/>
        </a:p>
      </dgm:t>
    </dgm:pt>
    <dgm:pt modelId="{5EFA1BF6-A928-47C7-916D-5E25DE8D7B49}" type="pres">
      <dgm:prSet presAssocID="{FAA9471D-315B-4264-9DEC-FDA5753CC652}" presName="negativeSpace" presStyleCnt="0"/>
      <dgm:spPr/>
    </dgm:pt>
    <dgm:pt modelId="{93FE86CE-4E90-4CBF-AA1E-D118E20ED388}" type="pres">
      <dgm:prSet presAssocID="{FAA9471D-315B-4264-9DEC-FDA5753CC652}" presName="childText" presStyleLbl="conFgAcc1" presStyleIdx="0" presStyleCnt="1" custScaleY="106927">
        <dgm:presLayoutVars>
          <dgm:bulletEnabled val="1"/>
        </dgm:presLayoutVars>
      </dgm:prSet>
      <dgm:spPr/>
      <dgm:t>
        <a:bodyPr/>
        <a:lstStyle/>
        <a:p>
          <a:endParaRPr lang="es-ES"/>
        </a:p>
      </dgm:t>
    </dgm:pt>
  </dgm:ptLst>
  <dgm:cxnLst>
    <dgm:cxn modelId="{901F65C7-8557-405A-8FB8-BB6DE233209A}" srcId="{FAA9471D-315B-4264-9DEC-FDA5753CC652}" destId="{8F5D5F41-936B-4F84-B8C1-1509D9759C19}" srcOrd="2" destOrd="0" parTransId="{7ACEE06A-7262-45AA-9CB9-3B46ABAFCA06}" sibTransId="{708616D8-A36E-4718-AB6A-84777CA56075}"/>
    <dgm:cxn modelId="{1C9659C1-1ABA-485A-8D64-25A327E9BEF7}" type="presOf" srcId="{C8117F71-449C-415C-9804-65D872D77724}" destId="{93FE86CE-4E90-4CBF-AA1E-D118E20ED388}" srcOrd="0" destOrd="0" presId="urn:microsoft.com/office/officeart/2005/8/layout/list1"/>
    <dgm:cxn modelId="{6C399E3C-EB38-4478-97AE-A51E183347E4}" srcId="{FAA9471D-315B-4264-9DEC-FDA5753CC652}" destId="{C8117F71-449C-415C-9804-65D872D77724}" srcOrd="0" destOrd="0" parTransId="{E8C0B87D-A4E5-44AC-AD4C-6200871EB574}" sibTransId="{7F41FA62-10F8-48AD-A7E8-9244DFD5CB99}"/>
    <dgm:cxn modelId="{4A18F488-AF53-4CFC-A65E-69BBBFBE4F0D}" type="presOf" srcId="{36847A14-5352-47B5-9BA9-5A8A217A7879}" destId="{93FE86CE-4E90-4CBF-AA1E-D118E20ED388}" srcOrd="0" destOrd="3" presId="urn:microsoft.com/office/officeart/2005/8/layout/list1"/>
    <dgm:cxn modelId="{D5B324AE-F8B8-4D37-A4EF-D5D4C9934527}" type="presOf" srcId="{FF2A9DC3-F656-422A-90B7-BFF8A014B263}" destId="{0E15A579-0808-4465-8BD7-9A2D02DD7EF6}" srcOrd="0" destOrd="0" presId="urn:microsoft.com/office/officeart/2005/8/layout/list1"/>
    <dgm:cxn modelId="{1787C0B2-B106-4EAB-895E-127A7E5177B7}" type="presOf" srcId="{8F5D5F41-936B-4F84-B8C1-1509D9759C19}" destId="{93FE86CE-4E90-4CBF-AA1E-D118E20ED388}" srcOrd="0" destOrd="2" presId="urn:microsoft.com/office/officeart/2005/8/layout/list1"/>
    <dgm:cxn modelId="{B15FB229-E056-4C1F-8833-BD8E778334C2}" type="presOf" srcId="{FAA9471D-315B-4264-9DEC-FDA5753CC652}" destId="{38403124-866E-4AD5-8B05-622E508897F1}" srcOrd="1" destOrd="0" presId="urn:microsoft.com/office/officeart/2005/8/layout/list1"/>
    <dgm:cxn modelId="{2B7BF8FB-710D-4A6E-9FE2-A55E304DE472}" srcId="{FAA9471D-315B-4264-9DEC-FDA5753CC652}" destId="{36847A14-5352-47B5-9BA9-5A8A217A7879}" srcOrd="3" destOrd="0" parTransId="{015F5CDE-71A9-4AC6-9B50-EA3BF27779E9}" sibTransId="{4DA1AFC6-FDD4-4103-AA45-157F185E7EC6}"/>
    <dgm:cxn modelId="{7D172E59-898E-4F0D-B453-815DE58FB512}" srcId="{FF2A9DC3-F656-422A-90B7-BFF8A014B263}" destId="{FAA9471D-315B-4264-9DEC-FDA5753CC652}" srcOrd="0" destOrd="0" parTransId="{B109CF7B-8983-4FBC-B295-2646709EE789}" sibTransId="{C7E0B36C-59F4-428F-B5CA-A69EFEA046FE}"/>
    <dgm:cxn modelId="{76AD2312-4EB8-40B7-A408-B63B9239A62E}" type="presOf" srcId="{FAA9471D-315B-4264-9DEC-FDA5753CC652}" destId="{667F64D1-23F4-4CEF-9C44-B76928942F42}" srcOrd="0" destOrd="0" presId="urn:microsoft.com/office/officeart/2005/8/layout/list1"/>
    <dgm:cxn modelId="{9C58600B-120A-4716-ADB7-3F88779E3319}" srcId="{FAA9471D-315B-4264-9DEC-FDA5753CC652}" destId="{6DFCBA1A-3609-4562-BFA2-CF3F2922B4A3}" srcOrd="1" destOrd="0" parTransId="{7B4942B3-DB63-4AA1-83F9-3E6335A63E92}" sibTransId="{97657A89-6D6E-49C9-A5C9-6E5A29D8E883}"/>
    <dgm:cxn modelId="{F8DD38DD-7532-4405-AE7B-BB53B734B130}" type="presOf" srcId="{6DFCBA1A-3609-4562-BFA2-CF3F2922B4A3}" destId="{93FE86CE-4E90-4CBF-AA1E-D118E20ED388}" srcOrd="0" destOrd="1" presId="urn:microsoft.com/office/officeart/2005/8/layout/list1"/>
    <dgm:cxn modelId="{0742AE32-6A1F-42B5-9534-BD733BC436C8}" type="presParOf" srcId="{0E15A579-0808-4465-8BD7-9A2D02DD7EF6}" destId="{AE626FA0-9B7B-465E-8022-C4EC8455B853}" srcOrd="0" destOrd="0" presId="urn:microsoft.com/office/officeart/2005/8/layout/list1"/>
    <dgm:cxn modelId="{90D67D7E-20F0-4A46-8C0C-FF218C8494AA}" type="presParOf" srcId="{AE626FA0-9B7B-465E-8022-C4EC8455B853}" destId="{667F64D1-23F4-4CEF-9C44-B76928942F42}" srcOrd="0" destOrd="0" presId="urn:microsoft.com/office/officeart/2005/8/layout/list1"/>
    <dgm:cxn modelId="{28063A62-A093-4E7F-A5A2-34A3D1D58CF4}" type="presParOf" srcId="{AE626FA0-9B7B-465E-8022-C4EC8455B853}" destId="{38403124-866E-4AD5-8B05-622E508897F1}" srcOrd="1" destOrd="0" presId="urn:microsoft.com/office/officeart/2005/8/layout/list1"/>
    <dgm:cxn modelId="{3CA9F81B-3B48-4089-8323-3EA32A431B5D}" type="presParOf" srcId="{0E15A579-0808-4465-8BD7-9A2D02DD7EF6}" destId="{5EFA1BF6-A928-47C7-916D-5E25DE8D7B49}" srcOrd="1" destOrd="0" presId="urn:microsoft.com/office/officeart/2005/8/layout/list1"/>
    <dgm:cxn modelId="{219610FF-E6F4-4C74-857A-9469E32A155E}" type="presParOf" srcId="{0E15A579-0808-4465-8BD7-9A2D02DD7EF6}" destId="{93FE86CE-4E90-4CBF-AA1E-D118E20ED38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F2A9DC3-F656-422A-90B7-BFF8A014B263}" type="doc">
      <dgm:prSet loTypeId="urn:microsoft.com/office/officeart/2005/8/layout/list1" loCatId="list" qsTypeId="urn:microsoft.com/office/officeart/2005/8/quickstyle/3d3" qsCatId="3D" csTypeId="urn:microsoft.com/office/officeart/2005/8/colors/accent1_1" csCatId="accent1" phldr="1"/>
      <dgm:spPr/>
      <dgm:t>
        <a:bodyPr/>
        <a:lstStyle/>
        <a:p>
          <a:endParaRPr lang="es-ES"/>
        </a:p>
      </dgm:t>
    </dgm:pt>
    <dgm:pt modelId="{FAA9471D-315B-4264-9DEC-FDA5753CC652}">
      <dgm:prSet custT="1"/>
      <dgm:spPr/>
      <dgm:t>
        <a:bodyPr/>
        <a:lstStyle/>
        <a:p>
          <a:pPr algn="just">
            <a:lnSpc>
              <a:spcPct val="100000"/>
            </a:lnSpc>
            <a:spcBef>
              <a:spcPts val="600"/>
            </a:spcBef>
            <a:spcAft>
              <a:spcPts val="600"/>
            </a:spcAft>
          </a:pPr>
          <a:r>
            <a:rPr lang="es-ES" sz="1800" i="0" dirty="0" smtClean="0"/>
            <a:t>Director o gerente incluido en el art. 264:</a:t>
          </a:r>
        </a:p>
      </dgm:t>
    </dgm:pt>
    <dgm:pt modelId="{B109CF7B-8983-4FBC-B295-2646709EE789}" type="parTrans" cxnId="{7D172E59-898E-4F0D-B453-815DE58FB512}">
      <dgm:prSet/>
      <dgm:spPr/>
      <dgm:t>
        <a:bodyPr/>
        <a:lstStyle/>
        <a:p>
          <a:pPr algn="just">
            <a:lnSpc>
              <a:spcPct val="100000"/>
            </a:lnSpc>
            <a:spcBef>
              <a:spcPts val="600"/>
            </a:spcBef>
            <a:spcAft>
              <a:spcPts val="600"/>
            </a:spcAft>
          </a:pPr>
          <a:endParaRPr lang="es-ES" sz="1800" i="1"/>
        </a:p>
      </dgm:t>
    </dgm:pt>
    <dgm:pt modelId="{C7E0B36C-59F4-428F-B5CA-A69EFEA046FE}" type="sibTrans" cxnId="{7D172E59-898E-4F0D-B453-815DE58FB512}">
      <dgm:prSet/>
      <dgm:spPr/>
      <dgm:t>
        <a:bodyPr/>
        <a:lstStyle/>
        <a:p>
          <a:pPr algn="just">
            <a:lnSpc>
              <a:spcPct val="100000"/>
            </a:lnSpc>
            <a:spcBef>
              <a:spcPts val="600"/>
            </a:spcBef>
            <a:spcAft>
              <a:spcPts val="600"/>
            </a:spcAft>
          </a:pPr>
          <a:endParaRPr lang="es-ES" sz="1800" i="1"/>
        </a:p>
      </dgm:t>
    </dgm:pt>
    <dgm:pt modelId="{6FB1DDDE-DBAF-482A-B4D7-78BDCE4C47A6}">
      <dgm:prSet custT="1"/>
      <dgm:spPr/>
      <dgm:t>
        <a:bodyPr/>
        <a:lstStyle/>
        <a:p>
          <a:pPr algn="just">
            <a:lnSpc>
              <a:spcPct val="100000"/>
            </a:lnSpc>
            <a:spcBef>
              <a:spcPts val="600"/>
            </a:spcBef>
            <a:spcAft>
              <a:spcPts val="600"/>
            </a:spcAft>
          </a:pPr>
          <a:r>
            <a:rPr lang="es-ES" sz="1800" b="0" i="0" dirty="0" smtClean="0"/>
            <a:t>El directorio, o en su defecto el síndico, por propia iniciativa o a pedido fundado de cualquier accionista, debe convocar a asamblea ordinaria para su remoción, que se celebrará dentro de los 40 días de solicitada. </a:t>
          </a:r>
          <a:endParaRPr lang="es-ES" sz="1800" i="0" dirty="0" smtClean="0"/>
        </a:p>
      </dgm:t>
    </dgm:pt>
    <dgm:pt modelId="{C59C739F-E871-4836-8CC6-799E98883391}" type="parTrans" cxnId="{47D2555E-DA96-4DF7-9BD3-36C83487FC90}">
      <dgm:prSet/>
      <dgm:spPr/>
      <dgm:t>
        <a:bodyPr/>
        <a:lstStyle/>
        <a:p>
          <a:pPr>
            <a:spcBef>
              <a:spcPts val="600"/>
            </a:spcBef>
            <a:spcAft>
              <a:spcPts val="600"/>
            </a:spcAft>
          </a:pPr>
          <a:endParaRPr lang="es-ES" i="1"/>
        </a:p>
      </dgm:t>
    </dgm:pt>
    <dgm:pt modelId="{4E0F1D1A-0F8B-4BB7-8B3A-DABA6A486011}" type="sibTrans" cxnId="{47D2555E-DA96-4DF7-9BD3-36C83487FC90}">
      <dgm:prSet/>
      <dgm:spPr/>
      <dgm:t>
        <a:bodyPr/>
        <a:lstStyle/>
        <a:p>
          <a:pPr>
            <a:spcBef>
              <a:spcPts val="600"/>
            </a:spcBef>
            <a:spcAft>
              <a:spcPts val="600"/>
            </a:spcAft>
          </a:pPr>
          <a:endParaRPr lang="es-ES" i="1"/>
        </a:p>
      </dgm:t>
    </dgm:pt>
    <dgm:pt modelId="{D84A3452-9211-431F-8C61-6AC17F765290}">
      <dgm:prSet custT="1"/>
      <dgm:spPr/>
      <dgm:t>
        <a:bodyPr/>
        <a:lstStyle/>
        <a:p>
          <a:pPr algn="just">
            <a:lnSpc>
              <a:spcPct val="100000"/>
            </a:lnSpc>
            <a:spcBef>
              <a:spcPts val="600"/>
            </a:spcBef>
            <a:spcAft>
              <a:spcPts val="600"/>
            </a:spcAft>
          </a:pPr>
          <a:r>
            <a:rPr lang="es-ES" sz="1800" b="0" i="0" dirty="0" smtClean="0"/>
            <a:t>Denegada la remoción, cualquier accionista, director o síndico, puede requerirla judicialmente.</a:t>
          </a:r>
          <a:endParaRPr lang="es-ES" sz="1800" i="0" dirty="0" smtClean="0"/>
        </a:p>
      </dgm:t>
    </dgm:pt>
    <dgm:pt modelId="{F2DF585C-56D5-4DF4-8020-3605A0B72249}" type="parTrans" cxnId="{7C7C065F-5F6B-43A9-93D4-0ABD0188E36C}">
      <dgm:prSet/>
      <dgm:spPr/>
      <dgm:t>
        <a:bodyPr/>
        <a:lstStyle/>
        <a:p>
          <a:pPr>
            <a:spcBef>
              <a:spcPts val="600"/>
            </a:spcBef>
            <a:spcAft>
              <a:spcPts val="600"/>
            </a:spcAft>
          </a:pPr>
          <a:endParaRPr lang="es-ES" i="1"/>
        </a:p>
      </dgm:t>
    </dgm:pt>
    <dgm:pt modelId="{C2ACFAE6-0F60-472B-A71C-E0332B9BBF27}" type="sibTrans" cxnId="{7C7C065F-5F6B-43A9-93D4-0ABD0188E36C}">
      <dgm:prSet/>
      <dgm:spPr/>
      <dgm:t>
        <a:bodyPr/>
        <a:lstStyle/>
        <a:p>
          <a:pPr>
            <a:spcBef>
              <a:spcPts val="600"/>
            </a:spcBef>
            <a:spcAft>
              <a:spcPts val="600"/>
            </a:spcAft>
          </a:pPr>
          <a:endParaRPr lang="es-ES" i="1"/>
        </a:p>
      </dgm:t>
    </dgm:pt>
    <dgm:pt modelId="{12381E72-6E8E-45F0-8CE2-7340BFD142D7}">
      <dgm:prSet custT="1"/>
      <dgm:spPr/>
      <dgm:t>
        <a:bodyPr/>
        <a:lstStyle/>
        <a:p>
          <a:pPr algn="just">
            <a:lnSpc>
              <a:spcPct val="100000"/>
            </a:lnSpc>
            <a:spcBef>
              <a:spcPts val="600"/>
            </a:spcBef>
            <a:spcAft>
              <a:spcPts val="600"/>
            </a:spcAft>
          </a:pPr>
          <a:endParaRPr lang="es-ES" sz="1800" i="1" dirty="0" smtClean="0"/>
        </a:p>
      </dgm:t>
    </dgm:pt>
    <dgm:pt modelId="{A2724EFC-5FD9-4696-A455-7205874814A2}" type="parTrans" cxnId="{A5F5579E-809A-4C6B-BF41-F1A8A8295A76}">
      <dgm:prSet/>
      <dgm:spPr/>
      <dgm:t>
        <a:bodyPr/>
        <a:lstStyle/>
        <a:p>
          <a:endParaRPr lang="es-ES"/>
        </a:p>
      </dgm:t>
    </dgm:pt>
    <dgm:pt modelId="{F3B295B4-B528-46AB-8DCE-260AB8663321}" type="sibTrans" cxnId="{A5F5579E-809A-4C6B-BF41-F1A8A8295A76}">
      <dgm:prSet/>
      <dgm:spPr/>
      <dgm:t>
        <a:bodyPr/>
        <a:lstStyle/>
        <a:p>
          <a:endParaRPr lang="es-ES"/>
        </a:p>
      </dgm:t>
    </dgm:pt>
    <dgm:pt modelId="{0E15A579-0808-4465-8BD7-9A2D02DD7EF6}" type="pres">
      <dgm:prSet presAssocID="{FF2A9DC3-F656-422A-90B7-BFF8A014B263}" presName="linear" presStyleCnt="0">
        <dgm:presLayoutVars>
          <dgm:dir/>
          <dgm:animLvl val="lvl"/>
          <dgm:resizeHandles val="exact"/>
        </dgm:presLayoutVars>
      </dgm:prSet>
      <dgm:spPr/>
      <dgm:t>
        <a:bodyPr/>
        <a:lstStyle/>
        <a:p>
          <a:endParaRPr lang="es-ES"/>
        </a:p>
      </dgm:t>
    </dgm:pt>
    <dgm:pt modelId="{AE626FA0-9B7B-465E-8022-C4EC8455B853}" type="pres">
      <dgm:prSet presAssocID="{FAA9471D-315B-4264-9DEC-FDA5753CC652}" presName="parentLin" presStyleCnt="0"/>
      <dgm:spPr/>
    </dgm:pt>
    <dgm:pt modelId="{667F64D1-23F4-4CEF-9C44-B76928942F42}" type="pres">
      <dgm:prSet presAssocID="{FAA9471D-315B-4264-9DEC-FDA5753CC652}" presName="parentLeftMargin" presStyleLbl="node1" presStyleIdx="0" presStyleCnt="1"/>
      <dgm:spPr/>
      <dgm:t>
        <a:bodyPr/>
        <a:lstStyle/>
        <a:p>
          <a:endParaRPr lang="es-ES"/>
        </a:p>
      </dgm:t>
    </dgm:pt>
    <dgm:pt modelId="{38403124-866E-4AD5-8B05-622E508897F1}" type="pres">
      <dgm:prSet presAssocID="{FAA9471D-315B-4264-9DEC-FDA5753CC652}" presName="parentText" presStyleLbl="node1" presStyleIdx="0" presStyleCnt="1" custScaleY="58146" custLinFactNeighborY="-10410">
        <dgm:presLayoutVars>
          <dgm:chMax val="0"/>
          <dgm:bulletEnabled val="1"/>
        </dgm:presLayoutVars>
      </dgm:prSet>
      <dgm:spPr/>
      <dgm:t>
        <a:bodyPr/>
        <a:lstStyle/>
        <a:p>
          <a:endParaRPr lang="es-ES"/>
        </a:p>
      </dgm:t>
    </dgm:pt>
    <dgm:pt modelId="{5EFA1BF6-A928-47C7-916D-5E25DE8D7B49}" type="pres">
      <dgm:prSet presAssocID="{FAA9471D-315B-4264-9DEC-FDA5753CC652}" presName="negativeSpace" presStyleCnt="0"/>
      <dgm:spPr/>
    </dgm:pt>
    <dgm:pt modelId="{93FE86CE-4E90-4CBF-AA1E-D118E20ED388}" type="pres">
      <dgm:prSet presAssocID="{FAA9471D-315B-4264-9DEC-FDA5753CC652}" presName="childText" presStyleLbl="conFgAcc1" presStyleIdx="0" presStyleCnt="1" custScaleY="106927" custLinFactNeighborY="20820">
        <dgm:presLayoutVars>
          <dgm:bulletEnabled val="1"/>
        </dgm:presLayoutVars>
      </dgm:prSet>
      <dgm:spPr/>
      <dgm:t>
        <a:bodyPr/>
        <a:lstStyle/>
        <a:p>
          <a:endParaRPr lang="es-ES"/>
        </a:p>
      </dgm:t>
    </dgm:pt>
  </dgm:ptLst>
  <dgm:cxnLst>
    <dgm:cxn modelId="{1628A7D4-97A2-4AF6-8513-BE34464C0110}" type="presOf" srcId="{12381E72-6E8E-45F0-8CE2-7340BFD142D7}" destId="{93FE86CE-4E90-4CBF-AA1E-D118E20ED388}" srcOrd="0" destOrd="2" presId="urn:microsoft.com/office/officeart/2005/8/layout/list1"/>
    <dgm:cxn modelId="{7D172E59-898E-4F0D-B453-815DE58FB512}" srcId="{FF2A9DC3-F656-422A-90B7-BFF8A014B263}" destId="{FAA9471D-315B-4264-9DEC-FDA5753CC652}" srcOrd="0" destOrd="0" parTransId="{B109CF7B-8983-4FBC-B295-2646709EE789}" sibTransId="{C7E0B36C-59F4-428F-B5CA-A69EFEA046FE}"/>
    <dgm:cxn modelId="{19F0EDB0-2B15-4707-9D0E-39D33C2287BD}" type="presOf" srcId="{FAA9471D-315B-4264-9DEC-FDA5753CC652}" destId="{667F64D1-23F4-4CEF-9C44-B76928942F42}" srcOrd="0" destOrd="0" presId="urn:microsoft.com/office/officeart/2005/8/layout/list1"/>
    <dgm:cxn modelId="{A6ABD1A0-4FD3-4AE4-8D30-C0A44A12F3B9}" type="presOf" srcId="{FF2A9DC3-F656-422A-90B7-BFF8A014B263}" destId="{0E15A579-0808-4465-8BD7-9A2D02DD7EF6}" srcOrd="0" destOrd="0" presId="urn:microsoft.com/office/officeart/2005/8/layout/list1"/>
    <dgm:cxn modelId="{A5F5579E-809A-4C6B-BF41-F1A8A8295A76}" srcId="{FAA9471D-315B-4264-9DEC-FDA5753CC652}" destId="{12381E72-6E8E-45F0-8CE2-7340BFD142D7}" srcOrd="2" destOrd="0" parTransId="{A2724EFC-5FD9-4696-A455-7205874814A2}" sibTransId="{F3B295B4-B528-46AB-8DCE-260AB8663321}"/>
    <dgm:cxn modelId="{8EAF0481-2F39-4865-9E6A-3B2B2D51C656}" type="presOf" srcId="{6FB1DDDE-DBAF-482A-B4D7-78BDCE4C47A6}" destId="{93FE86CE-4E90-4CBF-AA1E-D118E20ED388}" srcOrd="0" destOrd="0" presId="urn:microsoft.com/office/officeart/2005/8/layout/list1"/>
    <dgm:cxn modelId="{47D2555E-DA96-4DF7-9BD3-36C83487FC90}" srcId="{FAA9471D-315B-4264-9DEC-FDA5753CC652}" destId="{6FB1DDDE-DBAF-482A-B4D7-78BDCE4C47A6}" srcOrd="0" destOrd="0" parTransId="{C59C739F-E871-4836-8CC6-799E98883391}" sibTransId="{4E0F1D1A-0F8B-4BB7-8B3A-DABA6A486011}"/>
    <dgm:cxn modelId="{7C7C065F-5F6B-43A9-93D4-0ABD0188E36C}" srcId="{FAA9471D-315B-4264-9DEC-FDA5753CC652}" destId="{D84A3452-9211-431F-8C61-6AC17F765290}" srcOrd="1" destOrd="0" parTransId="{F2DF585C-56D5-4DF4-8020-3605A0B72249}" sibTransId="{C2ACFAE6-0F60-472B-A71C-E0332B9BBF27}"/>
    <dgm:cxn modelId="{96DA400C-5B08-4AA4-8ADD-2D8FC8861104}" type="presOf" srcId="{FAA9471D-315B-4264-9DEC-FDA5753CC652}" destId="{38403124-866E-4AD5-8B05-622E508897F1}" srcOrd="1" destOrd="0" presId="urn:microsoft.com/office/officeart/2005/8/layout/list1"/>
    <dgm:cxn modelId="{C845E70B-F686-4F2C-8BE9-7AB6C3709CA5}" type="presOf" srcId="{D84A3452-9211-431F-8C61-6AC17F765290}" destId="{93FE86CE-4E90-4CBF-AA1E-D118E20ED388}" srcOrd="0" destOrd="1" presId="urn:microsoft.com/office/officeart/2005/8/layout/list1"/>
    <dgm:cxn modelId="{084DEBB7-9C68-41E2-A4C4-EC338F1EBE32}" type="presParOf" srcId="{0E15A579-0808-4465-8BD7-9A2D02DD7EF6}" destId="{AE626FA0-9B7B-465E-8022-C4EC8455B853}" srcOrd="0" destOrd="0" presId="urn:microsoft.com/office/officeart/2005/8/layout/list1"/>
    <dgm:cxn modelId="{AAC5313B-1EC3-4427-ADC5-E3B1B964029B}" type="presParOf" srcId="{AE626FA0-9B7B-465E-8022-C4EC8455B853}" destId="{667F64D1-23F4-4CEF-9C44-B76928942F42}" srcOrd="0" destOrd="0" presId="urn:microsoft.com/office/officeart/2005/8/layout/list1"/>
    <dgm:cxn modelId="{0AEC7CA9-2878-4B17-946C-763DC5A35D54}" type="presParOf" srcId="{AE626FA0-9B7B-465E-8022-C4EC8455B853}" destId="{38403124-866E-4AD5-8B05-622E508897F1}" srcOrd="1" destOrd="0" presId="urn:microsoft.com/office/officeart/2005/8/layout/list1"/>
    <dgm:cxn modelId="{1E5BBA8F-C940-4FA1-BB69-538028063F74}" type="presParOf" srcId="{0E15A579-0808-4465-8BD7-9A2D02DD7EF6}" destId="{5EFA1BF6-A928-47C7-916D-5E25DE8D7B49}" srcOrd="1" destOrd="0" presId="urn:microsoft.com/office/officeart/2005/8/layout/list1"/>
    <dgm:cxn modelId="{E7BE5FCA-71D0-4B26-AF4E-51D1F4FC16D9}" type="presParOf" srcId="{0E15A579-0808-4465-8BD7-9A2D02DD7EF6}" destId="{93FE86CE-4E90-4CBF-AA1E-D118E20ED38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F2A9DC3-F656-422A-90B7-BFF8A014B263}" type="doc">
      <dgm:prSet loTypeId="urn:microsoft.com/office/officeart/2005/8/layout/list1" loCatId="list" qsTypeId="urn:microsoft.com/office/officeart/2005/8/quickstyle/3d3" qsCatId="3D" csTypeId="urn:microsoft.com/office/officeart/2005/8/colors/accent3_1" csCatId="accent3" phldr="1"/>
      <dgm:spPr/>
      <dgm:t>
        <a:bodyPr/>
        <a:lstStyle/>
        <a:p>
          <a:endParaRPr lang="es-ES"/>
        </a:p>
      </dgm:t>
    </dgm:pt>
    <dgm:pt modelId="{FAA9471D-315B-4264-9DEC-FDA5753CC652}">
      <dgm:prSet custT="1"/>
      <dgm:spPr/>
      <dgm:t>
        <a:bodyPr/>
        <a:lstStyle/>
        <a:p>
          <a:pPr algn="just">
            <a:lnSpc>
              <a:spcPct val="100000"/>
            </a:lnSpc>
            <a:spcBef>
              <a:spcPts val="600"/>
            </a:spcBef>
            <a:spcAft>
              <a:spcPts val="600"/>
            </a:spcAft>
          </a:pPr>
          <a:r>
            <a:rPr lang="es-ES" sz="1600" i="0" dirty="0" smtClean="0"/>
            <a:t>1. El director puede celebrar con la sociedad contratos que sean</a:t>
          </a:r>
        </a:p>
      </dgm:t>
    </dgm:pt>
    <dgm:pt modelId="{B109CF7B-8983-4FBC-B295-2646709EE789}" type="parTrans" cxnId="{7D172E59-898E-4F0D-B453-815DE58FB512}">
      <dgm:prSet/>
      <dgm:spPr/>
      <dgm:t>
        <a:bodyPr/>
        <a:lstStyle/>
        <a:p>
          <a:pPr algn="just">
            <a:lnSpc>
              <a:spcPct val="100000"/>
            </a:lnSpc>
            <a:spcBef>
              <a:spcPts val="600"/>
            </a:spcBef>
            <a:spcAft>
              <a:spcPts val="600"/>
            </a:spcAft>
          </a:pPr>
          <a:endParaRPr lang="es-ES" sz="1600" i="0"/>
        </a:p>
      </dgm:t>
    </dgm:pt>
    <dgm:pt modelId="{C7E0B36C-59F4-428F-B5CA-A69EFEA046FE}" type="sibTrans" cxnId="{7D172E59-898E-4F0D-B453-815DE58FB512}">
      <dgm:prSet/>
      <dgm:spPr/>
      <dgm:t>
        <a:bodyPr/>
        <a:lstStyle/>
        <a:p>
          <a:pPr algn="just">
            <a:lnSpc>
              <a:spcPct val="100000"/>
            </a:lnSpc>
            <a:spcBef>
              <a:spcPts val="600"/>
            </a:spcBef>
            <a:spcAft>
              <a:spcPts val="600"/>
            </a:spcAft>
          </a:pPr>
          <a:endParaRPr lang="es-ES" sz="1600" i="0"/>
        </a:p>
      </dgm:t>
    </dgm:pt>
    <dgm:pt modelId="{6FB1DDDE-DBAF-482A-B4D7-78BDCE4C47A6}">
      <dgm:prSet custT="1"/>
      <dgm:spPr/>
      <dgm:t>
        <a:bodyPr/>
        <a:lstStyle/>
        <a:p>
          <a:pPr algn="just">
            <a:lnSpc>
              <a:spcPct val="100000"/>
            </a:lnSpc>
            <a:spcBef>
              <a:spcPts val="600"/>
            </a:spcBef>
            <a:spcAft>
              <a:spcPts val="600"/>
            </a:spcAft>
          </a:pPr>
          <a:r>
            <a:rPr lang="es-ES" sz="1600" i="0" dirty="0" smtClean="0"/>
            <a:t>de la actividad en que éste opere y</a:t>
          </a:r>
        </a:p>
      </dgm:t>
    </dgm:pt>
    <dgm:pt modelId="{C59C739F-E871-4836-8CC6-799E98883391}" type="parTrans" cxnId="{47D2555E-DA96-4DF7-9BD3-36C83487FC90}">
      <dgm:prSet/>
      <dgm:spPr/>
      <dgm:t>
        <a:bodyPr/>
        <a:lstStyle/>
        <a:p>
          <a:pPr>
            <a:spcBef>
              <a:spcPts val="600"/>
            </a:spcBef>
            <a:spcAft>
              <a:spcPts val="600"/>
            </a:spcAft>
          </a:pPr>
          <a:endParaRPr lang="es-ES" sz="1600" i="0"/>
        </a:p>
      </dgm:t>
    </dgm:pt>
    <dgm:pt modelId="{4E0F1D1A-0F8B-4BB7-8B3A-DABA6A486011}" type="sibTrans" cxnId="{47D2555E-DA96-4DF7-9BD3-36C83487FC90}">
      <dgm:prSet/>
      <dgm:spPr/>
      <dgm:t>
        <a:bodyPr/>
        <a:lstStyle/>
        <a:p>
          <a:pPr>
            <a:spcBef>
              <a:spcPts val="600"/>
            </a:spcBef>
            <a:spcAft>
              <a:spcPts val="600"/>
            </a:spcAft>
          </a:pPr>
          <a:endParaRPr lang="es-ES" sz="1600" i="0"/>
        </a:p>
      </dgm:t>
    </dgm:pt>
    <dgm:pt modelId="{4AD8C9B2-29F7-403E-B20D-0DA0347F9EDE}">
      <dgm:prSet custT="1"/>
      <dgm:spPr/>
      <dgm:t>
        <a:bodyPr/>
        <a:lstStyle/>
        <a:p>
          <a:pPr algn="just">
            <a:lnSpc>
              <a:spcPct val="100000"/>
            </a:lnSpc>
            <a:spcBef>
              <a:spcPts val="600"/>
            </a:spcBef>
            <a:spcAft>
              <a:spcPts val="600"/>
            </a:spcAft>
          </a:pPr>
          <a:r>
            <a:rPr lang="es-ES" sz="1600" i="0" dirty="0" smtClean="0"/>
            <a:t>siempre que se concierten en las condiciones del mercado</a:t>
          </a:r>
        </a:p>
      </dgm:t>
    </dgm:pt>
    <dgm:pt modelId="{394886A4-35CE-4B68-8324-8F6D2DA8D489}" type="parTrans" cxnId="{F0C7B878-2D7D-4CF0-927F-B8707FF25018}">
      <dgm:prSet/>
      <dgm:spPr/>
      <dgm:t>
        <a:bodyPr/>
        <a:lstStyle/>
        <a:p>
          <a:endParaRPr lang="es-ES" sz="1600" i="0"/>
        </a:p>
      </dgm:t>
    </dgm:pt>
    <dgm:pt modelId="{4195959A-871E-45CB-AF2A-26D8210ABFFA}" type="sibTrans" cxnId="{F0C7B878-2D7D-4CF0-927F-B8707FF25018}">
      <dgm:prSet/>
      <dgm:spPr/>
      <dgm:t>
        <a:bodyPr/>
        <a:lstStyle/>
        <a:p>
          <a:endParaRPr lang="es-ES" sz="1600" i="0"/>
        </a:p>
      </dgm:t>
    </dgm:pt>
    <dgm:pt modelId="{89D65F44-4080-479B-92F1-8A47E54437B4}">
      <dgm:prSet custT="1"/>
      <dgm:spPr/>
      <dgm:t>
        <a:bodyPr/>
        <a:lstStyle/>
        <a:p>
          <a:pPr algn="just">
            <a:lnSpc>
              <a:spcPct val="100000"/>
            </a:lnSpc>
            <a:spcBef>
              <a:spcPts val="600"/>
            </a:spcBef>
            <a:spcAft>
              <a:spcPts val="600"/>
            </a:spcAft>
          </a:pPr>
          <a:r>
            <a:rPr lang="es-ES" sz="1600" i="0" dirty="0" smtClean="0"/>
            <a:t>2. Contratos que no reúnan estos requisitos </a:t>
          </a:r>
        </a:p>
      </dgm:t>
    </dgm:pt>
    <dgm:pt modelId="{B99C9915-9762-44E9-A4B2-1EEB94DB2ADF}" type="parTrans" cxnId="{8E0FFE5F-D6FB-4B96-8885-72BF020FC55F}">
      <dgm:prSet/>
      <dgm:spPr/>
      <dgm:t>
        <a:bodyPr/>
        <a:lstStyle/>
        <a:p>
          <a:endParaRPr lang="es-ES" sz="1600" i="0"/>
        </a:p>
      </dgm:t>
    </dgm:pt>
    <dgm:pt modelId="{715BF0A5-EA1B-4B32-9376-F24409F5163C}" type="sibTrans" cxnId="{8E0FFE5F-D6FB-4B96-8885-72BF020FC55F}">
      <dgm:prSet/>
      <dgm:spPr/>
      <dgm:t>
        <a:bodyPr/>
        <a:lstStyle/>
        <a:p>
          <a:endParaRPr lang="es-ES" sz="1600" i="0"/>
        </a:p>
      </dgm:t>
    </dgm:pt>
    <dgm:pt modelId="{2DB06CA7-11E5-449E-BF02-4062A5B5D683}">
      <dgm:prSet custT="1"/>
      <dgm:spPr/>
      <dgm:t>
        <a:bodyPr/>
        <a:lstStyle/>
        <a:p>
          <a:pPr algn="just">
            <a:lnSpc>
              <a:spcPct val="100000"/>
            </a:lnSpc>
            <a:spcBef>
              <a:spcPts val="600"/>
            </a:spcBef>
            <a:spcAft>
              <a:spcPts val="600"/>
            </a:spcAft>
          </a:pPr>
          <a:r>
            <a:rPr lang="es-ES" sz="1600" i="0" dirty="0" smtClean="0"/>
            <a:t>sólo podrán celebrarse previa aprobación del Directorio o</a:t>
          </a:r>
        </a:p>
      </dgm:t>
    </dgm:pt>
    <dgm:pt modelId="{9CBD7B60-E064-43A5-BB5F-12520FEB722F}" type="parTrans" cxnId="{C232E2AA-B8A8-494C-8C44-9381DEF0CC06}">
      <dgm:prSet/>
      <dgm:spPr/>
      <dgm:t>
        <a:bodyPr/>
        <a:lstStyle/>
        <a:p>
          <a:endParaRPr lang="es-ES" sz="1600" i="0"/>
        </a:p>
      </dgm:t>
    </dgm:pt>
    <dgm:pt modelId="{33353E24-A879-4F75-B76E-C6A6F23B0FC5}" type="sibTrans" cxnId="{C232E2AA-B8A8-494C-8C44-9381DEF0CC06}">
      <dgm:prSet/>
      <dgm:spPr/>
      <dgm:t>
        <a:bodyPr/>
        <a:lstStyle/>
        <a:p>
          <a:endParaRPr lang="es-ES" sz="1600" i="0"/>
        </a:p>
      </dgm:t>
    </dgm:pt>
    <dgm:pt modelId="{2A7B3C98-40FA-411B-BC4B-AD667F937DB1}">
      <dgm:prSet custT="1"/>
      <dgm:spPr/>
      <dgm:t>
        <a:bodyPr/>
        <a:lstStyle/>
        <a:p>
          <a:pPr algn="just">
            <a:lnSpc>
              <a:spcPct val="100000"/>
            </a:lnSpc>
            <a:spcBef>
              <a:spcPts val="600"/>
            </a:spcBef>
            <a:spcAft>
              <a:spcPts val="600"/>
            </a:spcAft>
          </a:pPr>
          <a:r>
            <a:rPr lang="es-ES" sz="1600" i="0" dirty="0" smtClean="0"/>
            <a:t>conformidad de la Sindicatura, si no existiese quórum. </a:t>
          </a:r>
        </a:p>
      </dgm:t>
    </dgm:pt>
    <dgm:pt modelId="{8ED59997-B403-447B-A276-0E33B21A7A2D}" type="parTrans" cxnId="{592E3AA5-5050-49C2-85B5-63E4A0E53476}">
      <dgm:prSet/>
      <dgm:spPr/>
      <dgm:t>
        <a:bodyPr/>
        <a:lstStyle/>
        <a:p>
          <a:endParaRPr lang="es-ES" sz="1600" i="0"/>
        </a:p>
      </dgm:t>
    </dgm:pt>
    <dgm:pt modelId="{C4280C31-FB15-46A3-888B-727F6526BDDB}" type="sibTrans" cxnId="{592E3AA5-5050-49C2-85B5-63E4A0E53476}">
      <dgm:prSet/>
      <dgm:spPr/>
      <dgm:t>
        <a:bodyPr/>
        <a:lstStyle/>
        <a:p>
          <a:endParaRPr lang="es-ES" sz="1600" i="0"/>
        </a:p>
      </dgm:t>
    </dgm:pt>
    <dgm:pt modelId="{774553AC-7C95-4BE3-B4B9-7CF0A8960EF3}">
      <dgm:prSet custT="1"/>
      <dgm:spPr/>
      <dgm:t>
        <a:bodyPr/>
        <a:lstStyle/>
        <a:p>
          <a:pPr algn="just">
            <a:lnSpc>
              <a:spcPct val="100000"/>
            </a:lnSpc>
            <a:spcBef>
              <a:spcPts val="600"/>
            </a:spcBef>
            <a:spcAft>
              <a:spcPts val="600"/>
            </a:spcAft>
          </a:pPr>
          <a:r>
            <a:rPr lang="es-ES" sz="1600" i="0" dirty="0" smtClean="0"/>
            <a:t>3. Contratos en 2 </a:t>
          </a:r>
          <a:r>
            <a:rPr lang="es-ES" sz="1600" i="0" dirty="0" smtClean="0">
              <a:sym typeface="Wingdings" pitchFamily="2" charset="2"/>
            </a:rPr>
            <a:t> darse cuenta a la </a:t>
          </a:r>
          <a:r>
            <a:rPr lang="es-ES" sz="1600" i="0" dirty="0" smtClean="0"/>
            <a:t>Asamblea</a:t>
          </a:r>
        </a:p>
      </dgm:t>
    </dgm:pt>
    <dgm:pt modelId="{BC7D9E1D-D837-4114-B9B1-8767D29A002E}" type="parTrans" cxnId="{AA540C72-A590-4731-8BD8-E55DE1458D60}">
      <dgm:prSet/>
      <dgm:spPr/>
      <dgm:t>
        <a:bodyPr/>
        <a:lstStyle/>
        <a:p>
          <a:endParaRPr lang="es-ES" sz="1600" i="0"/>
        </a:p>
      </dgm:t>
    </dgm:pt>
    <dgm:pt modelId="{790F45AF-46ED-4544-9B20-D675F23B9FFE}" type="sibTrans" cxnId="{AA540C72-A590-4731-8BD8-E55DE1458D60}">
      <dgm:prSet/>
      <dgm:spPr/>
      <dgm:t>
        <a:bodyPr/>
        <a:lstStyle/>
        <a:p>
          <a:endParaRPr lang="es-ES" sz="1600" i="0"/>
        </a:p>
      </dgm:t>
    </dgm:pt>
    <dgm:pt modelId="{643D8BED-C26C-48F6-B4B6-17E8CAE503F0}">
      <dgm:prSet custT="1"/>
      <dgm:spPr/>
      <dgm:t>
        <a:bodyPr/>
        <a:lstStyle/>
        <a:p>
          <a:pPr algn="just">
            <a:lnSpc>
              <a:spcPct val="100000"/>
            </a:lnSpc>
            <a:spcBef>
              <a:spcPts val="600"/>
            </a:spcBef>
            <a:spcAft>
              <a:spcPts val="600"/>
            </a:spcAft>
          </a:pPr>
          <a:r>
            <a:rPr lang="es-ES" sz="1600" b="0" i="0" dirty="0" smtClean="0"/>
            <a:t>Si desaprobase los contratos celebrados, los directores o la sindicatura en su caso, serán responsables solidariamente por los daños y perjuicios irrogados a la sociedad.</a:t>
          </a:r>
          <a:endParaRPr lang="es-ES" sz="1600" i="0" dirty="0" smtClean="0"/>
        </a:p>
      </dgm:t>
    </dgm:pt>
    <dgm:pt modelId="{6AF6386C-47AC-47FA-A69D-4B9AAECB93F0}" type="parTrans" cxnId="{DE76C1E8-B6B8-4773-AEAB-7C9BFC9C0278}">
      <dgm:prSet/>
      <dgm:spPr/>
      <dgm:t>
        <a:bodyPr/>
        <a:lstStyle/>
        <a:p>
          <a:endParaRPr lang="es-ES" sz="1600" i="0"/>
        </a:p>
      </dgm:t>
    </dgm:pt>
    <dgm:pt modelId="{A85528FC-AE14-4CE3-A6D6-ABF0FB0DDAE8}" type="sibTrans" cxnId="{DE76C1E8-B6B8-4773-AEAB-7C9BFC9C0278}">
      <dgm:prSet/>
      <dgm:spPr/>
      <dgm:t>
        <a:bodyPr/>
        <a:lstStyle/>
        <a:p>
          <a:endParaRPr lang="es-ES" sz="1600" i="0"/>
        </a:p>
      </dgm:t>
    </dgm:pt>
    <dgm:pt modelId="{5974B66A-7446-4056-BC5B-3E545771AA22}">
      <dgm:prSet custT="1"/>
      <dgm:spPr/>
      <dgm:t>
        <a:bodyPr/>
        <a:lstStyle/>
        <a:p>
          <a:pPr algn="just">
            <a:lnSpc>
              <a:spcPct val="100000"/>
            </a:lnSpc>
            <a:spcBef>
              <a:spcPts val="600"/>
            </a:spcBef>
            <a:spcAft>
              <a:spcPts val="600"/>
            </a:spcAft>
          </a:pPr>
          <a:r>
            <a:rPr lang="es-ES" sz="1600" b="0" i="0" dirty="0" smtClean="0"/>
            <a:t>Contratos celebrados en violación de lo dispuesto en 2 y no ratificados por la asamblea son nulos, sin perjuicio de la responsabilidad prevista en 3.</a:t>
          </a:r>
          <a:endParaRPr lang="es-ES" sz="1600" i="0" dirty="0" smtClean="0"/>
        </a:p>
      </dgm:t>
    </dgm:pt>
    <dgm:pt modelId="{CB2B441C-6E5A-4AD3-923F-BE35F451EB1E}" type="parTrans" cxnId="{D81B20C0-DF60-4D79-AA9B-B0A1991ED1AF}">
      <dgm:prSet/>
      <dgm:spPr/>
      <dgm:t>
        <a:bodyPr/>
        <a:lstStyle/>
        <a:p>
          <a:endParaRPr lang="es-ES" sz="1600" i="0"/>
        </a:p>
      </dgm:t>
    </dgm:pt>
    <dgm:pt modelId="{A0D46BEE-BE00-40A5-8440-7736E63A644A}" type="sibTrans" cxnId="{D81B20C0-DF60-4D79-AA9B-B0A1991ED1AF}">
      <dgm:prSet/>
      <dgm:spPr/>
      <dgm:t>
        <a:bodyPr/>
        <a:lstStyle/>
        <a:p>
          <a:endParaRPr lang="es-ES" sz="1600" i="0"/>
        </a:p>
      </dgm:t>
    </dgm:pt>
    <dgm:pt modelId="{0E15A579-0808-4465-8BD7-9A2D02DD7EF6}" type="pres">
      <dgm:prSet presAssocID="{FF2A9DC3-F656-422A-90B7-BFF8A014B263}" presName="linear" presStyleCnt="0">
        <dgm:presLayoutVars>
          <dgm:dir/>
          <dgm:animLvl val="lvl"/>
          <dgm:resizeHandles val="exact"/>
        </dgm:presLayoutVars>
      </dgm:prSet>
      <dgm:spPr/>
      <dgm:t>
        <a:bodyPr/>
        <a:lstStyle/>
        <a:p>
          <a:endParaRPr lang="es-ES"/>
        </a:p>
      </dgm:t>
    </dgm:pt>
    <dgm:pt modelId="{AE626FA0-9B7B-465E-8022-C4EC8455B853}" type="pres">
      <dgm:prSet presAssocID="{FAA9471D-315B-4264-9DEC-FDA5753CC652}" presName="parentLin" presStyleCnt="0"/>
      <dgm:spPr/>
    </dgm:pt>
    <dgm:pt modelId="{667F64D1-23F4-4CEF-9C44-B76928942F42}" type="pres">
      <dgm:prSet presAssocID="{FAA9471D-315B-4264-9DEC-FDA5753CC652}" presName="parentLeftMargin" presStyleLbl="node1" presStyleIdx="0" presStyleCnt="3"/>
      <dgm:spPr/>
      <dgm:t>
        <a:bodyPr/>
        <a:lstStyle/>
        <a:p>
          <a:endParaRPr lang="es-ES"/>
        </a:p>
      </dgm:t>
    </dgm:pt>
    <dgm:pt modelId="{38403124-866E-4AD5-8B05-622E508897F1}" type="pres">
      <dgm:prSet presAssocID="{FAA9471D-315B-4264-9DEC-FDA5753CC652}" presName="parentText" presStyleLbl="node1" presStyleIdx="0" presStyleCnt="3" custScaleX="163997" custScaleY="91827" custLinFactNeighborY="-10410">
        <dgm:presLayoutVars>
          <dgm:chMax val="0"/>
          <dgm:bulletEnabled val="1"/>
        </dgm:presLayoutVars>
      </dgm:prSet>
      <dgm:spPr/>
      <dgm:t>
        <a:bodyPr/>
        <a:lstStyle/>
        <a:p>
          <a:endParaRPr lang="es-ES"/>
        </a:p>
      </dgm:t>
    </dgm:pt>
    <dgm:pt modelId="{5EFA1BF6-A928-47C7-916D-5E25DE8D7B49}" type="pres">
      <dgm:prSet presAssocID="{FAA9471D-315B-4264-9DEC-FDA5753CC652}" presName="negativeSpace" presStyleCnt="0"/>
      <dgm:spPr/>
    </dgm:pt>
    <dgm:pt modelId="{93FE86CE-4E90-4CBF-AA1E-D118E20ED388}" type="pres">
      <dgm:prSet presAssocID="{FAA9471D-315B-4264-9DEC-FDA5753CC652}" presName="childText" presStyleLbl="conFgAcc1" presStyleIdx="0" presStyleCnt="3" custScaleY="106927" custLinFactNeighborY="20820">
        <dgm:presLayoutVars>
          <dgm:bulletEnabled val="1"/>
        </dgm:presLayoutVars>
      </dgm:prSet>
      <dgm:spPr/>
      <dgm:t>
        <a:bodyPr/>
        <a:lstStyle/>
        <a:p>
          <a:endParaRPr lang="es-ES"/>
        </a:p>
      </dgm:t>
    </dgm:pt>
    <dgm:pt modelId="{0D8527BC-F62C-46EA-9D85-E70C04F2EBAB}" type="pres">
      <dgm:prSet presAssocID="{C7E0B36C-59F4-428F-B5CA-A69EFEA046FE}" presName="spaceBetweenRectangles" presStyleCnt="0"/>
      <dgm:spPr/>
    </dgm:pt>
    <dgm:pt modelId="{6F6C92EA-4C66-40E3-BAC2-283326F44A8E}" type="pres">
      <dgm:prSet presAssocID="{89D65F44-4080-479B-92F1-8A47E54437B4}" presName="parentLin" presStyleCnt="0"/>
      <dgm:spPr/>
    </dgm:pt>
    <dgm:pt modelId="{8F20E9F4-56A7-41EA-A508-7FE00F6C862A}" type="pres">
      <dgm:prSet presAssocID="{89D65F44-4080-479B-92F1-8A47E54437B4}" presName="parentLeftMargin" presStyleLbl="node1" presStyleIdx="0" presStyleCnt="3"/>
      <dgm:spPr/>
      <dgm:t>
        <a:bodyPr/>
        <a:lstStyle/>
        <a:p>
          <a:endParaRPr lang="es-ES"/>
        </a:p>
      </dgm:t>
    </dgm:pt>
    <dgm:pt modelId="{5EDD45A6-78D0-40A0-8B47-600948480C54}" type="pres">
      <dgm:prSet presAssocID="{89D65F44-4080-479B-92F1-8A47E54437B4}" presName="parentText" presStyleLbl="node1" presStyleIdx="1" presStyleCnt="3" custScaleX="163997" custScaleY="82457">
        <dgm:presLayoutVars>
          <dgm:chMax val="0"/>
          <dgm:bulletEnabled val="1"/>
        </dgm:presLayoutVars>
      </dgm:prSet>
      <dgm:spPr/>
      <dgm:t>
        <a:bodyPr/>
        <a:lstStyle/>
        <a:p>
          <a:endParaRPr lang="es-ES"/>
        </a:p>
      </dgm:t>
    </dgm:pt>
    <dgm:pt modelId="{3EEB1BE0-B2EE-4FEC-A83F-660166D7CBB1}" type="pres">
      <dgm:prSet presAssocID="{89D65F44-4080-479B-92F1-8A47E54437B4}" presName="negativeSpace" presStyleCnt="0"/>
      <dgm:spPr/>
    </dgm:pt>
    <dgm:pt modelId="{0C5D96A0-AF82-4083-B7D7-E9B94822D63B}" type="pres">
      <dgm:prSet presAssocID="{89D65F44-4080-479B-92F1-8A47E54437B4}" presName="childText" presStyleLbl="conFgAcc1" presStyleIdx="1" presStyleCnt="3">
        <dgm:presLayoutVars>
          <dgm:bulletEnabled val="1"/>
        </dgm:presLayoutVars>
      </dgm:prSet>
      <dgm:spPr/>
      <dgm:t>
        <a:bodyPr/>
        <a:lstStyle/>
        <a:p>
          <a:endParaRPr lang="es-ES"/>
        </a:p>
      </dgm:t>
    </dgm:pt>
    <dgm:pt modelId="{EAF0786E-C19B-4161-BCAD-FDFB6008F038}" type="pres">
      <dgm:prSet presAssocID="{715BF0A5-EA1B-4B32-9376-F24409F5163C}" presName="spaceBetweenRectangles" presStyleCnt="0"/>
      <dgm:spPr/>
    </dgm:pt>
    <dgm:pt modelId="{4F992856-B255-4829-A43E-B41D780F75AC}" type="pres">
      <dgm:prSet presAssocID="{774553AC-7C95-4BE3-B4B9-7CF0A8960EF3}" presName="parentLin" presStyleCnt="0"/>
      <dgm:spPr/>
    </dgm:pt>
    <dgm:pt modelId="{16D9D781-ED68-4CB7-9B5E-8FC26324327A}" type="pres">
      <dgm:prSet presAssocID="{774553AC-7C95-4BE3-B4B9-7CF0A8960EF3}" presName="parentLeftMargin" presStyleLbl="node1" presStyleIdx="1" presStyleCnt="3"/>
      <dgm:spPr/>
      <dgm:t>
        <a:bodyPr/>
        <a:lstStyle/>
        <a:p>
          <a:endParaRPr lang="es-ES"/>
        </a:p>
      </dgm:t>
    </dgm:pt>
    <dgm:pt modelId="{B0BCE1F8-7C3C-4E37-A5ED-2021A7896033}" type="pres">
      <dgm:prSet presAssocID="{774553AC-7C95-4BE3-B4B9-7CF0A8960EF3}" presName="parentText" presStyleLbl="node1" presStyleIdx="2" presStyleCnt="3" custScaleX="163997" custScaleY="82457">
        <dgm:presLayoutVars>
          <dgm:chMax val="0"/>
          <dgm:bulletEnabled val="1"/>
        </dgm:presLayoutVars>
      </dgm:prSet>
      <dgm:spPr/>
      <dgm:t>
        <a:bodyPr/>
        <a:lstStyle/>
        <a:p>
          <a:endParaRPr lang="es-ES"/>
        </a:p>
      </dgm:t>
    </dgm:pt>
    <dgm:pt modelId="{B9529BF9-420C-4B79-8DBC-80701DD262C3}" type="pres">
      <dgm:prSet presAssocID="{774553AC-7C95-4BE3-B4B9-7CF0A8960EF3}" presName="negativeSpace" presStyleCnt="0"/>
      <dgm:spPr/>
    </dgm:pt>
    <dgm:pt modelId="{865B23A1-83F8-47AA-B425-17C3CDB04C71}" type="pres">
      <dgm:prSet presAssocID="{774553AC-7C95-4BE3-B4B9-7CF0A8960EF3}" presName="childText" presStyleLbl="conFgAcc1" presStyleIdx="2" presStyleCnt="3">
        <dgm:presLayoutVars>
          <dgm:bulletEnabled val="1"/>
        </dgm:presLayoutVars>
      </dgm:prSet>
      <dgm:spPr/>
      <dgm:t>
        <a:bodyPr/>
        <a:lstStyle/>
        <a:p>
          <a:endParaRPr lang="es-ES"/>
        </a:p>
      </dgm:t>
    </dgm:pt>
  </dgm:ptLst>
  <dgm:cxnLst>
    <dgm:cxn modelId="{C232E2AA-B8A8-494C-8C44-9381DEF0CC06}" srcId="{89D65F44-4080-479B-92F1-8A47E54437B4}" destId="{2DB06CA7-11E5-449E-BF02-4062A5B5D683}" srcOrd="0" destOrd="0" parTransId="{9CBD7B60-E064-43A5-BB5F-12520FEB722F}" sibTransId="{33353E24-A879-4F75-B76E-C6A6F23B0FC5}"/>
    <dgm:cxn modelId="{A805D8D1-6796-49DE-B2CD-6EB83979BF29}" type="presOf" srcId="{FAA9471D-315B-4264-9DEC-FDA5753CC652}" destId="{667F64D1-23F4-4CEF-9C44-B76928942F42}" srcOrd="0" destOrd="0" presId="urn:microsoft.com/office/officeart/2005/8/layout/list1"/>
    <dgm:cxn modelId="{0C662BCF-916F-47FA-BC08-C3AE6522D493}" type="presOf" srcId="{6FB1DDDE-DBAF-482A-B4D7-78BDCE4C47A6}" destId="{93FE86CE-4E90-4CBF-AA1E-D118E20ED388}" srcOrd="0" destOrd="0" presId="urn:microsoft.com/office/officeart/2005/8/layout/list1"/>
    <dgm:cxn modelId="{F0C7B878-2D7D-4CF0-927F-B8707FF25018}" srcId="{FAA9471D-315B-4264-9DEC-FDA5753CC652}" destId="{4AD8C9B2-29F7-403E-B20D-0DA0347F9EDE}" srcOrd="1" destOrd="0" parTransId="{394886A4-35CE-4B68-8324-8F6D2DA8D489}" sibTransId="{4195959A-871E-45CB-AF2A-26D8210ABFFA}"/>
    <dgm:cxn modelId="{DE76C1E8-B6B8-4773-AEAB-7C9BFC9C0278}" srcId="{774553AC-7C95-4BE3-B4B9-7CF0A8960EF3}" destId="{643D8BED-C26C-48F6-B4B6-17E8CAE503F0}" srcOrd="0" destOrd="0" parTransId="{6AF6386C-47AC-47FA-A69D-4B9AAECB93F0}" sibTransId="{A85528FC-AE14-4CE3-A6D6-ABF0FB0DDAE8}"/>
    <dgm:cxn modelId="{A7480145-074E-4D73-9C67-729D20E5575E}" type="presOf" srcId="{89D65F44-4080-479B-92F1-8A47E54437B4}" destId="{8F20E9F4-56A7-41EA-A508-7FE00F6C862A}" srcOrd="0" destOrd="0" presId="urn:microsoft.com/office/officeart/2005/8/layout/list1"/>
    <dgm:cxn modelId="{7F9A6FC9-D1D6-4627-9C15-10BE7E8F66BB}" type="presOf" srcId="{89D65F44-4080-479B-92F1-8A47E54437B4}" destId="{5EDD45A6-78D0-40A0-8B47-600948480C54}" srcOrd="1" destOrd="0" presId="urn:microsoft.com/office/officeart/2005/8/layout/list1"/>
    <dgm:cxn modelId="{BACB7362-4BD5-400C-9BCC-57F1AF7F4156}" type="presOf" srcId="{FAA9471D-315B-4264-9DEC-FDA5753CC652}" destId="{38403124-866E-4AD5-8B05-622E508897F1}" srcOrd="1" destOrd="0" presId="urn:microsoft.com/office/officeart/2005/8/layout/list1"/>
    <dgm:cxn modelId="{006291FC-3C6A-4A43-BFD4-725F203DD742}" type="presOf" srcId="{2DB06CA7-11E5-449E-BF02-4062A5B5D683}" destId="{0C5D96A0-AF82-4083-B7D7-E9B94822D63B}" srcOrd="0" destOrd="0" presId="urn:microsoft.com/office/officeart/2005/8/layout/list1"/>
    <dgm:cxn modelId="{AA540C72-A590-4731-8BD8-E55DE1458D60}" srcId="{FF2A9DC3-F656-422A-90B7-BFF8A014B263}" destId="{774553AC-7C95-4BE3-B4B9-7CF0A8960EF3}" srcOrd="2" destOrd="0" parTransId="{BC7D9E1D-D837-4114-B9B1-8767D29A002E}" sibTransId="{790F45AF-46ED-4544-9B20-D675F23B9FFE}"/>
    <dgm:cxn modelId="{D81B20C0-DF60-4D79-AA9B-B0A1991ED1AF}" srcId="{774553AC-7C95-4BE3-B4B9-7CF0A8960EF3}" destId="{5974B66A-7446-4056-BC5B-3E545771AA22}" srcOrd="1" destOrd="0" parTransId="{CB2B441C-6E5A-4AD3-923F-BE35F451EB1E}" sibTransId="{A0D46BEE-BE00-40A5-8440-7736E63A644A}"/>
    <dgm:cxn modelId="{8E0FFE5F-D6FB-4B96-8885-72BF020FC55F}" srcId="{FF2A9DC3-F656-422A-90B7-BFF8A014B263}" destId="{89D65F44-4080-479B-92F1-8A47E54437B4}" srcOrd="1" destOrd="0" parTransId="{B99C9915-9762-44E9-A4B2-1EEB94DB2ADF}" sibTransId="{715BF0A5-EA1B-4B32-9376-F24409F5163C}"/>
    <dgm:cxn modelId="{47D2555E-DA96-4DF7-9BD3-36C83487FC90}" srcId="{FAA9471D-315B-4264-9DEC-FDA5753CC652}" destId="{6FB1DDDE-DBAF-482A-B4D7-78BDCE4C47A6}" srcOrd="0" destOrd="0" parTransId="{C59C739F-E871-4836-8CC6-799E98883391}" sibTransId="{4E0F1D1A-0F8B-4BB7-8B3A-DABA6A486011}"/>
    <dgm:cxn modelId="{E4B08C5C-70C3-4348-AE2A-68232D5A4487}" type="presOf" srcId="{5974B66A-7446-4056-BC5B-3E545771AA22}" destId="{865B23A1-83F8-47AA-B425-17C3CDB04C71}" srcOrd="0" destOrd="1" presId="urn:microsoft.com/office/officeart/2005/8/layout/list1"/>
    <dgm:cxn modelId="{EE6BACD4-3690-4091-A846-C90E2DD1346B}" type="presOf" srcId="{774553AC-7C95-4BE3-B4B9-7CF0A8960EF3}" destId="{16D9D781-ED68-4CB7-9B5E-8FC26324327A}" srcOrd="0" destOrd="0" presId="urn:microsoft.com/office/officeart/2005/8/layout/list1"/>
    <dgm:cxn modelId="{FB195E93-258F-4175-A82F-794EEA3E3B88}" type="presOf" srcId="{2A7B3C98-40FA-411B-BC4B-AD667F937DB1}" destId="{0C5D96A0-AF82-4083-B7D7-E9B94822D63B}" srcOrd="0" destOrd="1" presId="urn:microsoft.com/office/officeart/2005/8/layout/list1"/>
    <dgm:cxn modelId="{C13A66AA-956C-4173-88F2-8444B417C42F}" type="presOf" srcId="{774553AC-7C95-4BE3-B4B9-7CF0A8960EF3}" destId="{B0BCE1F8-7C3C-4E37-A5ED-2021A7896033}" srcOrd="1" destOrd="0" presId="urn:microsoft.com/office/officeart/2005/8/layout/list1"/>
    <dgm:cxn modelId="{7D172E59-898E-4F0D-B453-815DE58FB512}" srcId="{FF2A9DC3-F656-422A-90B7-BFF8A014B263}" destId="{FAA9471D-315B-4264-9DEC-FDA5753CC652}" srcOrd="0" destOrd="0" parTransId="{B109CF7B-8983-4FBC-B295-2646709EE789}" sibTransId="{C7E0B36C-59F4-428F-B5CA-A69EFEA046FE}"/>
    <dgm:cxn modelId="{592E3AA5-5050-49C2-85B5-63E4A0E53476}" srcId="{89D65F44-4080-479B-92F1-8A47E54437B4}" destId="{2A7B3C98-40FA-411B-BC4B-AD667F937DB1}" srcOrd="1" destOrd="0" parTransId="{8ED59997-B403-447B-A276-0E33B21A7A2D}" sibTransId="{C4280C31-FB15-46A3-888B-727F6526BDDB}"/>
    <dgm:cxn modelId="{39F983BE-28F6-42B5-BBDD-514EF3EF5BF2}" type="presOf" srcId="{4AD8C9B2-29F7-403E-B20D-0DA0347F9EDE}" destId="{93FE86CE-4E90-4CBF-AA1E-D118E20ED388}" srcOrd="0" destOrd="1" presId="urn:microsoft.com/office/officeart/2005/8/layout/list1"/>
    <dgm:cxn modelId="{73EA2D1B-7F83-4659-8008-222775278CB7}" type="presOf" srcId="{FF2A9DC3-F656-422A-90B7-BFF8A014B263}" destId="{0E15A579-0808-4465-8BD7-9A2D02DD7EF6}" srcOrd="0" destOrd="0" presId="urn:microsoft.com/office/officeart/2005/8/layout/list1"/>
    <dgm:cxn modelId="{22C9CF60-F134-47A6-BC14-ADED20CA875A}" type="presOf" srcId="{643D8BED-C26C-48F6-B4B6-17E8CAE503F0}" destId="{865B23A1-83F8-47AA-B425-17C3CDB04C71}" srcOrd="0" destOrd="0" presId="urn:microsoft.com/office/officeart/2005/8/layout/list1"/>
    <dgm:cxn modelId="{65542D75-A91B-4A59-9F59-F7B1CEF7F486}" type="presParOf" srcId="{0E15A579-0808-4465-8BD7-9A2D02DD7EF6}" destId="{AE626FA0-9B7B-465E-8022-C4EC8455B853}" srcOrd="0" destOrd="0" presId="urn:microsoft.com/office/officeart/2005/8/layout/list1"/>
    <dgm:cxn modelId="{4704C39A-09DA-4908-BF1A-AAC8DE024A02}" type="presParOf" srcId="{AE626FA0-9B7B-465E-8022-C4EC8455B853}" destId="{667F64D1-23F4-4CEF-9C44-B76928942F42}" srcOrd="0" destOrd="0" presId="urn:microsoft.com/office/officeart/2005/8/layout/list1"/>
    <dgm:cxn modelId="{F89E317B-4AC2-4F3C-94FB-AEEA84AEB9BD}" type="presParOf" srcId="{AE626FA0-9B7B-465E-8022-C4EC8455B853}" destId="{38403124-866E-4AD5-8B05-622E508897F1}" srcOrd="1" destOrd="0" presId="urn:microsoft.com/office/officeart/2005/8/layout/list1"/>
    <dgm:cxn modelId="{5B31CFF0-25C5-4B27-AEC6-A52A20812E17}" type="presParOf" srcId="{0E15A579-0808-4465-8BD7-9A2D02DD7EF6}" destId="{5EFA1BF6-A928-47C7-916D-5E25DE8D7B49}" srcOrd="1" destOrd="0" presId="urn:microsoft.com/office/officeart/2005/8/layout/list1"/>
    <dgm:cxn modelId="{7EEB3CE4-7C5A-4C57-A8A9-7C1B913AD042}" type="presParOf" srcId="{0E15A579-0808-4465-8BD7-9A2D02DD7EF6}" destId="{93FE86CE-4E90-4CBF-AA1E-D118E20ED388}" srcOrd="2" destOrd="0" presId="urn:microsoft.com/office/officeart/2005/8/layout/list1"/>
    <dgm:cxn modelId="{2EC5A217-9229-46C0-ABAF-A0C6354B206A}" type="presParOf" srcId="{0E15A579-0808-4465-8BD7-9A2D02DD7EF6}" destId="{0D8527BC-F62C-46EA-9D85-E70C04F2EBAB}" srcOrd="3" destOrd="0" presId="urn:microsoft.com/office/officeart/2005/8/layout/list1"/>
    <dgm:cxn modelId="{69CFAD3E-37A2-4697-8E18-BFF4B841D6E2}" type="presParOf" srcId="{0E15A579-0808-4465-8BD7-9A2D02DD7EF6}" destId="{6F6C92EA-4C66-40E3-BAC2-283326F44A8E}" srcOrd="4" destOrd="0" presId="urn:microsoft.com/office/officeart/2005/8/layout/list1"/>
    <dgm:cxn modelId="{3023D5DA-B060-4448-9201-43251A265190}" type="presParOf" srcId="{6F6C92EA-4C66-40E3-BAC2-283326F44A8E}" destId="{8F20E9F4-56A7-41EA-A508-7FE00F6C862A}" srcOrd="0" destOrd="0" presId="urn:microsoft.com/office/officeart/2005/8/layout/list1"/>
    <dgm:cxn modelId="{D47E3422-9EB1-47ED-A3A3-F439A6408BC7}" type="presParOf" srcId="{6F6C92EA-4C66-40E3-BAC2-283326F44A8E}" destId="{5EDD45A6-78D0-40A0-8B47-600948480C54}" srcOrd="1" destOrd="0" presId="urn:microsoft.com/office/officeart/2005/8/layout/list1"/>
    <dgm:cxn modelId="{C2995136-6011-402D-9013-F8E221A1F9CA}" type="presParOf" srcId="{0E15A579-0808-4465-8BD7-9A2D02DD7EF6}" destId="{3EEB1BE0-B2EE-4FEC-A83F-660166D7CBB1}" srcOrd="5" destOrd="0" presId="urn:microsoft.com/office/officeart/2005/8/layout/list1"/>
    <dgm:cxn modelId="{A70F07FA-C119-4856-92F9-F46C9F3B038B}" type="presParOf" srcId="{0E15A579-0808-4465-8BD7-9A2D02DD7EF6}" destId="{0C5D96A0-AF82-4083-B7D7-E9B94822D63B}" srcOrd="6" destOrd="0" presId="urn:microsoft.com/office/officeart/2005/8/layout/list1"/>
    <dgm:cxn modelId="{3B0E54C3-E54E-41DE-B3B7-85F42709DF16}" type="presParOf" srcId="{0E15A579-0808-4465-8BD7-9A2D02DD7EF6}" destId="{EAF0786E-C19B-4161-BCAD-FDFB6008F038}" srcOrd="7" destOrd="0" presId="urn:microsoft.com/office/officeart/2005/8/layout/list1"/>
    <dgm:cxn modelId="{2EF21068-31BC-4EF0-A62D-1124A5E84E5E}" type="presParOf" srcId="{0E15A579-0808-4465-8BD7-9A2D02DD7EF6}" destId="{4F992856-B255-4829-A43E-B41D780F75AC}" srcOrd="8" destOrd="0" presId="urn:microsoft.com/office/officeart/2005/8/layout/list1"/>
    <dgm:cxn modelId="{AC561A57-5150-474C-90C4-148656D7175C}" type="presParOf" srcId="{4F992856-B255-4829-A43E-B41D780F75AC}" destId="{16D9D781-ED68-4CB7-9B5E-8FC26324327A}" srcOrd="0" destOrd="0" presId="urn:microsoft.com/office/officeart/2005/8/layout/list1"/>
    <dgm:cxn modelId="{A2882FDE-626C-4831-8640-E643CAC642A4}" type="presParOf" srcId="{4F992856-B255-4829-A43E-B41D780F75AC}" destId="{B0BCE1F8-7C3C-4E37-A5ED-2021A7896033}" srcOrd="1" destOrd="0" presId="urn:microsoft.com/office/officeart/2005/8/layout/list1"/>
    <dgm:cxn modelId="{0D8A3861-B78C-4043-BF7D-BB622A823E78}" type="presParOf" srcId="{0E15A579-0808-4465-8BD7-9A2D02DD7EF6}" destId="{B9529BF9-420C-4B79-8DBC-80701DD262C3}" srcOrd="9" destOrd="0" presId="urn:microsoft.com/office/officeart/2005/8/layout/list1"/>
    <dgm:cxn modelId="{EB2A0272-073D-4BAC-B6E0-BCE2E6610B58}" type="presParOf" srcId="{0E15A579-0808-4465-8BD7-9A2D02DD7EF6}" destId="{865B23A1-83F8-47AA-B425-17C3CDB04C7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F2A9DC3-F656-422A-90B7-BFF8A014B263}" type="doc">
      <dgm:prSet loTypeId="urn:microsoft.com/office/officeart/2005/8/layout/list1" loCatId="list" qsTypeId="urn:microsoft.com/office/officeart/2005/8/quickstyle/3d3" qsCatId="3D" csTypeId="urn:microsoft.com/office/officeart/2005/8/colors/accent4_1" csCatId="accent4" phldr="1"/>
      <dgm:spPr/>
      <dgm:t>
        <a:bodyPr/>
        <a:lstStyle/>
        <a:p>
          <a:endParaRPr lang="es-ES"/>
        </a:p>
      </dgm:t>
    </dgm:pt>
    <dgm:pt modelId="{FAA9471D-315B-4264-9DEC-FDA5753CC652}">
      <dgm:prSet custT="1"/>
      <dgm:spPr/>
      <dgm:t>
        <a:bodyPr/>
        <a:lstStyle/>
        <a:p>
          <a:pPr algn="just">
            <a:lnSpc>
              <a:spcPct val="100000"/>
            </a:lnSpc>
            <a:spcBef>
              <a:spcPts val="600"/>
            </a:spcBef>
            <a:spcAft>
              <a:spcPts val="600"/>
            </a:spcAft>
          </a:pPr>
          <a:r>
            <a:rPr lang="es-ES" sz="1600" i="0" dirty="0" smtClean="0"/>
            <a:t>Cuando el director tuviere un interés contrario al de la sociedad, deberá hacerlo saber al directorio y a los síndicos y abstenerse de intervenir en la deliberación, so pena de incurrir en la responsabilidad del art. 59.</a:t>
          </a:r>
        </a:p>
      </dgm:t>
    </dgm:pt>
    <dgm:pt modelId="{B109CF7B-8983-4FBC-B295-2646709EE789}" type="parTrans" cxnId="{7D172E59-898E-4F0D-B453-815DE58FB512}">
      <dgm:prSet/>
      <dgm:spPr/>
      <dgm:t>
        <a:bodyPr/>
        <a:lstStyle/>
        <a:p>
          <a:pPr algn="just">
            <a:lnSpc>
              <a:spcPct val="100000"/>
            </a:lnSpc>
            <a:spcBef>
              <a:spcPts val="600"/>
            </a:spcBef>
            <a:spcAft>
              <a:spcPts val="600"/>
            </a:spcAft>
          </a:pPr>
          <a:endParaRPr lang="es-ES" sz="1600" i="1"/>
        </a:p>
      </dgm:t>
    </dgm:pt>
    <dgm:pt modelId="{C7E0B36C-59F4-428F-B5CA-A69EFEA046FE}" type="sibTrans" cxnId="{7D172E59-898E-4F0D-B453-815DE58FB512}">
      <dgm:prSet/>
      <dgm:spPr/>
      <dgm:t>
        <a:bodyPr/>
        <a:lstStyle/>
        <a:p>
          <a:pPr algn="just">
            <a:lnSpc>
              <a:spcPct val="100000"/>
            </a:lnSpc>
            <a:spcBef>
              <a:spcPts val="600"/>
            </a:spcBef>
            <a:spcAft>
              <a:spcPts val="600"/>
            </a:spcAft>
          </a:pPr>
          <a:endParaRPr lang="es-ES" sz="1600" i="1"/>
        </a:p>
      </dgm:t>
    </dgm:pt>
    <dgm:pt modelId="{DD8FD4D9-DC67-4801-8E53-20F0E3E21AB3}">
      <dgm:prSet custT="1"/>
      <dgm:spPr/>
      <dgm:t>
        <a:bodyPr/>
        <a:lstStyle/>
        <a:p>
          <a:pPr algn="just">
            <a:lnSpc>
              <a:spcPct val="100000"/>
            </a:lnSpc>
            <a:spcBef>
              <a:spcPts val="600"/>
            </a:spcBef>
            <a:spcAft>
              <a:spcPts val="600"/>
            </a:spcAft>
          </a:pPr>
          <a:r>
            <a:rPr lang="es-ES" sz="1600" dirty="0" smtClean="0"/>
            <a:t>El director debe comunicar en tiempo y forma al directorio y a la sindicatura la existencia de interés contrario.</a:t>
          </a:r>
          <a:endParaRPr lang="es-ES" sz="1600" i="0" dirty="0" smtClean="0"/>
        </a:p>
      </dgm:t>
    </dgm:pt>
    <dgm:pt modelId="{DCD2EF96-C9DD-40A8-BBB0-226E37176A27}" type="parTrans" cxnId="{AF4C6DA9-9D9A-41DD-8194-E6125572C45F}">
      <dgm:prSet/>
      <dgm:spPr/>
      <dgm:t>
        <a:bodyPr/>
        <a:lstStyle/>
        <a:p>
          <a:pPr algn="just">
            <a:lnSpc>
              <a:spcPct val="100000"/>
            </a:lnSpc>
            <a:spcBef>
              <a:spcPts val="600"/>
            </a:spcBef>
            <a:spcAft>
              <a:spcPts val="600"/>
            </a:spcAft>
          </a:pPr>
          <a:endParaRPr lang="es-ES" sz="1600"/>
        </a:p>
      </dgm:t>
    </dgm:pt>
    <dgm:pt modelId="{7F911EFB-ADC4-4595-AE80-E9928422C5C9}" type="sibTrans" cxnId="{AF4C6DA9-9D9A-41DD-8194-E6125572C45F}">
      <dgm:prSet/>
      <dgm:spPr/>
      <dgm:t>
        <a:bodyPr/>
        <a:lstStyle/>
        <a:p>
          <a:pPr algn="just">
            <a:lnSpc>
              <a:spcPct val="100000"/>
            </a:lnSpc>
            <a:spcBef>
              <a:spcPts val="600"/>
            </a:spcBef>
            <a:spcAft>
              <a:spcPts val="600"/>
            </a:spcAft>
          </a:pPr>
          <a:endParaRPr lang="es-ES" sz="1600"/>
        </a:p>
      </dgm:t>
    </dgm:pt>
    <dgm:pt modelId="{4310C95B-77C7-4BE1-B298-DD1D8DB29EC9}">
      <dgm:prSet custT="1"/>
      <dgm:spPr/>
      <dgm:t>
        <a:bodyPr/>
        <a:lstStyle/>
        <a:p>
          <a:pPr algn="just">
            <a:lnSpc>
              <a:spcPct val="100000"/>
            </a:lnSpc>
            <a:spcBef>
              <a:spcPts val="600"/>
            </a:spcBef>
            <a:spcAft>
              <a:spcPts val="600"/>
            </a:spcAft>
          </a:pPr>
          <a:r>
            <a:rPr lang="es-ES" sz="1600" dirty="0" smtClean="0"/>
            <a:t>No asistirá a las reuniones de directorio en las cuales se debatan estos temas.</a:t>
          </a:r>
          <a:endParaRPr lang="es-ES" sz="1600" dirty="0"/>
        </a:p>
      </dgm:t>
    </dgm:pt>
    <dgm:pt modelId="{823A0C36-58D0-45B7-A0D5-0F3C5D9A4832}" type="parTrans" cxnId="{A796C9B8-4F6C-4667-87BD-5B67F1062115}">
      <dgm:prSet/>
      <dgm:spPr/>
      <dgm:t>
        <a:bodyPr/>
        <a:lstStyle/>
        <a:p>
          <a:pPr algn="just">
            <a:lnSpc>
              <a:spcPct val="100000"/>
            </a:lnSpc>
            <a:spcBef>
              <a:spcPts val="600"/>
            </a:spcBef>
            <a:spcAft>
              <a:spcPts val="600"/>
            </a:spcAft>
          </a:pPr>
          <a:endParaRPr lang="es-ES" sz="1600"/>
        </a:p>
      </dgm:t>
    </dgm:pt>
    <dgm:pt modelId="{125A3983-91FF-4439-9E5C-8EBCA32D6367}" type="sibTrans" cxnId="{A796C9B8-4F6C-4667-87BD-5B67F1062115}">
      <dgm:prSet/>
      <dgm:spPr/>
      <dgm:t>
        <a:bodyPr/>
        <a:lstStyle/>
        <a:p>
          <a:pPr algn="just">
            <a:lnSpc>
              <a:spcPct val="100000"/>
            </a:lnSpc>
            <a:spcBef>
              <a:spcPts val="600"/>
            </a:spcBef>
            <a:spcAft>
              <a:spcPts val="600"/>
            </a:spcAft>
          </a:pPr>
          <a:endParaRPr lang="es-ES" sz="1600"/>
        </a:p>
      </dgm:t>
    </dgm:pt>
    <dgm:pt modelId="{B6EDF26C-4F84-4CB5-89FA-16503E847CC4}">
      <dgm:prSet custT="1"/>
      <dgm:spPr/>
      <dgm:t>
        <a:bodyPr/>
        <a:lstStyle/>
        <a:p>
          <a:pPr algn="just">
            <a:lnSpc>
              <a:spcPct val="100000"/>
            </a:lnSpc>
            <a:spcBef>
              <a:spcPts val="600"/>
            </a:spcBef>
            <a:spcAft>
              <a:spcPts val="600"/>
            </a:spcAft>
          </a:pPr>
          <a:r>
            <a:rPr lang="es-ES" sz="1600" dirty="0" smtClean="0"/>
            <a:t>No podrá votar las decisiones vinculadas a la cuestión controvertida.</a:t>
          </a:r>
          <a:endParaRPr lang="es-ES" sz="1600" dirty="0"/>
        </a:p>
      </dgm:t>
    </dgm:pt>
    <dgm:pt modelId="{5F6DA4D6-0671-4CF4-8614-00D438EDBB52}" type="parTrans" cxnId="{21C3B938-D2AC-46C1-9D33-8AA3F5274F55}">
      <dgm:prSet/>
      <dgm:spPr/>
      <dgm:t>
        <a:bodyPr/>
        <a:lstStyle/>
        <a:p>
          <a:pPr algn="just">
            <a:lnSpc>
              <a:spcPct val="100000"/>
            </a:lnSpc>
            <a:spcBef>
              <a:spcPts val="600"/>
            </a:spcBef>
            <a:spcAft>
              <a:spcPts val="600"/>
            </a:spcAft>
          </a:pPr>
          <a:endParaRPr lang="es-ES" sz="1600"/>
        </a:p>
      </dgm:t>
    </dgm:pt>
    <dgm:pt modelId="{67B6F30C-E8D0-466B-B056-81082B1D4FE3}" type="sibTrans" cxnId="{21C3B938-D2AC-46C1-9D33-8AA3F5274F55}">
      <dgm:prSet/>
      <dgm:spPr/>
      <dgm:t>
        <a:bodyPr/>
        <a:lstStyle/>
        <a:p>
          <a:pPr algn="just">
            <a:lnSpc>
              <a:spcPct val="100000"/>
            </a:lnSpc>
            <a:spcBef>
              <a:spcPts val="600"/>
            </a:spcBef>
            <a:spcAft>
              <a:spcPts val="600"/>
            </a:spcAft>
          </a:pPr>
          <a:endParaRPr lang="es-ES" sz="1600"/>
        </a:p>
      </dgm:t>
    </dgm:pt>
    <dgm:pt modelId="{68913849-C1E6-4831-A374-C68355F1B8A1}">
      <dgm:prSet custT="1"/>
      <dgm:spPr/>
      <dgm:t>
        <a:bodyPr/>
        <a:lstStyle/>
        <a:p>
          <a:pPr algn="just">
            <a:lnSpc>
              <a:spcPct val="100000"/>
            </a:lnSpc>
            <a:spcBef>
              <a:spcPts val="600"/>
            </a:spcBef>
            <a:spcAft>
              <a:spcPts val="600"/>
            </a:spcAft>
          </a:pPr>
          <a:r>
            <a:rPr lang="es-ES" sz="1600" dirty="0" smtClean="0"/>
            <a:t>La violación del director a cualquiera de estas obligaciones lo hará ilimitadamente responsable por los perjuicios causados a la sociedad.</a:t>
          </a:r>
          <a:endParaRPr lang="es-ES" sz="1600" dirty="0"/>
        </a:p>
      </dgm:t>
    </dgm:pt>
    <dgm:pt modelId="{A8F28FB0-8461-4986-B45E-9DB186A11CC2}" type="parTrans" cxnId="{3F01FF71-1484-4D5A-B15E-CA16A7393BFE}">
      <dgm:prSet/>
      <dgm:spPr/>
      <dgm:t>
        <a:bodyPr/>
        <a:lstStyle/>
        <a:p>
          <a:pPr algn="just">
            <a:lnSpc>
              <a:spcPct val="100000"/>
            </a:lnSpc>
            <a:spcBef>
              <a:spcPts val="600"/>
            </a:spcBef>
            <a:spcAft>
              <a:spcPts val="600"/>
            </a:spcAft>
          </a:pPr>
          <a:endParaRPr lang="es-ES" sz="1600"/>
        </a:p>
      </dgm:t>
    </dgm:pt>
    <dgm:pt modelId="{35A69F34-5A11-4F41-8E3C-79B699311D59}" type="sibTrans" cxnId="{3F01FF71-1484-4D5A-B15E-CA16A7393BFE}">
      <dgm:prSet/>
      <dgm:spPr/>
      <dgm:t>
        <a:bodyPr/>
        <a:lstStyle/>
        <a:p>
          <a:pPr algn="just">
            <a:lnSpc>
              <a:spcPct val="100000"/>
            </a:lnSpc>
            <a:spcBef>
              <a:spcPts val="600"/>
            </a:spcBef>
            <a:spcAft>
              <a:spcPts val="600"/>
            </a:spcAft>
          </a:pPr>
          <a:endParaRPr lang="es-ES" sz="1600"/>
        </a:p>
      </dgm:t>
    </dgm:pt>
    <dgm:pt modelId="{0E15A579-0808-4465-8BD7-9A2D02DD7EF6}" type="pres">
      <dgm:prSet presAssocID="{FF2A9DC3-F656-422A-90B7-BFF8A014B263}" presName="linear" presStyleCnt="0">
        <dgm:presLayoutVars>
          <dgm:dir/>
          <dgm:animLvl val="lvl"/>
          <dgm:resizeHandles val="exact"/>
        </dgm:presLayoutVars>
      </dgm:prSet>
      <dgm:spPr/>
      <dgm:t>
        <a:bodyPr/>
        <a:lstStyle/>
        <a:p>
          <a:endParaRPr lang="es-ES"/>
        </a:p>
      </dgm:t>
    </dgm:pt>
    <dgm:pt modelId="{AE626FA0-9B7B-465E-8022-C4EC8455B853}" type="pres">
      <dgm:prSet presAssocID="{FAA9471D-315B-4264-9DEC-FDA5753CC652}" presName="parentLin" presStyleCnt="0"/>
      <dgm:spPr/>
    </dgm:pt>
    <dgm:pt modelId="{667F64D1-23F4-4CEF-9C44-B76928942F42}" type="pres">
      <dgm:prSet presAssocID="{FAA9471D-315B-4264-9DEC-FDA5753CC652}" presName="parentLeftMargin" presStyleLbl="node1" presStyleIdx="0" presStyleCnt="1"/>
      <dgm:spPr/>
      <dgm:t>
        <a:bodyPr/>
        <a:lstStyle/>
        <a:p>
          <a:endParaRPr lang="es-ES"/>
        </a:p>
      </dgm:t>
    </dgm:pt>
    <dgm:pt modelId="{38403124-866E-4AD5-8B05-622E508897F1}" type="pres">
      <dgm:prSet presAssocID="{FAA9471D-315B-4264-9DEC-FDA5753CC652}" presName="parentText" presStyleLbl="node1" presStyleIdx="0" presStyleCnt="1" custScaleX="163997" custScaleY="91827" custLinFactNeighborX="-37145" custLinFactNeighborY="6671">
        <dgm:presLayoutVars>
          <dgm:chMax val="0"/>
          <dgm:bulletEnabled val="1"/>
        </dgm:presLayoutVars>
      </dgm:prSet>
      <dgm:spPr/>
      <dgm:t>
        <a:bodyPr/>
        <a:lstStyle/>
        <a:p>
          <a:endParaRPr lang="es-ES"/>
        </a:p>
      </dgm:t>
    </dgm:pt>
    <dgm:pt modelId="{5EFA1BF6-A928-47C7-916D-5E25DE8D7B49}" type="pres">
      <dgm:prSet presAssocID="{FAA9471D-315B-4264-9DEC-FDA5753CC652}" presName="negativeSpace" presStyleCnt="0"/>
      <dgm:spPr/>
    </dgm:pt>
    <dgm:pt modelId="{93FE86CE-4E90-4CBF-AA1E-D118E20ED388}" type="pres">
      <dgm:prSet presAssocID="{FAA9471D-315B-4264-9DEC-FDA5753CC652}" presName="childText" presStyleLbl="conFgAcc1" presStyleIdx="0" presStyleCnt="1" custScaleY="106927" custLinFactNeighborY="20820">
        <dgm:presLayoutVars>
          <dgm:bulletEnabled val="1"/>
        </dgm:presLayoutVars>
      </dgm:prSet>
      <dgm:spPr/>
      <dgm:t>
        <a:bodyPr/>
        <a:lstStyle/>
        <a:p>
          <a:endParaRPr lang="es-ES"/>
        </a:p>
      </dgm:t>
    </dgm:pt>
  </dgm:ptLst>
  <dgm:cxnLst>
    <dgm:cxn modelId="{3F01FF71-1484-4D5A-B15E-CA16A7393BFE}" srcId="{FAA9471D-315B-4264-9DEC-FDA5753CC652}" destId="{68913849-C1E6-4831-A374-C68355F1B8A1}" srcOrd="3" destOrd="0" parTransId="{A8F28FB0-8461-4986-B45E-9DB186A11CC2}" sibTransId="{35A69F34-5A11-4F41-8E3C-79B699311D59}"/>
    <dgm:cxn modelId="{F4F6C1C8-793F-4143-A5E7-B5FCD237F886}" type="presOf" srcId="{4310C95B-77C7-4BE1-B298-DD1D8DB29EC9}" destId="{93FE86CE-4E90-4CBF-AA1E-D118E20ED388}" srcOrd="0" destOrd="1" presId="urn:microsoft.com/office/officeart/2005/8/layout/list1"/>
    <dgm:cxn modelId="{52C4CEF9-9E85-494E-BFF7-C8EB2E241B59}" type="presOf" srcId="{DD8FD4D9-DC67-4801-8E53-20F0E3E21AB3}" destId="{93FE86CE-4E90-4CBF-AA1E-D118E20ED388}" srcOrd="0" destOrd="0" presId="urn:microsoft.com/office/officeart/2005/8/layout/list1"/>
    <dgm:cxn modelId="{07901637-109A-4550-8B9A-6FAFF0D8A77D}" type="presOf" srcId="{B6EDF26C-4F84-4CB5-89FA-16503E847CC4}" destId="{93FE86CE-4E90-4CBF-AA1E-D118E20ED388}" srcOrd="0" destOrd="2" presId="urn:microsoft.com/office/officeart/2005/8/layout/list1"/>
    <dgm:cxn modelId="{AF4C6DA9-9D9A-41DD-8194-E6125572C45F}" srcId="{FAA9471D-315B-4264-9DEC-FDA5753CC652}" destId="{DD8FD4D9-DC67-4801-8E53-20F0E3E21AB3}" srcOrd="0" destOrd="0" parTransId="{DCD2EF96-C9DD-40A8-BBB0-226E37176A27}" sibTransId="{7F911EFB-ADC4-4595-AE80-E9928422C5C9}"/>
    <dgm:cxn modelId="{3AF62CBC-AC05-4283-933C-90F8BB51EB70}" type="presOf" srcId="{68913849-C1E6-4831-A374-C68355F1B8A1}" destId="{93FE86CE-4E90-4CBF-AA1E-D118E20ED388}" srcOrd="0" destOrd="3" presId="urn:microsoft.com/office/officeart/2005/8/layout/list1"/>
    <dgm:cxn modelId="{EA676D1F-E35E-43A1-BF60-73838413E87A}" type="presOf" srcId="{FAA9471D-315B-4264-9DEC-FDA5753CC652}" destId="{38403124-866E-4AD5-8B05-622E508897F1}" srcOrd="1" destOrd="0" presId="urn:microsoft.com/office/officeart/2005/8/layout/list1"/>
    <dgm:cxn modelId="{21C3B938-D2AC-46C1-9D33-8AA3F5274F55}" srcId="{FAA9471D-315B-4264-9DEC-FDA5753CC652}" destId="{B6EDF26C-4F84-4CB5-89FA-16503E847CC4}" srcOrd="2" destOrd="0" parTransId="{5F6DA4D6-0671-4CF4-8614-00D438EDBB52}" sibTransId="{67B6F30C-E8D0-466B-B056-81082B1D4FE3}"/>
    <dgm:cxn modelId="{E8AFCD5F-2EB9-4B20-91C8-6C6AE715D737}" type="presOf" srcId="{FF2A9DC3-F656-422A-90B7-BFF8A014B263}" destId="{0E15A579-0808-4465-8BD7-9A2D02DD7EF6}" srcOrd="0" destOrd="0" presId="urn:microsoft.com/office/officeart/2005/8/layout/list1"/>
    <dgm:cxn modelId="{7D172E59-898E-4F0D-B453-815DE58FB512}" srcId="{FF2A9DC3-F656-422A-90B7-BFF8A014B263}" destId="{FAA9471D-315B-4264-9DEC-FDA5753CC652}" srcOrd="0" destOrd="0" parTransId="{B109CF7B-8983-4FBC-B295-2646709EE789}" sibTransId="{C7E0B36C-59F4-428F-B5CA-A69EFEA046FE}"/>
    <dgm:cxn modelId="{EB8A15F4-ECA9-490C-AB00-F7C6F023AD2B}" type="presOf" srcId="{FAA9471D-315B-4264-9DEC-FDA5753CC652}" destId="{667F64D1-23F4-4CEF-9C44-B76928942F42}" srcOrd="0" destOrd="0" presId="urn:microsoft.com/office/officeart/2005/8/layout/list1"/>
    <dgm:cxn modelId="{A796C9B8-4F6C-4667-87BD-5B67F1062115}" srcId="{FAA9471D-315B-4264-9DEC-FDA5753CC652}" destId="{4310C95B-77C7-4BE1-B298-DD1D8DB29EC9}" srcOrd="1" destOrd="0" parTransId="{823A0C36-58D0-45B7-A0D5-0F3C5D9A4832}" sibTransId="{125A3983-91FF-4439-9E5C-8EBCA32D6367}"/>
    <dgm:cxn modelId="{80C519C8-EB2E-41EF-9871-94FBAC8E42E5}" type="presParOf" srcId="{0E15A579-0808-4465-8BD7-9A2D02DD7EF6}" destId="{AE626FA0-9B7B-465E-8022-C4EC8455B853}" srcOrd="0" destOrd="0" presId="urn:microsoft.com/office/officeart/2005/8/layout/list1"/>
    <dgm:cxn modelId="{16940FCE-7413-485E-95FB-66DDE759DC63}" type="presParOf" srcId="{AE626FA0-9B7B-465E-8022-C4EC8455B853}" destId="{667F64D1-23F4-4CEF-9C44-B76928942F42}" srcOrd="0" destOrd="0" presId="urn:microsoft.com/office/officeart/2005/8/layout/list1"/>
    <dgm:cxn modelId="{B131E58C-C52A-41B1-984C-4EEB595204C4}" type="presParOf" srcId="{AE626FA0-9B7B-465E-8022-C4EC8455B853}" destId="{38403124-866E-4AD5-8B05-622E508897F1}" srcOrd="1" destOrd="0" presId="urn:microsoft.com/office/officeart/2005/8/layout/list1"/>
    <dgm:cxn modelId="{706B9740-FCC3-430B-BE18-9E5A7D2DC9F1}" type="presParOf" srcId="{0E15A579-0808-4465-8BD7-9A2D02DD7EF6}" destId="{5EFA1BF6-A928-47C7-916D-5E25DE8D7B49}" srcOrd="1" destOrd="0" presId="urn:microsoft.com/office/officeart/2005/8/layout/list1"/>
    <dgm:cxn modelId="{BF434C60-3531-48CD-A2AC-EAFDAFFFB6DA}" type="presParOf" srcId="{0E15A579-0808-4465-8BD7-9A2D02DD7EF6}" destId="{93FE86CE-4E90-4CBF-AA1E-D118E20ED38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F2A9DC3-F656-422A-90B7-BFF8A014B263}" type="doc">
      <dgm:prSet loTypeId="urn:microsoft.com/office/officeart/2005/8/layout/list1" loCatId="list" qsTypeId="urn:microsoft.com/office/officeart/2005/8/quickstyle/3d3" qsCatId="3D" csTypeId="urn:microsoft.com/office/officeart/2005/8/colors/accent5_1" csCatId="accent5" phldr="1"/>
      <dgm:spPr/>
      <dgm:t>
        <a:bodyPr/>
        <a:lstStyle/>
        <a:p>
          <a:endParaRPr lang="es-ES"/>
        </a:p>
      </dgm:t>
    </dgm:pt>
    <dgm:pt modelId="{FAA9471D-315B-4264-9DEC-FDA5753CC652}">
      <dgm:prSet custT="1"/>
      <dgm:spPr/>
      <dgm:t>
        <a:bodyPr/>
        <a:lstStyle/>
        <a:p>
          <a:pPr algn="just">
            <a:lnSpc>
              <a:spcPct val="100000"/>
            </a:lnSpc>
            <a:spcBef>
              <a:spcPts val="600"/>
            </a:spcBef>
            <a:spcAft>
              <a:spcPts val="600"/>
            </a:spcAft>
          </a:pPr>
          <a:r>
            <a:rPr lang="es-ES" sz="1600" i="0" dirty="0" smtClean="0"/>
            <a:t>El director no puede participar por cuenta propia o de terceros, en actividades en competencia con la sociedad, salvo autorización expresa de la Asamblea, so pena de incurrir en la responsabilidad del art. 59.</a:t>
          </a:r>
        </a:p>
      </dgm:t>
    </dgm:pt>
    <dgm:pt modelId="{B109CF7B-8983-4FBC-B295-2646709EE789}" type="parTrans" cxnId="{7D172E59-898E-4F0D-B453-815DE58FB512}">
      <dgm:prSet/>
      <dgm:spPr/>
      <dgm:t>
        <a:bodyPr/>
        <a:lstStyle/>
        <a:p>
          <a:pPr algn="just">
            <a:lnSpc>
              <a:spcPct val="100000"/>
            </a:lnSpc>
            <a:spcBef>
              <a:spcPts val="600"/>
            </a:spcBef>
            <a:spcAft>
              <a:spcPts val="600"/>
            </a:spcAft>
          </a:pPr>
          <a:endParaRPr lang="es-ES" sz="1600" i="1"/>
        </a:p>
      </dgm:t>
    </dgm:pt>
    <dgm:pt modelId="{C7E0B36C-59F4-428F-B5CA-A69EFEA046FE}" type="sibTrans" cxnId="{7D172E59-898E-4F0D-B453-815DE58FB512}">
      <dgm:prSet/>
      <dgm:spPr/>
      <dgm:t>
        <a:bodyPr/>
        <a:lstStyle/>
        <a:p>
          <a:pPr algn="just">
            <a:lnSpc>
              <a:spcPct val="100000"/>
            </a:lnSpc>
            <a:spcBef>
              <a:spcPts val="600"/>
            </a:spcBef>
            <a:spcAft>
              <a:spcPts val="600"/>
            </a:spcAft>
          </a:pPr>
          <a:endParaRPr lang="es-ES" sz="1600" i="1"/>
        </a:p>
      </dgm:t>
    </dgm:pt>
    <dgm:pt modelId="{DD8FD4D9-DC67-4801-8E53-20F0E3E21AB3}">
      <dgm:prSet custT="1"/>
      <dgm:spPr/>
      <dgm:t>
        <a:bodyPr/>
        <a:lstStyle/>
        <a:p>
          <a:pPr algn="just">
            <a:lnSpc>
              <a:spcPct val="100000"/>
            </a:lnSpc>
            <a:spcBef>
              <a:spcPts val="1200"/>
            </a:spcBef>
            <a:spcAft>
              <a:spcPts val="1200"/>
            </a:spcAft>
          </a:pPr>
          <a:r>
            <a:rPr lang="es-ES" sz="1600" dirty="0" smtClean="0"/>
            <a:t>Debe ser la asamblea extraordinaria. </a:t>
          </a:r>
          <a:endParaRPr lang="es-ES" sz="1600" i="0" dirty="0" smtClean="0"/>
        </a:p>
      </dgm:t>
    </dgm:pt>
    <dgm:pt modelId="{DCD2EF96-C9DD-40A8-BBB0-226E37176A27}" type="parTrans" cxnId="{AF4C6DA9-9D9A-41DD-8194-E6125572C45F}">
      <dgm:prSet/>
      <dgm:spPr/>
      <dgm:t>
        <a:bodyPr/>
        <a:lstStyle/>
        <a:p>
          <a:pPr algn="just">
            <a:lnSpc>
              <a:spcPct val="100000"/>
            </a:lnSpc>
            <a:spcBef>
              <a:spcPts val="600"/>
            </a:spcBef>
            <a:spcAft>
              <a:spcPts val="600"/>
            </a:spcAft>
          </a:pPr>
          <a:endParaRPr lang="es-ES" sz="1600"/>
        </a:p>
      </dgm:t>
    </dgm:pt>
    <dgm:pt modelId="{7F911EFB-ADC4-4595-AE80-E9928422C5C9}" type="sibTrans" cxnId="{AF4C6DA9-9D9A-41DD-8194-E6125572C45F}">
      <dgm:prSet/>
      <dgm:spPr/>
      <dgm:t>
        <a:bodyPr/>
        <a:lstStyle/>
        <a:p>
          <a:pPr algn="just">
            <a:lnSpc>
              <a:spcPct val="100000"/>
            </a:lnSpc>
            <a:spcBef>
              <a:spcPts val="600"/>
            </a:spcBef>
            <a:spcAft>
              <a:spcPts val="600"/>
            </a:spcAft>
          </a:pPr>
          <a:endParaRPr lang="es-ES" sz="1600"/>
        </a:p>
      </dgm:t>
    </dgm:pt>
    <dgm:pt modelId="{3E3B18A9-6090-4828-BF6A-B037ECB42364}">
      <dgm:prSet custT="1"/>
      <dgm:spPr/>
      <dgm:t>
        <a:bodyPr/>
        <a:lstStyle/>
        <a:p>
          <a:pPr algn="just">
            <a:lnSpc>
              <a:spcPct val="100000"/>
            </a:lnSpc>
            <a:spcBef>
              <a:spcPts val="1200"/>
            </a:spcBef>
            <a:spcAft>
              <a:spcPts val="1200"/>
            </a:spcAft>
          </a:pPr>
          <a:r>
            <a:rPr lang="es-ES" sz="1600" dirty="0" smtClean="0"/>
            <a:t>Responsabilidad: no es extinguida por la aprobación de su gestión, renuncia o transacción resuelta por asamblea (ya que implica una violación a una norma expresa).</a:t>
          </a:r>
          <a:endParaRPr lang="es-ES" sz="1600" dirty="0"/>
        </a:p>
      </dgm:t>
    </dgm:pt>
    <dgm:pt modelId="{F98E5380-B1CA-4D48-A528-247904F3968B}" type="parTrans" cxnId="{57B61F1E-A9C9-46DC-86E0-2AE468C1C3B1}">
      <dgm:prSet/>
      <dgm:spPr/>
      <dgm:t>
        <a:bodyPr/>
        <a:lstStyle/>
        <a:p>
          <a:pPr algn="just">
            <a:spcBef>
              <a:spcPts val="600"/>
            </a:spcBef>
            <a:spcAft>
              <a:spcPts val="600"/>
            </a:spcAft>
          </a:pPr>
          <a:endParaRPr lang="es-ES" sz="1600"/>
        </a:p>
      </dgm:t>
    </dgm:pt>
    <dgm:pt modelId="{3A8E7851-DE5D-4006-8E3C-285B5010F114}" type="sibTrans" cxnId="{57B61F1E-A9C9-46DC-86E0-2AE468C1C3B1}">
      <dgm:prSet/>
      <dgm:spPr/>
      <dgm:t>
        <a:bodyPr/>
        <a:lstStyle/>
        <a:p>
          <a:pPr algn="just">
            <a:spcBef>
              <a:spcPts val="600"/>
            </a:spcBef>
            <a:spcAft>
              <a:spcPts val="600"/>
            </a:spcAft>
          </a:pPr>
          <a:endParaRPr lang="es-ES" sz="1600"/>
        </a:p>
      </dgm:t>
    </dgm:pt>
    <dgm:pt modelId="{619015E2-2A6C-4F57-8C16-AC5B7DBB9511}">
      <dgm:prSet custT="1"/>
      <dgm:spPr/>
      <dgm:t>
        <a:bodyPr/>
        <a:lstStyle/>
        <a:p>
          <a:pPr algn="just">
            <a:lnSpc>
              <a:spcPct val="100000"/>
            </a:lnSpc>
            <a:spcBef>
              <a:spcPts val="1200"/>
            </a:spcBef>
            <a:spcAft>
              <a:spcPts val="1200"/>
            </a:spcAft>
          </a:pPr>
          <a:r>
            <a:rPr lang="es-ES" sz="1600" dirty="0" smtClean="0"/>
            <a:t>Si el Director a su vez es accionista, deberá abstenerse de votar en la deliberación.</a:t>
          </a:r>
          <a:endParaRPr lang="es-ES" sz="1600" dirty="0"/>
        </a:p>
      </dgm:t>
    </dgm:pt>
    <dgm:pt modelId="{7F668D96-0855-4208-8E3D-66D112246177}" type="parTrans" cxnId="{B1596282-1EBD-48D5-8B28-DD5EB52D2636}">
      <dgm:prSet/>
      <dgm:spPr/>
      <dgm:t>
        <a:bodyPr/>
        <a:lstStyle/>
        <a:p>
          <a:pPr algn="just">
            <a:spcBef>
              <a:spcPts val="600"/>
            </a:spcBef>
            <a:spcAft>
              <a:spcPts val="600"/>
            </a:spcAft>
          </a:pPr>
          <a:endParaRPr lang="es-ES" sz="1600"/>
        </a:p>
      </dgm:t>
    </dgm:pt>
    <dgm:pt modelId="{0FB6FCCC-0520-4B67-A83F-F58AD6AA0EC2}" type="sibTrans" cxnId="{B1596282-1EBD-48D5-8B28-DD5EB52D2636}">
      <dgm:prSet/>
      <dgm:spPr/>
      <dgm:t>
        <a:bodyPr/>
        <a:lstStyle/>
        <a:p>
          <a:pPr algn="just">
            <a:spcBef>
              <a:spcPts val="600"/>
            </a:spcBef>
            <a:spcAft>
              <a:spcPts val="600"/>
            </a:spcAft>
          </a:pPr>
          <a:endParaRPr lang="es-ES" sz="1600"/>
        </a:p>
      </dgm:t>
    </dgm:pt>
    <dgm:pt modelId="{0E15A579-0808-4465-8BD7-9A2D02DD7EF6}" type="pres">
      <dgm:prSet presAssocID="{FF2A9DC3-F656-422A-90B7-BFF8A014B263}" presName="linear" presStyleCnt="0">
        <dgm:presLayoutVars>
          <dgm:dir/>
          <dgm:animLvl val="lvl"/>
          <dgm:resizeHandles val="exact"/>
        </dgm:presLayoutVars>
      </dgm:prSet>
      <dgm:spPr/>
      <dgm:t>
        <a:bodyPr/>
        <a:lstStyle/>
        <a:p>
          <a:endParaRPr lang="es-ES"/>
        </a:p>
      </dgm:t>
    </dgm:pt>
    <dgm:pt modelId="{AE626FA0-9B7B-465E-8022-C4EC8455B853}" type="pres">
      <dgm:prSet presAssocID="{FAA9471D-315B-4264-9DEC-FDA5753CC652}" presName="parentLin" presStyleCnt="0"/>
      <dgm:spPr/>
    </dgm:pt>
    <dgm:pt modelId="{667F64D1-23F4-4CEF-9C44-B76928942F42}" type="pres">
      <dgm:prSet presAssocID="{FAA9471D-315B-4264-9DEC-FDA5753CC652}" presName="parentLeftMargin" presStyleLbl="node1" presStyleIdx="0" presStyleCnt="1"/>
      <dgm:spPr/>
      <dgm:t>
        <a:bodyPr/>
        <a:lstStyle/>
        <a:p>
          <a:endParaRPr lang="es-ES"/>
        </a:p>
      </dgm:t>
    </dgm:pt>
    <dgm:pt modelId="{38403124-866E-4AD5-8B05-622E508897F1}" type="pres">
      <dgm:prSet presAssocID="{FAA9471D-315B-4264-9DEC-FDA5753CC652}" presName="parentText" presStyleLbl="node1" presStyleIdx="0" presStyleCnt="1" custScaleX="163997" custScaleY="91827" custLinFactNeighborX="-37145" custLinFactNeighborY="17579">
        <dgm:presLayoutVars>
          <dgm:chMax val="0"/>
          <dgm:bulletEnabled val="1"/>
        </dgm:presLayoutVars>
      </dgm:prSet>
      <dgm:spPr/>
      <dgm:t>
        <a:bodyPr/>
        <a:lstStyle/>
        <a:p>
          <a:endParaRPr lang="es-ES"/>
        </a:p>
      </dgm:t>
    </dgm:pt>
    <dgm:pt modelId="{5EFA1BF6-A928-47C7-916D-5E25DE8D7B49}" type="pres">
      <dgm:prSet presAssocID="{FAA9471D-315B-4264-9DEC-FDA5753CC652}" presName="negativeSpace" presStyleCnt="0"/>
      <dgm:spPr/>
    </dgm:pt>
    <dgm:pt modelId="{93FE86CE-4E90-4CBF-AA1E-D118E20ED388}" type="pres">
      <dgm:prSet presAssocID="{FAA9471D-315B-4264-9DEC-FDA5753CC652}" presName="childText" presStyleLbl="conFgAcc1" presStyleIdx="0" presStyleCnt="1" custScaleY="106927" custLinFactNeighborY="20820">
        <dgm:presLayoutVars>
          <dgm:bulletEnabled val="1"/>
        </dgm:presLayoutVars>
      </dgm:prSet>
      <dgm:spPr/>
      <dgm:t>
        <a:bodyPr/>
        <a:lstStyle/>
        <a:p>
          <a:endParaRPr lang="es-ES"/>
        </a:p>
      </dgm:t>
    </dgm:pt>
  </dgm:ptLst>
  <dgm:cxnLst>
    <dgm:cxn modelId="{57B61F1E-A9C9-46DC-86E0-2AE468C1C3B1}" srcId="{FAA9471D-315B-4264-9DEC-FDA5753CC652}" destId="{3E3B18A9-6090-4828-BF6A-B037ECB42364}" srcOrd="1" destOrd="0" parTransId="{F98E5380-B1CA-4D48-A528-247904F3968B}" sibTransId="{3A8E7851-DE5D-4006-8E3C-285B5010F114}"/>
    <dgm:cxn modelId="{1A41E26A-2D4D-4130-B86B-6ABB7FE50CA1}" type="presOf" srcId="{FF2A9DC3-F656-422A-90B7-BFF8A014B263}" destId="{0E15A579-0808-4465-8BD7-9A2D02DD7EF6}" srcOrd="0" destOrd="0" presId="urn:microsoft.com/office/officeart/2005/8/layout/list1"/>
    <dgm:cxn modelId="{229CC9BA-41CD-4FFC-8C0E-E36D2A8F454F}" type="presOf" srcId="{DD8FD4D9-DC67-4801-8E53-20F0E3E21AB3}" destId="{93FE86CE-4E90-4CBF-AA1E-D118E20ED388}" srcOrd="0" destOrd="0" presId="urn:microsoft.com/office/officeart/2005/8/layout/list1"/>
    <dgm:cxn modelId="{F70625E9-6B8C-47F9-8BE8-7FAC901114B8}" type="presOf" srcId="{FAA9471D-315B-4264-9DEC-FDA5753CC652}" destId="{667F64D1-23F4-4CEF-9C44-B76928942F42}" srcOrd="0" destOrd="0" presId="urn:microsoft.com/office/officeart/2005/8/layout/list1"/>
    <dgm:cxn modelId="{AF4C6DA9-9D9A-41DD-8194-E6125572C45F}" srcId="{FAA9471D-315B-4264-9DEC-FDA5753CC652}" destId="{DD8FD4D9-DC67-4801-8E53-20F0E3E21AB3}" srcOrd="0" destOrd="0" parTransId="{DCD2EF96-C9DD-40A8-BBB0-226E37176A27}" sibTransId="{7F911EFB-ADC4-4595-AE80-E9928422C5C9}"/>
    <dgm:cxn modelId="{4F19432C-D8EE-47D5-A51A-658CD357EB13}" type="presOf" srcId="{FAA9471D-315B-4264-9DEC-FDA5753CC652}" destId="{38403124-866E-4AD5-8B05-622E508897F1}" srcOrd="1" destOrd="0" presId="urn:microsoft.com/office/officeart/2005/8/layout/list1"/>
    <dgm:cxn modelId="{82E38AD8-9C50-4ED7-BE6F-884FB9CFCA28}" type="presOf" srcId="{619015E2-2A6C-4F57-8C16-AC5B7DBB9511}" destId="{93FE86CE-4E90-4CBF-AA1E-D118E20ED388}" srcOrd="0" destOrd="2" presId="urn:microsoft.com/office/officeart/2005/8/layout/list1"/>
    <dgm:cxn modelId="{B5528C0A-76DC-4F79-AED0-A5730C6C8B9A}" type="presOf" srcId="{3E3B18A9-6090-4828-BF6A-B037ECB42364}" destId="{93FE86CE-4E90-4CBF-AA1E-D118E20ED388}" srcOrd="0" destOrd="1" presId="urn:microsoft.com/office/officeart/2005/8/layout/list1"/>
    <dgm:cxn modelId="{7D172E59-898E-4F0D-B453-815DE58FB512}" srcId="{FF2A9DC3-F656-422A-90B7-BFF8A014B263}" destId="{FAA9471D-315B-4264-9DEC-FDA5753CC652}" srcOrd="0" destOrd="0" parTransId="{B109CF7B-8983-4FBC-B295-2646709EE789}" sibTransId="{C7E0B36C-59F4-428F-B5CA-A69EFEA046FE}"/>
    <dgm:cxn modelId="{B1596282-1EBD-48D5-8B28-DD5EB52D2636}" srcId="{FAA9471D-315B-4264-9DEC-FDA5753CC652}" destId="{619015E2-2A6C-4F57-8C16-AC5B7DBB9511}" srcOrd="2" destOrd="0" parTransId="{7F668D96-0855-4208-8E3D-66D112246177}" sibTransId="{0FB6FCCC-0520-4B67-A83F-F58AD6AA0EC2}"/>
    <dgm:cxn modelId="{6D2C0960-4B83-44DB-A5E1-31C491B0AD27}" type="presParOf" srcId="{0E15A579-0808-4465-8BD7-9A2D02DD7EF6}" destId="{AE626FA0-9B7B-465E-8022-C4EC8455B853}" srcOrd="0" destOrd="0" presId="urn:microsoft.com/office/officeart/2005/8/layout/list1"/>
    <dgm:cxn modelId="{6F3D47AE-87AA-4903-B44D-303608D400F8}" type="presParOf" srcId="{AE626FA0-9B7B-465E-8022-C4EC8455B853}" destId="{667F64D1-23F4-4CEF-9C44-B76928942F42}" srcOrd="0" destOrd="0" presId="urn:microsoft.com/office/officeart/2005/8/layout/list1"/>
    <dgm:cxn modelId="{5CC66B60-0CB8-4DC7-97EA-CE4025922904}" type="presParOf" srcId="{AE626FA0-9B7B-465E-8022-C4EC8455B853}" destId="{38403124-866E-4AD5-8B05-622E508897F1}" srcOrd="1" destOrd="0" presId="urn:microsoft.com/office/officeart/2005/8/layout/list1"/>
    <dgm:cxn modelId="{B26EA455-59F4-45BC-9868-971B838EF417}" type="presParOf" srcId="{0E15A579-0808-4465-8BD7-9A2D02DD7EF6}" destId="{5EFA1BF6-A928-47C7-916D-5E25DE8D7B49}" srcOrd="1" destOrd="0" presId="urn:microsoft.com/office/officeart/2005/8/layout/list1"/>
    <dgm:cxn modelId="{C1B2519C-2291-412E-B8D8-B5839DD4A3A4}" type="presParOf" srcId="{0E15A579-0808-4465-8BD7-9A2D02DD7EF6}" destId="{93FE86CE-4E90-4CBF-AA1E-D118E20ED38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11BAAFD-7AA0-4ABD-B7AF-991E838D403D}" type="doc">
      <dgm:prSet loTypeId="urn:microsoft.com/office/officeart/2005/8/layout/list1" loCatId="list" qsTypeId="urn:microsoft.com/office/officeart/2005/8/quickstyle/3d3" qsCatId="3D" csTypeId="urn:microsoft.com/office/officeart/2005/8/colors/accent4_3" csCatId="accent4" phldr="1"/>
      <dgm:spPr/>
      <dgm:t>
        <a:bodyPr/>
        <a:lstStyle/>
        <a:p>
          <a:endParaRPr lang="es-ES"/>
        </a:p>
      </dgm:t>
    </dgm:pt>
    <dgm:pt modelId="{36FFA9AD-5F68-4490-85DF-E241982B5F1E}">
      <dgm:prSet phldrT="[Texto]" custT="1"/>
      <dgm:spPr/>
      <dgm:t>
        <a:bodyPr/>
        <a:lstStyle/>
        <a:p>
          <a:pPr>
            <a:lnSpc>
              <a:spcPct val="100000"/>
            </a:lnSpc>
            <a:spcBef>
              <a:spcPts val="600"/>
            </a:spcBef>
            <a:spcAft>
              <a:spcPts val="600"/>
            </a:spcAft>
          </a:pPr>
          <a:r>
            <a:rPr lang="es-ES" sz="1800" b="1" dirty="0" smtClean="0">
              <a:solidFill>
                <a:schemeClr val="tx1"/>
              </a:solidFill>
            </a:rPr>
            <a:t>RESPONSABILIDAD PROFESIONAL</a:t>
          </a:r>
          <a:endParaRPr lang="es-ES" sz="1800" b="1" dirty="0">
            <a:solidFill>
              <a:schemeClr val="tx1"/>
            </a:solidFill>
          </a:endParaRPr>
        </a:p>
      </dgm:t>
    </dgm:pt>
    <dgm:pt modelId="{447B49BB-7E3B-4820-990B-1B66F53798EC}" type="parTrans" cxnId="{A1400993-B684-486E-8DFF-C8951E0BFC1F}">
      <dgm:prSet/>
      <dgm:spPr/>
      <dgm:t>
        <a:bodyPr/>
        <a:lstStyle/>
        <a:p>
          <a:pPr>
            <a:lnSpc>
              <a:spcPct val="100000"/>
            </a:lnSpc>
            <a:spcBef>
              <a:spcPts val="600"/>
            </a:spcBef>
            <a:spcAft>
              <a:spcPts val="600"/>
            </a:spcAft>
          </a:pPr>
          <a:endParaRPr lang="es-ES" sz="1800" b="1">
            <a:solidFill>
              <a:schemeClr val="tx1"/>
            </a:solidFill>
          </a:endParaRPr>
        </a:p>
      </dgm:t>
    </dgm:pt>
    <dgm:pt modelId="{24190098-91E7-40FD-9F4C-A344541944E0}" type="sibTrans" cxnId="{A1400993-B684-486E-8DFF-C8951E0BFC1F}">
      <dgm:prSet/>
      <dgm:spPr/>
      <dgm:t>
        <a:bodyPr/>
        <a:lstStyle/>
        <a:p>
          <a:pPr>
            <a:lnSpc>
              <a:spcPct val="100000"/>
            </a:lnSpc>
            <a:spcBef>
              <a:spcPts val="600"/>
            </a:spcBef>
            <a:spcAft>
              <a:spcPts val="600"/>
            </a:spcAft>
          </a:pPr>
          <a:endParaRPr lang="es-ES" sz="1800" b="1">
            <a:solidFill>
              <a:schemeClr val="tx1"/>
            </a:solidFill>
          </a:endParaRPr>
        </a:p>
      </dgm:t>
    </dgm:pt>
    <dgm:pt modelId="{D231B005-7055-4F5F-A319-355D117551F4}">
      <dgm:prSet phldrT="[Texto]" custT="1"/>
      <dgm:spPr/>
      <dgm:t>
        <a:bodyPr/>
        <a:lstStyle/>
        <a:p>
          <a:pPr>
            <a:lnSpc>
              <a:spcPct val="100000"/>
            </a:lnSpc>
            <a:spcBef>
              <a:spcPts val="600"/>
            </a:spcBef>
            <a:spcAft>
              <a:spcPts val="600"/>
            </a:spcAft>
          </a:pPr>
          <a:r>
            <a:rPr lang="es-ES" sz="1800" b="1" dirty="0" smtClean="0">
              <a:solidFill>
                <a:schemeClr val="tx1"/>
              </a:solidFill>
            </a:rPr>
            <a:t>RESPONSABILIDAD ADMINISTRATIVA</a:t>
          </a:r>
          <a:endParaRPr lang="es-ES" sz="1800" b="1" dirty="0">
            <a:solidFill>
              <a:schemeClr val="tx1"/>
            </a:solidFill>
          </a:endParaRPr>
        </a:p>
      </dgm:t>
    </dgm:pt>
    <dgm:pt modelId="{8A681741-52C0-47D1-97F0-070D489DD6CC}" type="parTrans" cxnId="{ED09D635-2B87-4505-8EE7-0803E5933717}">
      <dgm:prSet/>
      <dgm:spPr/>
      <dgm:t>
        <a:bodyPr/>
        <a:lstStyle/>
        <a:p>
          <a:pPr>
            <a:lnSpc>
              <a:spcPct val="100000"/>
            </a:lnSpc>
            <a:spcBef>
              <a:spcPts val="600"/>
            </a:spcBef>
            <a:spcAft>
              <a:spcPts val="600"/>
            </a:spcAft>
          </a:pPr>
          <a:endParaRPr lang="es-ES" sz="1800" b="1">
            <a:solidFill>
              <a:schemeClr val="tx1"/>
            </a:solidFill>
          </a:endParaRPr>
        </a:p>
      </dgm:t>
    </dgm:pt>
    <dgm:pt modelId="{74BCC668-6471-4906-8B5F-7BE148015E82}" type="sibTrans" cxnId="{ED09D635-2B87-4505-8EE7-0803E5933717}">
      <dgm:prSet/>
      <dgm:spPr/>
      <dgm:t>
        <a:bodyPr/>
        <a:lstStyle/>
        <a:p>
          <a:pPr>
            <a:lnSpc>
              <a:spcPct val="100000"/>
            </a:lnSpc>
            <a:spcBef>
              <a:spcPts val="600"/>
            </a:spcBef>
            <a:spcAft>
              <a:spcPts val="600"/>
            </a:spcAft>
          </a:pPr>
          <a:endParaRPr lang="es-ES" sz="1800" b="1">
            <a:solidFill>
              <a:schemeClr val="tx1"/>
            </a:solidFill>
          </a:endParaRPr>
        </a:p>
      </dgm:t>
    </dgm:pt>
    <dgm:pt modelId="{FDFB54AA-6920-4C38-B3DD-ED6187A04AB0}">
      <dgm:prSet phldrT="[Texto]" custT="1"/>
      <dgm:spPr/>
      <dgm:t>
        <a:bodyPr/>
        <a:lstStyle/>
        <a:p>
          <a:pPr>
            <a:lnSpc>
              <a:spcPct val="100000"/>
            </a:lnSpc>
            <a:spcBef>
              <a:spcPts val="600"/>
            </a:spcBef>
            <a:spcAft>
              <a:spcPts val="600"/>
            </a:spcAft>
          </a:pPr>
          <a:r>
            <a:rPr lang="es-ES" sz="1800" dirty="0" smtClean="0"/>
            <a:t>Impuesta por los Colegios y Consejos que ejercen control del ejercicio profesional</a:t>
          </a:r>
          <a:endParaRPr lang="es-ES" sz="1800" b="1" dirty="0">
            <a:solidFill>
              <a:schemeClr val="tx1"/>
            </a:solidFill>
          </a:endParaRPr>
        </a:p>
      </dgm:t>
    </dgm:pt>
    <dgm:pt modelId="{FC2A6AC2-8D6B-4546-A6AC-73993C49D75D}" type="parTrans" cxnId="{7DF435EC-8DA4-45A0-A962-F7B5A2923120}">
      <dgm:prSet/>
      <dgm:spPr/>
      <dgm:t>
        <a:bodyPr/>
        <a:lstStyle/>
        <a:p>
          <a:pPr>
            <a:lnSpc>
              <a:spcPct val="100000"/>
            </a:lnSpc>
            <a:spcBef>
              <a:spcPts val="600"/>
            </a:spcBef>
            <a:spcAft>
              <a:spcPts val="600"/>
            </a:spcAft>
          </a:pPr>
          <a:endParaRPr lang="es-ES" sz="1800"/>
        </a:p>
      </dgm:t>
    </dgm:pt>
    <dgm:pt modelId="{5D04BAB2-AAD8-47D4-BEAA-0B2113160C6C}" type="sibTrans" cxnId="{7DF435EC-8DA4-45A0-A962-F7B5A2923120}">
      <dgm:prSet/>
      <dgm:spPr/>
      <dgm:t>
        <a:bodyPr/>
        <a:lstStyle/>
        <a:p>
          <a:pPr>
            <a:lnSpc>
              <a:spcPct val="100000"/>
            </a:lnSpc>
            <a:spcBef>
              <a:spcPts val="600"/>
            </a:spcBef>
            <a:spcAft>
              <a:spcPts val="600"/>
            </a:spcAft>
          </a:pPr>
          <a:endParaRPr lang="es-ES" sz="1800"/>
        </a:p>
      </dgm:t>
    </dgm:pt>
    <dgm:pt modelId="{97B49AAA-4FA1-4494-81F5-D8AFDD6199F2}">
      <dgm:prSet phldrT="[Texto]" custT="1"/>
      <dgm:spPr/>
      <dgm:t>
        <a:bodyPr/>
        <a:lstStyle/>
        <a:p>
          <a:pPr>
            <a:lnSpc>
              <a:spcPct val="100000"/>
            </a:lnSpc>
            <a:spcBef>
              <a:spcPts val="600"/>
            </a:spcBef>
            <a:spcAft>
              <a:spcPts val="600"/>
            </a:spcAft>
          </a:pPr>
          <a:r>
            <a:rPr lang="es-ES" sz="1800" b="0" dirty="0" smtClean="0">
              <a:solidFill>
                <a:schemeClr val="tx1"/>
              </a:solidFill>
            </a:rPr>
            <a:t>Sanciones del artículo 302 LGS (multas a la sociedad, directores y síndicos) por falta de información según art. 305 LGS.</a:t>
          </a:r>
          <a:endParaRPr lang="es-ES" sz="1800" b="0" dirty="0">
            <a:solidFill>
              <a:schemeClr val="tx1"/>
            </a:solidFill>
          </a:endParaRPr>
        </a:p>
      </dgm:t>
    </dgm:pt>
    <dgm:pt modelId="{90700D7F-7D73-4C79-A174-35A20044CB36}" type="parTrans" cxnId="{8B491893-F299-4D47-B7AC-D98C613E6D7A}">
      <dgm:prSet/>
      <dgm:spPr/>
      <dgm:t>
        <a:bodyPr/>
        <a:lstStyle/>
        <a:p>
          <a:pPr>
            <a:lnSpc>
              <a:spcPct val="100000"/>
            </a:lnSpc>
            <a:spcBef>
              <a:spcPts val="600"/>
            </a:spcBef>
            <a:spcAft>
              <a:spcPts val="600"/>
            </a:spcAft>
          </a:pPr>
          <a:endParaRPr lang="es-ES" sz="1800"/>
        </a:p>
      </dgm:t>
    </dgm:pt>
    <dgm:pt modelId="{A1588D18-E722-468A-832E-145AD35C470B}" type="sibTrans" cxnId="{8B491893-F299-4D47-B7AC-D98C613E6D7A}">
      <dgm:prSet/>
      <dgm:spPr/>
      <dgm:t>
        <a:bodyPr/>
        <a:lstStyle/>
        <a:p>
          <a:pPr>
            <a:lnSpc>
              <a:spcPct val="100000"/>
            </a:lnSpc>
            <a:spcBef>
              <a:spcPts val="600"/>
            </a:spcBef>
            <a:spcAft>
              <a:spcPts val="600"/>
            </a:spcAft>
          </a:pPr>
          <a:endParaRPr lang="es-ES" sz="1800"/>
        </a:p>
      </dgm:t>
    </dgm:pt>
    <dgm:pt modelId="{778050D5-E17C-4746-A2F5-F5ABF8024642}">
      <dgm:prSet phldrT="[Texto]" custT="1"/>
      <dgm:spPr/>
      <dgm:t>
        <a:bodyPr/>
        <a:lstStyle/>
        <a:p>
          <a:pPr>
            <a:lnSpc>
              <a:spcPct val="100000"/>
            </a:lnSpc>
            <a:spcBef>
              <a:spcPts val="600"/>
            </a:spcBef>
            <a:spcAft>
              <a:spcPts val="600"/>
            </a:spcAft>
          </a:pPr>
          <a:r>
            <a:rPr lang="es-ES" sz="1800" b="0" dirty="0" smtClean="0">
              <a:solidFill>
                <a:schemeClr val="tx1"/>
              </a:solidFill>
            </a:rPr>
            <a:t>Consejo Profesional de Ciencias Económicas </a:t>
          </a:r>
          <a:r>
            <a:rPr lang="es-ES" sz="1800" b="0" dirty="0" smtClean="0">
              <a:solidFill>
                <a:schemeClr val="tx1"/>
              </a:solidFill>
              <a:sym typeface="Wingdings" pitchFamily="2" charset="2"/>
            </a:rPr>
            <a:t> Tribunal de Ética </a:t>
          </a:r>
          <a:endParaRPr lang="es-ES" sz="1800" b="0" dirty="0">
            <a:solidFill>
              <a:schemeClr val="tx1"/>
            </a:solidFill>
          </a:endParaRPr>
        </a:p>
      </dgm:t>
    </dgm:pt>
    <dgm:pt modelId="{03ED6ED4-A4C5-48B7-8395-05D15781855A}" type="parTrans" cxnId="{2BC929D7-E222-4E64-94A9-1F8A262835D3}">
      <dgm:prSet/>
      <dgm:spPr/>
      <dgm:t>
        <a:bodyPr/>
        <a:lstStyle/>
        <a:p>
          <a:pPr>
            <a:lnSpc>
              <a:spcPct val="100000"/>
            </a:lnSpc>
            <a:spcBef>
              <a:spcPts val="600"/>
            </a:spcBef>
            <a:spcAft>
              <a:spcPts val="600"/>
            </a:spcAft>
          </a:pPr>
          <a:endParaRPr lang="es-ES" sz="1800"/>
        </a:p>
      </dgm:t>
    </dgm:pt>
    <dgm:pt modelId="{07E9297D-4958-4ABE-B666-5DCD050FA47F}" type="sibTrans" cxnId="{2BC929D7-E222-4E64-94A9-1F8A262835D3}">
      <dgm:prSet/>
      <dgm:spPr/>
      <dgm:t>
        <a:bodyPr/>
        <a:lstStyle/>
        <a:p>
          <a:pPr>
            <a:lnSpc>
              <a:spcPct val="100000"/>
            </a:lnSpc>
            <a:spcBef>
              <a:spcPts val="600"/>
            </a:spcBef>
            <a:spcAft>
              <a:spcPts val="600"/>
            </a:spcAft>
          </a:pPr>
          <a:endParaRPr lang="es-ES" sz="1800"/>
        </a:p>
      </dgm:t>
    </dgm:pt>
    <dgm:pt modelId="{5EBF6231-A7EF-4A46-9720-D80F8E72624F}" type="pres">
      <dgm:prSet presAssocID="{B11BAAFD-7AA0-4ABD-B7AF-991E838D403D}" presName="linear" presStyleCnt="0">
        <dgm:presLayoutVars>
          <dgm:dir/>
          <dgm:animLvl val="lvl"/>
          <dgm:resizeHandles val="exact"/>
        </dgm:presLayoutVars>
      </dgm:prSet>
      <dgm:spPr/>
      <dgm:t>
        <a:bodyPr/>
        <a:lstStyle/>
        <a:p>
          <a:endParaRPr lang="es-ES"/>
        </a:p>
      </dgm:t>
    </dgm:pt>
    <dgm:pt modelId="{8078E683-8DC6-466C-93D2-157D0603B13B}" type="pres">
      <dgm:prSet presAssocID="{36FFA9AD-5F68-4490-85DF-E241982B5F1E}" presName="parentLin" presStyleCnt="0"/>
      <dgm:spPr/>
    </dgm:pt>
    <dgm:pt modelId="{3D06A0A5-8715-4568-BF58-BC5AA2A51831}" type="pres">
      <dgm:prSet presAssocID="{36FFA9AD-5F68-4490-85DF-E241982B5F1E}" presName="parentLeftMargin" presStyleLbl="node1" presStyleIdx="0" presStyleCnt="2"/>
      <dgm:spPr/>
      <dgm:t>
        <a:bodyPr/>
        <a:lstStyle/>
        <a:p>
          <a:endParaRPr lang="es-ES"/>
        </a:p>
      </dgm:t>
    </dgm:pt>
    <dgm:pt modelId="{82237E2F-C079-4877-9BEC-F832A206902E}" type="pres">
      <dgm:prSet presAssocID="{36FFA9AD-5F68-4490-85DF-E241982B5F1E}" presName="parentText" presStyleLbl="node1" presStyleIdx="0" presStyleCnt="2" custScaleY="29210" custLinFactNeighborY="-66473">
        <dgm:presLayoutVars>
          <dgm:chMax val="0"/>
          <dgm:bulletEnabled val="1"/>
        </dgm:presLayoutVars>
      </dgm:prSet>
      <dgm:spPr/>
      <dgm:t>
        <a:bodyPr/>
        <a:lstStyle/>
        <a:p>
          <a:endParaRPr lang="es-ES"/>
        </a:p>
      </dgm:t>
    </dgm:pt>
    <dgm:pt modelId="{FA51314F-C340-4357-9789-5AF47F2A187D}" type="pres">
      <dgm:prSet presAssocID="{36FFA9AD-5F68-4490-85DF-E241982B5F1E}" presName="negativeSpace" presStyleCnt="0"/>
      <dgm:spPr/>
    </dgm:pt>
    <dgm:pt modelId="{6627C96E-5309-4ECB-A566-A3796554AD8D}" type="pres">
      <dgm:prSet presAssocID="{36FFA9AD-5F68-4490-85DF-E241982B5F1E}" presName="childText" presStyleLbl="conFgAcc1" presStyleIdx="0" presStyleCnt="2" custScaleY="62577" custLinFactY="-4555" custLinFactNeighborY="-100000">
        <dgm:presLayoutVars>
          <dgm:bulletEnabled val="1"/>
        </dgm:presLayoutVars>
      </dgm:prSet>
      <dgm:spPr/>
      <dgm:t>
        <a:bodyPr/>
        <a:lstStyle/>
        <a:p>
          <a:endParaRPr lang="es-ES"/>
        </a:p>
      </dgm:t>
    </dgm:pt>
    <dgm:pt modelId="{3EAA0988-A1A1-4EBA-AA00-347A411EB798}" type="pres">
      <dgm:prSet presAssocID="{24190098-91E7-40FD-9F4C-A344541944E0}" presName="spaceBetweenRectangles" presStyleCnt="0"/>
      <dgm:spPr/>
    </dgm:pt>
    <dgm:pt modelId="{A605CE2C-B1B8-431C-9637-8D47AC2CC627}" type="pres">
      <dgm:prSet presAssocID="{D231B005-7055-4F5F-A319-355D117551F4}" presName="parentLin" presStyleCnt="0"/>
      <dgm:spPr/>
    </dgm:pt>
    <dgm:pt modelId="{7426A154-AABD-4493-BC0A-C787C0CC079D}" type="pres">
      <dgm:prSet presAssocID="{D231B005-7055-4F5F-A319-355D117551F4}" presName="parentLeftMargin" presStyleLbl="node1" presStyleIdx="0" presStyleCnt="2"/>
      <dgm:spPr/>
      <dgm:t>
        <a:bodyPr/>
        <a:lstStyle/>
        <a:p>
          <a:endParaRPr lang="es-ES"/>
        </a:p>
      </dgm:t>
    </dgm:pt>
    <dgm:pt modelId="{E05A3352-BFC2-4246-A879-0948C3AA62A0}" type="pres">
      <dgm:prSet presAssocID="{D231B005-7055-4F5F-A319-355D117551F4}" presName="parentText" presStyleLbl="node1" presStyleIdx="1" presStyleCnt="2" custScaleY="32297" custLinFactNeighborY="-20044">
        <dgm:presLayoutVars>
          <dgm:chMax val="0"/>
          <dgm:bulletEnabled val="1"/>
        </dgm:presLayoutVars>
      </dgm:prSet>
      <dgm:spPr/>
      <dgm:t>
        <a:bodyPr/>
        <a:lstStyle/>
        <a:p>
          <a:endParaRPr lang="es-ES"/>
        </a:p>
      </dgm:t>
    </dgm:pt>
    <dgm:pt modelId="{1081E2FD-986F-4EF7-8047-9523309CE815}" type="pres">
      <dgm:prSet presAssocID="{D231B005-7055-4F5F-A319-355D117551F4}" presName="negativeSpace" presStyleCnt="0"/>
      <dgm:spPr/>
    </dgm:pt>
    <dgm:pt modelId="{3C68E283-93EE-4968-A52B-3C4B743737AB}" type="pres">
      <dgm:prSet presAssocID="{D231B005-7055-4F5F-A319-355D117551F4}" presName="childText" presStyleLbl="conFgAcc1" presStyleIdx="1" presStyleCnt="2" custScaleY="68884" custLinFactNeighborY="38426">
        <dgm:presLayoutVars>
          <dgm:bulletEnabled val="1"/>
        </dgm:presLayoutVars>
      </dgm:prSet>
      <dgm:spPr/>
      <dgm:t>
        <a:bodyPr/>
        <a:lstStyle/>
        <a:p>
          <a:endParaRPr lang="es-ES"/>
        </a:p>
      </dgm:t>
    </dgm:pt>
  </dgm:ptLst>
  <dgm:cxnLst>
    <dgm:cxn modelId="{7DF435EC-8DA4-45A0-A962-F7B5A2923120}" srcId="{36FFA9AD-5F68-4490-85DF-E241982B5F1E}" destId="{FDFB54AA-6920-4C38-B3DD-ED6187A04AB0}" srcOrd="0" destOrd="0" parTransId="{FC2A6AC2-8D6B-4546-A6AC-73993C49D75D}" sibTransId="{5D04BAB2-AAD8-47D4-BEAA-0B2113160C6C}"/>
    <dgm:cxn modelId="{09F66F93-8553-4ACC-8D27-38F9B598C825}" type="presOf" srcId="{778050D5-E17C-4746-A2F5-F5ABF8024642}" destId="{6627C96E-5309-4ECB-A566-A3796554AD8D}" srcOrd="0" destOrd="1" presId="urn:microsoft.com/office/officeart/2005/8/layout/list1"/>
    <dgm:cxn modelId="{8B491893-F299-4D47-B7AC-D98C613E6D7A}" srcId="{D231B005-7055-4F5F-A319-355D117551F4}" destId="{97B49AAA-4FA1-4494-81F5-D8AFDD6199F2}" srcOrd="0" destOrd="0" parTransId="{90700D7F-7D73-4C79-A174-35A20044CB36}" sibTransId="{A1588D18-E722-468A-832E-145AD35C470B}"/>
    <dgm:cxn modelId="{74B3BDEF-28B6-4C99-AD81-CA6D88B59824}" type="presOf" srcId="{D231B005-7055-4F5F-A319-355D117551F4}" destId="{E05A3352-BFC2-4246-A879-0948C3AA62A0}" srcOrd="1" destOrd="0" presId="urn:microsoft.com/office/officeart/2005/8/layout/list1"/>
    <dgm:cxn modelId="{1D202A20-1132-4E59-9BF8-178CE7DAECC6}" type="presOf" srcId="{FDFB54AA-6920-4C38-B3DD-ED6187A04AB0}" destId="{6627C96E-5309-4ECB-A566-A3796554AD8D}" srcOrd="0" destOrd="0" presId="urn:microsoft.com/office/officeart/2005/8/layout/list1"/>
    <dgm:cxn modelId="{ED09D635-2B87-4505-8EE7-0803E5933717}" srcId="{B11BAAFD-7AA0-4ABD-B7AF-991E838D403D}" destId="{D231B005-7055-4F5F-A319-355D117551F4}" srcOrd="1" destOrd="0" parTransId="{8A681741-52C0-47D1-97F0-070D489DD6CC}" sibTransId="{74BCC668-6471-4906-8B5F-7BE148015E82}"/>
    <dgm:cxn modelId="{A1400993-B684-486E-8DFF-C8951E0BFC1F}" srcId="{B11BAAFD-7AA0-4ABD-B7AF-991E838D403D}" destId="{36FFA9AD-5F68-4490-85DF-E241982B5F1E}" srcOrd="0" destOrd="0" parTransId="{447B49BB-7E3B-4820-990B-1B66F53798EC}" sibTransId="{24190098-91E7-40FD-9F4C-A344541944E0}"/>
    <dgm:cxn modelId="{AB5A2CF2-0873-43AF-9F12-02C7BFCDB9FF}" type="presOf" srcId="{36FFA9AD-5F68-4490-85DF-E241982B5F1E}" destId="{3D06A0A5-8715-4568-BF58-BC5AA2A51831}" srcOrd="0" destOrd="0" presId="urn:microsoft.com/office/officeart/2005/8/layout/list1"/>
    <dgm:cxn modelId="{23B5A232-3CE0-4C92-A1DC-F05FACB923EA}" type="presOf" srcId="{36FFA9AD-5F68-4490-85DF-E241982B5F1E}" destId="{82237E2F-C079-4877-9BEC-F832A206902E}" srcOrd="1" destOrd="0" presId="urn:microsoft.com/office/officeart/2005/8/layout/list1"/>
    <dgm:cxn modelId="{FEE215F6-EBE0-41CC-9066-8DE77DE0694F}" type="presOf" srcId="{D231B005-7055-4F5F-A319-355D117551F4}" destId="{7426A154-AABD-4493-BC0A-C787C0CC079D}" srcOrd="0" destOrd="0" presId="urn:microsoft.com/office/officeart/2005/8/layout/list1"/>
    <dgm:cxn modelId="{2BC929D7-E222-4E64-94A9-1F8A262835D3}" srcId="{36FFA9AD-5F68-4490-85DF-E241982B5F1E}" destId="{778050D5-E17C-4746-A2F5-F5ABF8024642}" srcOrd="1" destOrd="0" parTransId="{03ED6ED4-A4C5-48B7-8395-05D15781855A}" sibTransId="{07E9297D-4958-4ABE-B666-5DCD050FA47F}"/>
    <dgm:cxn modelId="{B9A7D128-9191-4728-B15A-4B2BCFF6A02C}" type="presOf" srcId="{B11BAAFD-7AA0-4ABD-B7AF-991E838D403D}" destId="{5EBF6231-A7EF-4A46-9720-D80F8E72624F}" srcOrd="0" destOrd="0" presId="urn:microsoft.com/office/officeart/2005/8/layout/list1"/>
    <dgm:cxn modelId="{8F053014-E199-463E-88A1-B739022F3AE5}" type="presOf" srcId="{97B49AAA-4FA1-4494-81F5-D8AFDD6199F2}" destId="{3C68E283-93EE-4968-A52B-3C4B743737AB}" srcOrd="0" destOrd="0" presId="urn:microsoft.com/office/officeart/2005/8/layout/list1"/>
    <dgm:cxn modelId="{1638B484-EDE1-4A67-814C-DD9BDA433A17}" type="presParOf" srcId="{5EBF6231-A7EF-4A46-9720-D80F8E72624F}" destId="{8078E683-8DC6-466C-93D2-157D0603B13B}" srcOrd="0" destOrd="0" presId="urn:microsoft.com/office/officeart/2005/8/layout/list1"/>
    <dgm:cxn modelId="{EA620FA6-2A0F-4F92-B73A-022667690F2C}" type="presParOf" srcId="{8078E683-8DC6-466C-93D2-157D0603B13B}" destId="{3D06A0A5-8715-4568-BF58-BC5AA2A51831}" srcOrd="0" destOrd="0" presId="urn:microsoft.com/office/officeart/2005/8/layout/list1"/>
    <dgm:cxn modelId="{792A0C4F-6056-47EC-B1A9-EAA91CB4BFA3}" type="presParOf" srcId="{8078E683-8DC6-466C-93D2-157D0603B13B}" destId="{82237E2F-C079-4877-9BEC-F832A206902E}" srcOrd="1" destOrd="0" presId="urn:microsoft.com/office/officeart/2005/8/layout/list1"/>
    <dgm:cxn modelId="{64BDA387-94A9-4A96-956E-25F0D77FE2FC}" type="presParOf" srcId="{5EBF6231-A7EF-4A46-9720-D80F8E72624F}" destId="{FA51314F-C340-4357-9789-5AF47F2A187D}" srcOrd="1" destOrd="0" presId="urn:microsoft.com/office/officeart/2005/8/layout/list1"/>
    <dgm:cxn modelId="{7CD871FC-C937-4F76-80FF-3355C7AD1044}" type="presParOf" srcId="{5EBF6231-A7EF-4A46-9720-D80F8E72624F}" destId="{6627C96E-5309-4ECB-A566-A3796554AD8D}" srcOrd="2" destOrd="0" presId="urn:microsoft.com/office/officeart/2005/8/layout/list1"/>
    <dgm:cxn modelId="{81361809-2BCE-4F1D-8779-C63F132B98BA}" type="presParOf" srcId="{5EBF6231-A7EF-4A46-9720-D80F8E72624F}" destId="{3EAA0988-A1A1-4EBA-AA00-347A411EB798}" srcOrd="3" destOrd="0" presId="urn:microsoft.com/office/officeart/2005/8/layout/list1"/>
    <dgm:cxn modelId="{A7DE266A-3D6C-4FF9-9A2E-DD6B631CFAC0}" type="presParOf" srcId="{5EBF6231-A7EF-4A46-9720-D80F8E72624F}" destId="{A605CE2C-B1B8-431C-9637-8D47AC2CC627}" srcOrd="4" destOrd="0" presId="urn:microsoft.com/office/officeart/2005/8/layout/list1"/>
    <dgm:cxn modelId="{419E206F-FF77-41BF-86CE-C7FAA7550818}" type="presParOf" srcId="{A605CE2C-B1B8-431C-9637-8D47AC2CC627}" destId="{7426A154-AABD-4493-BC0A-C787C0CC079D}" srcOrd="0" destOrd="0" presId="urn:microsoft.com/office/officeart/2005/8/layout/list1"/>
    <dgm:cxn modelId="{D5066341-C1A4-4C33-9B7F-1B3D694CD5C0}" type="presParOf" srcId="{A605CE2C-B1B8-431C-9637-8D47AC2CC627}" destId="{E05A3352-BFC2-4246-A879-0948C3AA62A0}" srcOrd="1" destOrd="0" presId="urn:microsoft.com/office/officeart/2005/8/layout/list1"/>
    <dgm:cxn modelId="{A4F88DA7-187A-4776-B0A2-67FDDE64EBA7}" type="presParOf" srcId="{5EBF6231-A7EF-4A46-9720-D80F8E72624F}" destId="{1081E2FD-986F-4EF7-8047-9523309CE815}" srcOrd="5" destOrd="0" presId="urn:microsoft.com/office/officeart/2005/8/layout/list1"/>
    <dgm:cxn modelId="{12D1BC39-642F-4772-B66E-08E0ACD0FC2E}" type="presParOf" srcId="{5EBF6231-A7EF-4A46-9720-D80F8E72624F}" destId="{3C68E283-93EE-4968-A52B-3C4B743737A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11BAAFD-7AA0-4ABD-B7AF-991E838D403D}" type="doc">
      <dgm:prSet loTypeId="urn:microsoft.com/office/officeart/2005/8/layout/list1" loCatId="list" qsTypeId="urn:microsoft.com/office/officeart/2005/8/quickstyle/3d3" qsCatId="3D" csTypeId="urn:microsoft.com/office/officeart/2005/8/colors/accent3_2" csCatId="accent3" phldr="1"/>
      <dgm:spPr/>
      <dgm:t>
        <a:bodyPr/>
        <a:lstStyle/>
        <a:p>
          <a:endParaRPr lang="es-ES"/>
        </a:p>
      </dgm:t>
    </dgm:pt>
    <dgm:pt modelId="{36FFA9AD-5F68-4490-85DF-E241982B5F1E}">
      <dgm:prSet phldrT="[Texto]" custT="1"/>
      <dgm:spPr/>
      <dgm:t>
        <a:bodyPr/>
        <a:lstStyle/>
        <a:p>
          <a:r>
            <a:rPr lang="es-ES" sz="1600" b="1" dirty="0" smtClean="0"/>
            <a:t>RESPONSABILIDAD PENAL</a:t>
          </a:r>
          <a:endParaRPr lang="es-ES" sz="1600" b="1" dirty="0"/>
        </a:p>
      </dgm:t>
    </dgm:pt>
    <dgm:pt modelId="{447B49BB-7E3B-4820-990B-1B66F53798EC}" type="parTrans" cxnId="{A1400993-B684-486E-8DFF-C8951E0BFC1F}">
      <dgm:prSet/>
      <dgm:spPr/>
      <dgm:t>
        <a:bodyPr/>
        <a:lstStyle/>
        <a:p>
          <a:endParaRPr lang="es-ES" sz="1600" b="1">
            <a:solidFill>
              <a:schemeClr val="tx1"/>
            </a:solidFill>
          </a:endParaRPr>
        </a:p>
      </dgm:t>
    </dgm:pt>
    <dgm:pt modelId="{24190098-91E7-40FD-9F4C-A344541944E0}" type="sibTrans" cxnId="{A1400993-B684-486E-8DFF-C8951E0BFC1F}">
      <dgm:prSet/>
      <dgm:spPr/>
      <dgm:t>
        <a:bodyPr/>
        <a:lstStyle/>
        <a:p>
          <a:endParaRPr lang="es-ES" sz="1600" b="1">
            <a:solidFill>
              <a:schemeClr val="tx1"/>
            </a:solidFill>
          </a:endParaRPr>
        </a:p>
      </dgm:t>
    </dgm:pt>
    <dgm:pt modelId="{FDFB54AA-6920-4C38-B3DD-ED6187A04AB0}">
      <dgm:prSet phldrT="[Texto]" custT="1"/>
      <dgm:spPr/>
      <dgm:t>
        <a:bodyPr/>
        <a:lstStyle/>
        <a:p>
          <a:pPr algn="just">
            <a:lnSpc>
              <a:spcPct val="150000"/>
            </a:lnSpc>
            <a:spcAft>
              <a:spcPts val="600"/>
            </a:spcAft>
          </a:pPr>
          <a:r>
            <a:rPr lang="es-ES" sz="1600" b="1" dirty="0" smtClean="0"/>
            <a:t>Se presenta como potencial sujeto activo de delitos – Código Penal Balance Falso (art. 300 inc.3)</a:t>
          </a:r>
          <a:endParaRPr lang="es-ES" sz="1600" b="1" dirty="0"/>
        </a:p>
      </dgm:t>
    </dgm:pt>
    <dgm:pt modelId="{FC2A6AC2-8D6B-4546-A6AC-73993C49D75D}" type="parTrans" cxnId="{7DF435EC-8DA4-45A0-A962-F7B5A2923120}">
      <dgm:prSet/>
      <dgm:spPr/>
      <dgm:t>
        <a:bodyPr/>
        <a:lstStyle/>
        <a:p>
          <a:endParaRPr lang="es-ES" sz="1600">
            <a:solidFill>
              <a:schemeClr val="tx1"/>
            </a:solidFill>
          </a:endParaRPr>
        </a:p>
      </dgm:t>
    </dgm:pt>
    <dgm:pt modelId="{5D04BAB2-AAD8-47D4-BEAA-0B2113160C6C}" type="sibTrans" cxnId="{7DF435EC-8DA4-45A0-A962-F7B5A2923120}">
      <dgm:prSet/>
      <dgm:spPr/>
      <dgm:t>
        <a:bodyPr/>
        <a:lstStyle/>
        <a:p>
          <a:endParaRPr lang="es-ES" sz="1600">
            <a:solidFill>
              <a:schemeClr val="tx1"/>
            </a:solidFill>
          </a:endParaRPr>
        </a:p>
      </dgm:t>
    </dgm:pt>
    <dgm:pt modelId="{F702185F-5A87-44F8-963F-FF241FB4CA6C}">
      <dgm:prSet phldrT="[Texto]" custT="1"/>
      <dgm:spPr/>
      <dgm:t>
        <a:bodyPr/>
        <a:lstStyle/>
        <a:p>
          <a:pPr algn="just">
            <a:lnSpc>
              <a:spcPct val="150000"/>
            </a:lnSpc>
            <a:spcAft>
              <a:spcPts val="0"/>
            </a:spcAft>
          </a:pPr>
          <a:r>
            <a:rPr lang="es-ES" sz="1600" i="1" dirty="0" smtClean="0"/>
            <a:t>“</a:t>
          </a:r>
          <a:r>
            <a:rPr lang="es-ES" sz="1600" i="0" dirty="0" smtClean="0"/>
            <a:t>Serán reprimidos con prisión de seis meses a dos años: el fundador, </a:t>
          </a:r>
          <a:r>
            <a:rPr lang="es-ES" sz="1600" b="1" i="0" dirty="0" smtClean="0"/>
            <a:t>director, administrador</a:t>
          </a:r>
          <a:r>
            <a:rPr lang="es-ES" sz="1600" i="0" dirty="0" smtClean="0"/>
            <a:t>, liquidador o síndico de una SA o cooperativa o de otra persona colectiva, que a sabiendas publicare, certificare o autorizare un inventario, un balance, una cuenta de ganancias y pérdidas o los correspondientes informes, actas o memorias, falsos o incompletos o informare a la asamblea o reunión de socios, con falsedad o reticencia, sobre hechos importantes para apreciar la situación económica de la empresa, cualquiera que hubiere sido el propósito perseguido al verificarlo</a:t>
          </a:r>
          <a:r>
            <a:rPr lang="es-ES" sz="1600" dirty="0" smtClean="0"/>
            <a:t>”</a:t>
          </a:r>
          <a:r>
            <a:rPr lang="es-ES" sz="1600" i="1" dirty="0" smtClean="0"/>
            <a:t>. </a:t>
          </a:r>
          <a:endParaRPr lang="es-ES" sz="1600" b="0" dirty="0"/>
        </a:p>
      </dgm:t>
    </dgm:pt>
    <dgm:pt modelId="{66AEC1C4-BDFE-4BD1-8DD1-FBB45302A105}" type="parTrans" cxnId="{75D57DF9-EE38-459D-BFF0-A5E48A0802D3}">
      <dgm:prSet/>
      <dgm:spPr/>
      <dgm:t>
        <a:bodyPr/>
        <a:lstStyle/>
        <a:p>
          <a:endParaRPr lang="es-ES" sz="1600"/>
        </a:p>
      </dgm:t>
    </dgm:pt>
    <dgm:pt modelId="{B6B293AF-6159-4D52-A05C-3E308CA931C1}" type="sibTrans" cxnId="{75D57DF9-EE38-459D-BFF0-A5E48A0802D3}">
      <dgm:prSet/>
      <dgm:spPr/>
      <dgm:t>
        <a:bodyPr/>
        <a:lstStyle/>
        <a:p>
          <a:endParaRPr lang="es-ES" sz="1600"/>
        </a:p>
      </dgm:t>
    </dgm:pt>
    <dgm:pt modelId="{5EBF6231-A7EF-4A46-9720-D80F8E72624F}" type="pres">
      <dgm:prSet presAssocID="{B11BAAFD-7AA0-4ABD-B7AF-991E838D403D}" presName="linear" presStyleCnt="0">
        <dgm:presLayoutVars>
          <dgm:dir/>
          <dgm:animLvl val="lvl"/>
          <dgm:resizeHandles val="exact"/>
        </dgm:presLayoutVars>
      </dgm:prSet>
      <dgm:spPr/>
      <dgm:t>
        <a:bodyPr/>
        <a:lstStyle/>
        <a:p>
          <a:endParaRPr lang="es-ES"/>
        </a:p>
      </dgm:t>
    </dgm:pt>
    <dgm:pt modelId="{8078E683-8DC6-466C-93D2-157D0603B13B}" type="pres">
      <dgm:prSet presAssocID="{36FFA9AD-5F68-4490-85DF-E241982B5F1E}" presName="parentLin" presStyleCnt="0"/>
      <dgm:spPr/>
      <dgm:t>
        <a:bodyPr/>
        <a:lstStyle/>
        <a:p>
          <a:endParaRPr lang="es-ES"/>
        </a:p>
      </dgm:t>
    </dgm:pt>
    <dgm:pt modelId="{3D06A0A5-8715-4568-BF58-BC5AA2A51831}" type="pres">
      <dgm:prSet presAssocID="{36FFA9AD-5F68-4490-85DF-E241982B5F1E}" presName="parentLeftMargin" presStyleLbl="node1" presStyleIdx="0" presStyleCnt="1"/>
      <dgm:spPr/>
      <dgm:t>
        <a:bodyPr/>
        <a:lstStyle/>
        <a:p>
          <a:endParaRPr lang="es-ES"/>
        </a:p>
      </dgm:t>
    </dgm:pt>
    <dgm:pt modelId="{82237E2F-C079-4877-9BEC-F832A206902E}" type="pres">
      <dgm:prSet presAssocID="{36FFA9AD-5F68-4490-85DF-E241982B5F1E}" presName="parentText" presStyleLbl="node1" presStyleIdx="0" presStyleCnt="1" custScaleY="45218" custLinFactNeighborY="-22473">
        <dgm:presLayoutVars>
          <dgm:chMax val="0"/>
          <dgm:bulletEnabled val="1"/>
        </dgm:presLayoutVars>
      </dgm:prSet>
      <dgm:spPr/>
      <dgm:t>
        <a:bodyPr/>
        <a:lstStyle/>
        <a:p>
          <a:endParaRPr lang="es-ES"/>
        </a:p>
      </dgm:t>
    </dgm:pt>
    <dgm:pt modelId="{FA51314F-C340-4357-9789-5AF47F2A187D}" type="pres">
      <dgm:prSet presAssocID="{36FFA9AD-5F68-4490-85DF-E241982B5F1E}" presName="negativeSpace" presStyleCnt="0"/>
      <dgm:spPr/>
      <dgm:t>
        <a:bodyPr/>
        <a:lstStyle/>
        <a:p>
          <a:endParaRPr lang="es-ES"/>
        </a:p>
      </dgm:t>
    </dgm:pt>
    <dgm:pt modelId="{6627C96E-5309-4ECB-A566-A3796554AD8D}" type="pres">
      <dgm:prSet presAssocID="{36FFA9AD-5F68-4490-85DF-E241982B5F1E}" presName="childText" presStyleLbl="conFgAcc1" presStyleIdx="0" presStyleCnt="1" custScaleY="92132" custLinFactNeighborY="68487">
        <dgm:presLayoutVars>
          <dgm:bulletEnabled val="1"/>
        </dgm:presLayoutVars>
      </dgm:prSet>
      <dgm:spPr/>
      <dgm:t>
        <a:bodyPr/>
        <a:lstStyle/>
        <a:p>
          <a:endParaRPr lang="es-ES"/>
        </a:p>
      </dgm:t>
    </dgm:pt>
  </dgm:ptLst>
  <dgm:cxnLst>
    <dgm:cxn modelId="{75D57DF9-EE38-459D-BFF0-A5E48A0802D3}" srcId="{36FFA9AD-5F68-4490-85DF-E241982B5F1E}" destId="{F702185F-5A87-44F8-963F-FF241FB4CA6C}" srcOrd="1" destOrd="0" parTransId="{66AEC1C4-BDFE-4BD1-8DD1-FBB45302A105}" sibTransId="{B6B293AF-6159-4D52-A05C-3E308CA931C1}"/>
    <dgm:cxn modelId="{24A11D51-D2C8-4D88-9D50-7045AE5D6DA6}" type="presOf" srcId="{36FFA9AD-5F68-4490-85DF-E241982B5F1E}" destId="{3D06A0A5-8715-4568-BF58-BC5AA2A51831}" srcOrd="0" destOrd="0" presId="urn:microsoft.com/office/officeart/2005/8/layout/list1"/>
    <dgm:cxn modelId="{8A12C7CD-0415-4270-A2EE-BB8B600C5DFF}" type="presOf" srcId="{F702185F-5A87-44F8-963F-FF241FB4CA6C}" destId="{6627C96E-5309-4ECB-A566-A3796554AD8D}" srcOrd="0" destOrd="1" presId="urn:microsoft.com/office/officeart/2005/8/layout/list1"/>
    <dgm:cxn modelId="{31133BF8-6685-4C72-8453-F64397A1B7D3}" type="presOf" srcId="{36FFA9AD-5F68-4490-85DF-E241982B5F1E}" destId="{82237E2F-C079-4877-9BEC-F832A206902E}" srcOrd="1" destOrd="0" presId="urn:microsoft.com/office/officeart/2005/8/layout/list1"/>
    <dgm:cxn modelId="{7DF435EC-8DA4-45A0-A962-F7B5A2923120}" srcId="{36FFA9AD-5F68-4490-85DF-E241982B5F1E}" destId="{FDFB54AA-6920-4C38-B3DD-ED6187A04AB0}" srcOrd="0" destOrd="0" parTransId="{FC2A6AC2-8D6B-4546-A6AC-73993C49D75D}" sibTransId="{5D04BAB2-AAD8-47D4-BEAA-0B2113160C6C}"/>
    <dgm:cxn modelId="{923B702A-CF63-454E-B46B-0A8C1F2021B1}" type="presOf" srcId="{FDFB54AA-6920-4C38-B3DD-ED6187A04AB0}" destId="{6627C96E-5309-4ECB-A566-A3796554AD8D}" srcOrd="0" destOrd="0" presId="urn:microsoft.com/office/officeart/2005/8/layout/list1"/>
    <dgm:cxn modelId="{B9E84D0C-065A-4B95-AE2B-CCD30F5ED203}" type="presOf" srcId="{B11BAAFD-7AA0-4ABD-B7AF-991E838D403D}" destId="{5EBF6231-A7EF-4A46-9720-D80F8E72624F}" srcOrd="0" destOrd="0" presId="urn:microsoft.com/office/officeart/2005/8/layout/list1"/>
    <dgm:cxn modelId="{A1400993-B684-486E-8DFF-C8951E0BFC1F}" srcId="{B11BAAFD-7AA0-4ABD-B7AF-991E838D403D}" destId="{36FFA9AD-5F68-4490-85DF-E241982B5F1E}" srcOrd="0" destOrd="0" parTransId="{447B49BB-7E3B-4820-990B-1B66F53798EC}" sibTransId="{24190098-91E7-40FD-9F4C-A344541944E0}"/>
    <dgm:cxn modelId="{1AA7BAA2-A64F-4F87-A7ED-8DA9689CF477}" type="presParOf" srcId="{5EBF6231-A7EF-4A46-9720-D80F8E72624F}" destId="{8078E683-8DC6-466C-93D2-157D0603B13B}" srcOrd="0" destOrd="0" presId="urn:microsoft.com/office/officeart/2005/8/layout/list1"/>
    <dgm:cxn modelId="{0CA82D50-81AF-4177-A621-96B82CC58C2B}" type="presParOf" srcId="{8078E683-8DC6-466C-93D2-157D0603B13B}" destId="{3D06A0A5-8715-4568-BF58-BC5AA2A51831}" srcOrd="0" destOrd="0" presId="urn:microsoft.com/office/officeart/2005/8/layout/list1"/>
    <dgm:cxn modelId="{E2788B65-197B-4C9B-8726-293444EF047F}" type="presParOf" srcId="{8078E683-8DC6-466C-93D2-157D0603B13B}" destId="{82237E2F-C079-4877-9BEC-F832A206902E}" srcOrd="1" destOrd="0" presId="urn:microsoft.com/office/officeart/2005/8/layout/list1"/>
    <dgm:cxn modelId="{16628BF0-0FF5-4573-ADBD-AAC0E86D5B79}" type="presParOf" srcId="{5EBF6231-A7EF-4A46-9720-D80F8E72624F}" destId="{FA51314F-C340-4357-9789-5AF47F2A187D}" srcOrd="1" destOrd="0" presId="urn:microsoft.com/office/officeart/2005/8/layout/list1"/>
    <dgm:cxn modelId="{83FEC81E-8CC1-475C-860D-B9192AA5AE50}" type="presParOf" srcId="{5EBF6231-A7EF-4A46-9720-D80F8E72624F}" destId="{6627C96E-5309-4ECB-A566-A3796554AD8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11BAAFD-7AA0-4ABD-B7AF-991E838D403D}" type="doc">
      <dgm:prSet loTypeId="urn:microsoft.com/office/officeart/2005/8/layout/list1" loCatId="list" qsTypeId="urn:microsoft.com/office/officeart/2005/8/quickstyle/3d3" qsCatId="3D" csTypeId="urn:microsoft.com/office/officeart/2005/8/colors/accent4_2" csCatId="accent4" phldr="1"/>
      <dgm:spPr/>
      <dgm:t>
        <a:bodyPr/>
        <a:lstStyle/>
        <a:p>
          <a:endParaRPr lang="es-ES"/>
        </a:p>
      </dgm:t>
    </dgm:pt>
    <dgm:pt modelId="{D231B005-7055-4F5F-A319-355D117551F4}">
      <dgm:prSet phldrT="[Texto]" custT="1"/>
      <dgm:spPr/>
      <dgm:t>
        <a:bodyPr/>
        <a:lstStyle/>
        <a:p>
          <a:pPr>
            <a:lnSpc>
              <a:spcPct val="100000"/>
            </a:lnSpc>
            <a:spcBef>
              <a:spcPts val="600"/>
            </a:spcBef>
            <a:spcAft>
              <a:spcPts val="600"/>
            </a:spcAft>
          </a:pPr>
          <a:r>
            <a:rPr lang="es-ES" sz="1600" b="1" dirty="0" smtClean="0">
              <a:solidFill>
                <a:schemeClr val="tx1"/>
              </a:solidFill>
            </a:rPr>
            <a:t>LEY PENAL TRIBUTARIA </a:t>
          </a:r>
          <a:endParaRPr lang="es-ES" sz="1600" b="1" dirty="0">
            <a:solidFill>
              <a:schemeClr val="tx1"/>
            </a:solidFill>
          </a:endParaRPr>
        </a:p>
      </dgm:t>
    </dgm:pt>
    <dgm:pt modelId="{8A681741-52C0-47D1-97F0-070D489DD6CC}" type="parTrans" cxnId="{ED09D635-2B87-4505-8EE7-0803E5933717}">
      <dgm:prSet/>
      <dgm:spPr/>
      <dgm:t>
        <a:bodyPr/>
        <a:lstStyle/>
        <a:p>
          <a:pPr>
            <a:lnSpc>
              <a:spcPct val="100000"/>
            </a:lnSpc>
            <a:spcBef>
              <a:spcPts val="600"/>
            </a:spcBef>
            <a:spcAft>
              <a:spcPts val="600"/>
            </a:spcAft>
          </a:pPr>
          <a:endParaRPr lang="es-ES" sz="1600" b="1">
            <a:solidFill>
              <a:schemeClr val="tx1"/>
            </a:solidFill>
          </a:endParaRPr>
        </a:p>
      </dgm:t>
    </dgm:pt>
    <dgm:pt modelId="{74BCC668-6471-4906-8B5F-7BE148015E82}" type="sibTrans" cxnId="{ED09D635-2B87-4505-8EE7-0803E5933717}">
      <dgm:prSet/>
      <dgm:spPr/>
      <dgm:t>
        <a:bodyPr/>
        <a:lstStyle/>
        <a:p>
          <a:pPr>
            <a:lnSpc>
              <a:spcPct val="100000"/>
            </a:lnSpc>
            <a:spcBef>
              <a:spcPts val="600"/>
            </a:spcBef>
            <a:spcAft>
              <a:spcPts val="600"/>
            </a:spcAft>
          </a:pPr>
          <a:endParaRPr lang="es-ES" sz="1600" b="1">
            <a:solidFill>
              <a:schemeClr val="tx1"/>
            </a:solidFill>
          </a:endParaRPr>
        </a:p>
      </dgm:t>
    </dgm:pt>
    <dgm:pt modelId="{97B49AAA-4FA1-4494-81F5-D8AFDD6199F2}">
      <dgm:prSet phldrT="[Texto]" custT="1"/>
      <dgm:spPr/>
      <dgm:t>
        <a:bodyPr/>
        <a:lstStyle/>
        <a:p>
          <a:pPr algn="just">
            <a:lnSpc>
              <a:spcPct val="100000"/>
            </a:lnSpc>
            <a:spcBef>
              <a:spcPts val="600"/>
            </a:spcBef>
            <a:spcAft>
              <a:spcPts val="600"/>
            </a:spcAft>
          </a:pPr>
          <a:endParaRPr lang="es-ES" sz="1600" b="0" dirty="0">
            <a:solidFill>
              <a:schemeClr val="tx1"/>
            </a:solidFill>
          </a:endParaRPr>
        </a:p>
      </dgm:t>
    </dgm:pt>
    <dgm:pt modelId="{90700D7F-7D73-4C79-A174-35A20044CB36}" type="parTrans" cxnId="{8B491893-F299-4D47-B7AC-D98C613E6D7A}">
      <dgm:prSet/>
      <dgm:spPr/>
      <dgm:t>
        <a:bodyPr/>
        <a:lstStyle/>
        <a:p>
          <a:pPr>
            <a:lnSpc>
              <a:spcPct val="100000"/>
            </a:lnSpc>
            <a:spcBef>
              <a:spcPts val="600"/>
            </a:spcBef>
            <a:spcAft>
              <a:spcPts val="600"/>
            </a:spcAft>
          </a:pPr>
          <a:endParaRPr lang="es-ES" sz="1600">
            <a:solidFill>
              <a:schemeClr val="tx1"/>
            </a:solidFill>
          </a:endParaRPr>
        </a:p>
      </dgm:t>
    </dgm:pt>
    <dgm:pt modelId="{A1588D18-E722-468A-832E-145AD35C470B}" type="sibTrans" cxnId="{8B491893-F299-4D47-B7AC-D98C613E6D7A}">
      <dgm:prSet/>
      <dgm:spPr/>
      <dgm:t>
        <a:bodyPr/>
        <a:lstStyle/>
        <a:p>
          <a:pPr>
            <a:lnSpc>
              <a:spcPct val="100000"/>
            </a:lnSpc>
            <a:spcBef>
              <a:spcPts val="600"/>
            </a:spcBef>
            <a:spcAft>
              <a:spcPts val="600"/>
            </a:spcAft>
          </a:pPr>
          <a:endParaRPr lang="es-ES" sz="1600">
            <a:solidFill>
              <a:schemeClr val="tx1"/>
            </a:solidFill>
          </a:endParaRPr>
        </a:p>
      </dgm:t>
    </dgm:pt>
    <dgm:pt modelId="{BCF6FCFE-D3DF-4504-B050-D13FA4457AB7}">
      <dgm:prSet phldrT="[Texto]" custT="1"/>
      <dgm:spPr/>
      <dgm:t>
        <a:bodyPr/>
        <a:lstStyle/>
        <a:p>
          <a:pPr algn="just">
            <a:lnSpc>
              <a:spcPct val="100000"/>
            </a:lnSpc>
            <a:spcBef>
              <a:spcPts val="600"/>
            </a:spcBef>
            <a:spcAft>
              <a:spcPts val="600"/>
            </a:spcAft>
          </a:pPr>
          <a:r>
            <a:rPr lang="es-ES" sz="1600" b="1" dirty="0" smtClean="0"/>
            <a:t>Art. 15: </a:t>
          </a:r>
          <a:r>
            <a:rPr lang="es-ES" sz="1600" dirty="0" smtClean="0"/>
            <a:t>“el que a sabiendas, dictaminare, informare, diere fe, autorizare o certificare actos jurídicos, balances, estados contables o documentación para facilitar la comisión de los delitos previstos en esta ley, será pasible, además de las penas correspondientes por su participación criminal en el hecho, de la pena de inhabilitación especial por el doble del tiempo de la condena".</a:t>
          </a:r>
          <a:endParaRPr lang="es-ES" sz="1600" b="0" dirty="0">
            <a:solidFill>
              <a:schemeClr val="tx1"/>
            </a:solidFill>
          </a:endParaRPr>
        </a:p>
      </dgm:t>
    </dgm:pt>
    <dgm:pt modelId="{CDC6E779-5F5A-460B-8087-5C4EFBD0C8D0}" type="parTrans" cxnId="{5622FA05-175F-4502-93B4-FF92AF91A98B}">
      <dgm:prSet/>
      <dgm:spPr/>
      <dgm:t>
        <a:bodyPr/>
        <a:lstStyle/>
        <a:p>
          <a:pPr>
            <a:lnSpc>
              <a:spcPct val="100000"/>
            </a:lnSpc>
            <a:spcBef>
              <a:spcPts val="600"/>
            </a:spcBef>
            <a:spcAft>
              <a:spcPts val="600"/>
            </a:spcAft>
          </a:pPr>
          <a:endParaRPr lang="es-ES" sz="1600"/>
        </a:p>
      </dgm:t>
    </dgm:pt>
    <dgm:pt modelId="{B0BFCB4C-87C2-4A5C-AF6E-030D3BBC44FD}" type="sibTrans" cxnId="{5622FA05-175F-4502-93B4-FF92AF91A98B}">
      <dgm:prSet/>
      <dgm:spPr/>
      <dgm:t>
        <a:bodyPr/>
        <a:lstStyle/>
        <a:p>
          <a:pPr>
            <a:lnSpc>
              <a:spcPct val="100000"/>
            </a:lnSpc>
            <a:spcBef>
              <a:spcPts val="600"/>
            </a:spcBef>
            <a:spcAft>
              <a:spcPts val="600"/>
            </a:spcAft>
          </a:pPr>
          <a:endParaRPr lang="es-ES" sz="1600"/>
        </a:p>
      </dgm:t>
    </dgm:pt>
    <dgm:pt modelId="{5EBF6231-A7EF-4A46-9720-D80F8E72624F}" type="pres">
      <dgm:prSet presAssocID="{B11BAAFD-7AA0-4ABD-B7AF-991E838D403D}" presName="linear" presStyleCnt="0">
        <dgm:presLayoutVars>
          <dgm:dir/>
          <dgm:animLvl val="lvl"/>
          <dgm:resizeHandles val="exact"/>
        </dgm:presLayoutVars>
      </dgm:prSet>
      <dgm:spPr/>
      <dgm:t>
        <a:bodyPr/>
        <a:lstStyle/>
        <a:p>
          <a:endParaRPr lang="es-ES"/>
        </a:p>
      </dgm:t>
    </dgm:pt>
    <dgm:pt modelId="{A605CE2C-B1B8-431C-9637-8D47AC2CC627}" type="pres">
      <dgm:prSet presAssocID="{D231B005-7055-4F5F-A319-355D117551F4}" presName="parentLin" presStyleCnt="0"/>
      <dgm:spPr/>
    </dgm:pt>
    <dgm:pt modelId="{7426A154-AABD-4493-BC0A-C787C0CC079D}" type="pres">
      <dgm:prSet presAssocID="{D231B005-7055-4F5F-A319-355D117551F4}" presName="parentLeftMargin" presStyleLbl="node1" presStyleIdx="0" presStyleCnt="1"/>
      <dgm:spPr/>
      <dgm:t>
        <a:bodyPr/>
        <a:lstStyle/>
        <a:p>
          <a:endParaRPr lang="es-ES"/>
        </a:p>
      </dgm:t>
    </dgm:pt>
    <dgm:pt modelId="{E05A3352-BFC2-4246-A879-0948C3AA62A0}" type="pres">
      <dgm:prSet presAssocID="{D231B005-7055-4F5F-A319-355D117551F4}" presName="parentText" presStyleLbl="node1" presStyleIdx="0" presStyleCnt="1" custScaleY="33350" custLinFactNeighborX="22807" custLinFactNeighborY="-13658">
        <dgm:presLayoutVars>
          <dgm:chMax val="0"/>
          <dgm:bulletEnabled val="1"/>
        </dgm:presLayoutVars>
      </dgm:prSet>
      <dgm:spPr/>
      <dgm:t>
        <a:bodyPr/>
        <a:lstStyle/>
        <a:p>
          <a:endParaRPr lang="es-ES"/>
        </a:p>
      </dgm:t>
    </dgm:pt>
    <dgm:pt modelId="{1081E2FD-986F-4EF7-8047-9523309CE815}" type="pres">
      <dgm:prSet presAssocID="{D231B005-7055-4F5F-A319-355D117551F4}" presName="negativeSpace" presStyleCnt="0"/>
      <dgm:spPr/>
    </dgm:pt>
    <dgm:pt modelId="{3C68E283-93EE-4968-A52B-3C4B743737AB}" type="pres">
      <dgm:prSet presAssocID="{D231B005-7055-4F5F-A319-355D117551F4}" presName="childText" presStyleLbl="conFgAcc1" presStyleIdx="0" presStyleCnt="1" custScaleY="68022" custLinFactNeighborY="33191">
        <dgm:presLayoutVars>
          <dgm:bulletEnabled val="1"/>
        </dgm:presLayoutVars>
      </dgm:prSet>
      <dgm:spPr/>
      <dgm:t>
        <a:bodyPr/>
        <a:lstStyle/>
        <a:p>
          <a:endParaRPr lang="es-ES"/>
        </a:p>
      </dgm:t>
    </dgm:pt>
  </dgm:ptLst>
  <dgm:cxnLst>
    <dgm:cxn modelId="{ED09D635-2B87-4505-8EE7-0803E5933717}" srcId="{B11BAAFD-7AA0-4ABD-B7AF-991E838D403D}" destId="{D231B005-7055-4F5F-A319-355D117551F4}" srcOrd="0" destOrd="0" parTransId="{8A681741-52C0-47D1-97F0-070D489DD6CC}" sibTransId="{74BCC668-6471-4906-8B5F-7BE148015E82}"/>
    <dgm:cxn modelId="{6008D242-AE89-4CB0-84A0-E3A782FB82BB}" type="presOf" srcId="{BCF6FCFE-D3DF-4504-B050-D13FA4457AB7}" destId="{3C68E283-93EE-4968-A52B-3C4B743737AB}" srcOrd="0" destOrd="1" presId="urn:microsoft.com/office/officeart/2005/8/layout/list1"/>
    <dgm:cxn modelId="{8581AE82-8EEC-48C2-BA69-E95BA5E71B3A}" type="presOf" srcId="{B11BAAFD-7AA0-4ABD-B7AF-991E838D403D}" destId="{5EBF6231-A7EF-4A46-9720-D80F8E72624F}" srcOrd="0" destOrd="0" presId="urn:microsoft.com/office/officeart/2005/8/layout/list1"/>
    <dgm:cxn modelId="{48953292-E97D-4684-8ED6-15B73592CC70}" type="presOf" srcId="{D231B005-7055-4F5F-A319-355D117551F4}" destId="{7426A154-AABD-4493-BC0A-C787C0CC079D}" srcOrd="0" destOrd="0" presId="urn:microsoft.com/office/officeart/2005/8/layout/list1"/>
    <dgm:cxn modelId="{49262CCF-3902-4BF4-BB2F-8B0C748FC18B}" type="presOf" srcId="{97B49AAA-4FA1-4494-81F5-D8AFDD6199F2}" destId="{3C68E283-93EE-4968-A52B-3C4B743737AB}" srcOrd="0" destOrd="0" presId="urn:microsoft.com/office/officeart/2005/8/layout/list1"/>
    <dgm:cxn modelId="{5622FA05-175F-4502-93B4-FF92AF91A98B}" srcId="{D231B005-7055-4F5F-A319-355D117551F4}" destId="{BCF6FCFE-D3DF-4504-B050-D13FA4457AB7}" srcOrd="1" destOrd="0" parTransId="{CDC6E779-5F5A-460B-8087-5C4EFBD0C8D0}" sibTransId="{B0BFCB4C-87C2-4A5C-AF6E-030D3BBC44FD}"/>
    <dgm:cxn modelId="{8B491893-F299-4D47-B7AC-D98C613E6D7A}" srcId="{D231B005-7055-4F5F-A319-355D117551F4}" destId="{97B49AAA-4FA1-4494-81F5-D8AFDD6199F2}" srcOrd="0" destOrd="0" parTransId="{90700D7F-7D73-4C79-A174-35A20044CB36}" sibTransId="{A1588D18-E722-468A-832E-145AD35C470B}"/>
    <dgm:cxn modelId="{49752D99-5DC5-476F-9AB0-DAE08E3AFCD8}" type="presOf" srcId="{D231B005-7055-4F5F-A319-355D117551F4}" destId="{E05A3352-BFC2-4246-A879-0948C3AA62A0}" srcOrd="1" destOrd="0" presId="urn:microsoft.com/office/officeart/2005/8/layout/list1"/>
    <dgm:cxn modelId="{ED1A605F-B4A9-4F92-8E74-258D781C85EE}" type="presParOf" srcId="{5EBF6231-A7EF-4A46-9720-D80F8E72624F}" destId="{A605CE2C-B1B8-431C-9637-8D47AC2CC627}" srcOrd="0" destOrd="0" presId="urn:microsoft.com/office/officeart/2005/8/layout/list1"/>
    <dgm:cxn modelId="{355AC37D-C6CA-4353-9D1A-05BAB6335FCE}" type="presParOf" srcId="{A605CE2C-B1B8-431C-9637-8D47AC2CC627}" destId="{7426A154-AABD-4493-BC0A-C787C0CC079D}" srcOrd="0" destOrd="0" presId="urn:microsoft.com/office/officeart/2005/8/layout/list1"/>
    <dgm:cxn modelId="{F969EBBA-3FC2-4FE3-9033-6168E5F9E3B1}" type="presParOf" srcId="{A605CE2C-B1B8-431C-9637-8D47AC2CC627}" destId="{E05A3352-BFC2-4246-A879-0948C3AA62A0}" srcOrd="1" destOrd="0" presId="urn:microsoft.com/office/officeart/2005/8/layout/list1"/>
    <dgm:cxn modelId="{B92AC4A3-1743-4CA6-BDD8-3F762D7B7804}" type="presParOf" srcId="{5EBF6231-A7EF-4A46-9720-D80F8E72624F}" destId="{1081E2FD-986F-4EF7-8047-9523309CE815}" srcOrd="1" destOrd="0" presId="urn:microsoft.com/office/officeart/2005/8/layout/list1"/>
    <dgm:cxn modelId="{C297E274-167A-4F46-8A41-51E258B2E2DD}" type="presParOf" srcId="{5EBF6231-A7EF-4A46-9720-D80F8E72624F}" destId="{3C68E283-93EE-4968-A52B-3C4B743737A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11BAAFD-7AA0-4ABD-B7AF-991E838D403D}" type="doc">
      <dgm:prSet loTypeId="urn:microsoft.com/office/officeart/2005/8/layout/vList2" loCatId="list" qsTypeId="urn:microsoft.com/office/officeart/2005/8/quickstyle/3d3" qsCatId="3D" csTypeId="urn:microsoft.com/office/officeart/2005/8/colors/accent4_2" csCatId="accent4" phldr="1"/>
      <dgm:spPr/>
      <dgm:t>
        <a:bodyPr/>
        <a:lstStyle/>
        <a:p>
          <a:endParaRPr lang="es-ES"/>
        </a:p>
      </dgm:t>
    </dgm:pt>
    <dgm:pt modelId="{D231B005-7055-4F5F-A319-355D117551F4}">
      <dgm:prSet phldrT="[Texto]" custT="1"/>
      <dgm:spPr/>
      <dgm:t>
        <a:bodyPr/>
        <a:lstStyle/>
        <a:p>
          <a:pPr>
            <a:lnSpc>
              <a:spcPct val="100000"/>
            </a:lnSpc>
            <a:spcBef>
              <a:spcPts val="600"/>
            </a:spcBef>
            <a:spcAft>
              <a:spcPts val="600"/>
            </a:spcAft>
          </a:pPr>
          <a:r>
            <a:rPr lang="es-ES" sz="1600" b="1" dirty="0" smtClean="0">
              <a:solidFill>
                <a:schemeClr val="tx1"/>
              </a:solidFill>
            </a:rPr>
            <a:t>  OTRAS</a:t>
          </a:r>
          <a:endParaRPr lang="es-ES" sz="1600" b="1" dirty="0">
            <a:solidFill>
              <a:schemeClr val="tx1"/>
            </a:solidFill>
          </a:endParaRPr>
        </a:p>
      </dgm:t>
    </dgm:pt>
    <dgm:pt modelId="{8A681741-52C0-47D1-97F0-070D489DD6CC}" type="parTrans" cxnId="{ED09D635-2B87-4505-8EE7-0803E5933717}">
      <dgm:prSet/>
      <dgm:spPr/>
      <dgm:t>
        <a:bodyPr/>
        <a:lstStyle/>
        <a:p>
          <a:pPr>
            <a:lnSpc>
              <a:spcPct val="100000"/>
            </a:lnSpc>
            <a:spcBef>
              <a:spcPts val="600"/>
            </a:spcBef>
            <a:spcAft>
              <a:spcPts val="600"/>
            </a:spcAft>
          </a:pPr>
          <a:endParaRPr lang="es-ES" sz="1600" b="1">
            <a:solidFill>
              <a:schemeClr val="tx1"/>
            </a:solidFill>
          </a:endParaRPr>
        </a:p>
      </dgm:t>
    </dgm:pt>
    <dgm:pt modelId="{74BCC668-6471-4906-8B5F-7BE148015E82}" type="sibTrans" cxnId="{ED09D635-2B87-4505-8EE7-0803E5933717}">
      <dgm:prSet/>
      <dgm:spPr/>
      <dgm:t>
        <a:bodyPr/>
        <a:lstStyle/>
        <a:p>
          <a:pPr>
            <a:lnSpc>
              <a:spcPct val="100000"/>
            </a:lnSpc>
            <a:spcBef>
              <a:spcPts val="600"/>
            </a:spcBef>
            <a:spcAft>
              <a:spcPts val="600"/>
            </a:spcAft>
          </a:pPr>
          <a:endParaRPr lang="es-ES" sz="1600" b="1">
            <a:solidFill>
              <a:schemeClr val="tx1"/>
            </a:solidFill>
          </a:endParaRPr>
        </a:p>
      </dgm:t>
    </dgm:pt>
    <dgm:pt modelId="{97B49AAA-4FA1-4494-81F5-D8AFDD6199F2}">
      <dgm:prSet phldrT="[Texto]" custT="1"/>
      <dgm:spPr/>
      <dgm:t>
        <a:bodyPr/>
        <a:lstStyle/>
        <a:p>
          <a:pPr algn="just">
            <a:lnSpc>
              <a:spcPct val="100000"/>
            </a:lnSpc>
            <a:spcBef>
              <a:spcPts val="600"/>
            </a:spcBef>
            <a:spcAft>
              <a:spcPts val="600"/>
            </a:spcAft>
          </a:pPr>
          <a:endParaRPr lang="es-ES" sz="1600" b="0" dirty="0">
            <a:solidFill>
              <a:schemeClr val="tx1"/>
            </a:solidFill>
          </a:endParaRPr>
        </a:p>
      </dgm:t>
    </dgm:pt>
    <dgm:pt modelId="{90700D7F-7D73-4C79-A174-35A20044CB36}" type="parTrans" cxnId="{8B491893-F299-4D47-B7AC-D98C613E6D7A}">
      <dgm:prSet/>
      <dgm:spPr/>
      <dgm:t>
        <a:bodyPr/>
        <a:lstStyle/>
        <a:p>
          <a:pPr>
            <a:lnSpc>
              <a:spcPct val="100000"/>
            </a:lnSpc>
            <a:spcBef>
              <a:spcPts val="600"/>
            </a:spcBef>
            <a:spcAft>
              <a:spcPts val="600"/>
            </a:spcAft>
          </a:pPr>
          <a:endParaRPr lang="es-ES" sz="1600">
            <a:solidFill>
              <a:schemeClr val="tx1"/>
            </a:solidFill>
          </a:endParaRPr>
        </a:p>
      </dgm:t>
    </dgm:pt>
    <dgm:pt modelId="{A1588D18-E722-468A-832E-145AD35C470B}" type="sibTrans" cxnId="{8B491893-F299-4D47-B7AC-D98C613E6D7A}">
      <dgm:prSet/>
      <dgm:spPr/>
      <dgm:t>
        <a:bodyPr/>
        <a:lstStyle/>
        <a:p>
          <a:pPr>
            <a:lnSpc>
              <a:spcPct val="100000"/>
            </a:lnSpc>
            <a:spcBef>
              <a:spcPts val="600"/>
            </a:spcBef>
            <a:spcAft>
              <a:spcPts val="600"/>
            </a:spcAft>
          </a:pPr>
          <a:endParaRPr lang="es-ES" sz="1600">
            <a:solidFill>
              <a:schemeClr val="tx1"/>
            </a:solidFill>
          </a:endParaRPr>
        </a:p>
      </dgm:t>
    </dgm:pt>
    <dgm:pt modelId="{B99EE810-941A-4E5B-98F7-39AFE2DA2D6B}" type="pres">
      <dgm:prSet presAssocID="{B11BAAFD-7AA0-4ABD-B7AF-991E838D403D}" presName="linear" presStyleCnt="0">
        <dgm:presLayoutVars>
          <dgm:animLvl val="lvl"/>
          <dgm:resizeHandles val="exact"/>
        </dgm:presLayoutVars>
      </dgm:prSet>
      <dgm:spPr/>
      <dgm:t>
        <a:bodyPr/>
        <a:lstStyle/>
        <a:p>
          <a:endParaRPr lang="es-ES"/>
        </a:p>
      </dgm:t>
    </dgm:pt>
    <dgm:pt modelId="{3313E097-16BC-46BB-BB98-40C74DEEBBC4}" type="pres">
      <dgm:prSet presAssocID="{D231B005-7055-4F5F-A319-355D117551F4}" presName="parentText" presStyleLbl="node1" presStyleIdx="0" presStyleCnt="1" custScaleX="67796" custScaleY="53220" custLinFactNeighborX="-7627" custLinFactNeighborY="65936">
        <dgm:presLayoutVars>
          <dgm:chMax val="0"/>
          <dgm:bulletEnabled val="1"/>
        </dgm:presLayoutVars>
      </dgm:prSet>
      <dgm:spPr/>
      <dgm:t>
        <a:bodyPr/>
        <a:lstStyle/>
        <a:p>
          <a:endParaRPr lang="es-ES"/>
        </a:p>
      </dgm:t>
    </dgm:pt>
    <dgm:pt modelId="{30B652A8-B83F-445B-9915-9CBA5FDFD409}" type="pres">
      <dgm:prSet presAssocID="{D231B005-7055-4F5F-A319-355D117551F4}" presName="childText" presStyleLbl="revTx" presStyleIdx="0" presStyleCnt="1">
        <dgm:presLayoutVars>
          <dgm:bulletEnabled val="1"/>
        </dgm:presLayoutVars>
      </dgm:prSet>
      <dgm:spPr/>
      <dgm:t>
        <a:bodyPr/>
        <a:lstStyle/>
        <a:p>
          <a:endParaRPr lang="es-ES"/>
        </a:p>
      </dgm:t>
    </dgm:pt>
  </dgm:ptLst>
  <dgm:cxnLst>
    <dgm:cxn modelId="{1D493591-DEAA-438F-8612-3C93BF5DAFA6}" type="presOf" srcId="{D231B005-7055-4F5F-A319-355D117551F4}" destId="{3313E097-16BC-46BB-BB98-40C74DEEBBC4}" srcOrd="0" destOrd="0" presId="urn:microsoft.com/office/officeart/2005/8/layout/vList2"/>
    <dgm:cxn modelId="{5C922689-EEA0-442A-AC3C-3165CF9069EE}" type="presOf" srcId="{B11BAAFD-7AA0-4ABD-B7AF-991E838D403D}" destId="{B99EE810-941A-4E5B-98F7-39AFE2DA2D6B}" srcOrd="0" destOrd="0" presId="urn:microsoft.com/office/officeart/2005/8/layout/vList2"/>
    <dgm:cxn modelId="{6DE16AC3-E353-49E4-9405-DFA4D8257862}" type="presOf" srcId="{97B49AAA-4FA1-4494-81F5-D8AFDD6199F2}" destId="{30B652A8-B83F-445B-9915-9CBA5FDFD409}" srcOrd="0" destOrd="0" presId="urn:microsoft.com/office/officeart/2005/8/layout/vList2"/>
    <dgm:cxn modelId="{ED09D635-2B87-4505-8EE7-0803E5933717}" srcId="{B11BAAFD-7AA0-4ABD-B7AF-991E838D403D}" destId="{D231B005-7055-4F5F-A319-355D117551F4}" srcOrd="0" destOrd="0" parTransId="{8A681741-52C0-47D1-97F0-070D489DD6CC}" sibTransId="{74BCC668-6471-4906-8B5F-7BE148015E82}"/>
    <dgm:cxn modelId="{8B491893-F299-4D47-B7AC-D98C613E6D7A}" srcId="{D231B005-7055-4F5F-A319-355D117551F4}" destId="{97B49AAA-4FA1-4494-81F5-D8AFDD6199F2}" srcOrd="0" destOrd="0" parTransId="{90700D7F-7D73-4C79-A174-35A20044CB36}" sibTransId="{A1588D18-E722-468A-832E-145AD35C470B}"/>
    <dgm:cxn modelId="{6DA745F2-9016-418D-B4EA-F0248FBEF4E4}" type="presParOf" srcId="{B99EE810-941A-4E5B-98F7-39AFE2DA2D6B}" destId="{3313E097-16BC-46BB-BB98-40C74DEEBBC4}" srcOrd="0" destOrd="0" presId="urn:microsoft.com/office/officeart/2005/8/layout/vList2"/>
    <dgm:cxn modelId="{309A20E3-B638-4612-A64E-58255CE8E00E}" type="presParOf" srcId="{B99EE810-941A-4E5B-98F7-39AFE2DA2D6B}" destId="{30B652A8-B83F-445B-9915-9CBA5FDFD409}"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5AC5B8-DF60-46B7-8449-3A697B0F358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4A446D3A-EA72-472E-86AA-9EBB3E2A63A4}">
      <dgm:prSet phldrT="[Texto]" custT="1"/>
      <dgm:spPr/>
      <dgm:t>
        <a:bodyPr/>
        <a:lstStyle/>
        <a:p>
          <a:r>
            <a:rPr lang="es-ES" sz="1600" b="1" dirty="0" smtClean="0"/>
            <a:t>Gestión Operativa</a:t>
          </a:r>
          <a:endParaRPr lang="es-ES" sz="1600" b="1" dirty="0"/>
        </a:p>
      </dgm:t>
    </dgm:pt>
    <dgm:pt modelId="{F265FA0E-192E-4FD0-A2E2-D29E10797B58}" type="parTrans" cxnId="{6F20C299-F991-40B4-B83D-DC1A3D33A08A}">
      <dgm:prSet/>
      <dgm:spPr/>
      <dgm:t>
        <a:bodyPr/>
        <a:lstStyle/>
        <a:p>
          <a:endParaRPr lang="es-ES" sz="1600"/>
        </a:p>
      </dgm:t>
    </dgm:pt>
    <dgm:pt modelId="{3E5F02A1-4C9B-4881-9C38-DF979E80C0C6}" type="sibTrans" cxnId="{6F20C299-F991-40B4-B83D-DC1A3D33A08A}">
      <dgm:prSet/>
      <dgm:spPr/>
      <dgm:t>
        <a:bodyPr/>
        <a:lstStyle/>
        <a:p>
          <a:endParaRPr lang="es-ES" sz="1600"/>
        </a:p>
      </dgm:t>
    </dgm:pt>
    <dgm:pt modelId="{058B9318-133A-4DF3-A38A-AC5B6C775277}">
      <dgm:prSet custT="1"/>
      <dgm:spPr/>
      <dgm:t>
        <a:bodyPr/>
        <a:lstStyle/>
        <a:p>
          <a:r>
            <a:rPr lang="es-ES" sz="1600" b="1" dirty="0" smtClean="0"/>
            <a:t>Gestión Empresaria</a:t>
          </a:r>
          <a:endParaRPr lang="es-ES" sz="1600" b="1" dirty="0"/>
        </a:p>
      </dgm:t>
    </dgm:pt>
    <dgm:pt modelId="{9726FF38-9751-4887-ACE4-652EAEB01FA2}" type="parTrans" cxnId="{3803A63C-E94F-4E09-A696-3000B351B04D}">
      <dgm:prSet/>
      <dgm:spPr/>
      <dgm:t>
        <a:bodyPr/>
        <a:lstStyle/>
        <a:p>
          <a:endParaRPr lang="es-ES" sz="1600"/>
        </a:p>
      </dgm:t>
    </dgm:pt>
    <dgm:pt modelId="{1923A4F7-C913-4C54-9206-A04B0F8617E1}" type="sibTrans" cxnId="{3803A63C-E94F-4E09-A696-3000B351B04D}">
      <dgm:prSet/>
      <dgm:spPr/>
      <dgm:t>
        <a:bodyPr/>
        <a:lstStyle/>
        <a:p>
          <a:endParaRPr lang="es-ES" sz="1600"/>
        </a:p>
      </dgm:t>
    </dgm:pt>
    <dgm:pt modelId="{6329CED2-F2A1-46A5-9F4F-A8DE4745FDEA}">
      <dgm:prSet custT="1"/>
      <dgm:spPr/>
      <dgm:t>
        <a:bodyPr/>
        <a:lstStyle/>
        <a:p>
          <a:r>
            <a:rPr lang="es-ES" sz="1600" b="1" dirty="0" smtClean="0"/>
            <a:t>Cogestión Societaria</a:t>
          </a:r>
          <a:endParaRPr lang="es-ES" sz="1600" b="1" dirty="0"/>
        </a:p>
      </dgm:t>
    </dgm:pt>
    <dgm:pt modelId="{19BED830-5102-4810-A118-D416A14D7D39}" type="parTrans" cxnId="{BDF2FF0C-7BA2-4C05-9B55-5A845F985580}">
      <dgm:prSet/>
      <dgm:spPr/>
      <dgm:t>
        <a:bodyPr/>
        <a:lstStyle/>
        <a:p>
          <a:endParaRPr lang="es-ES" sz="1600"/>
        </a:p>
      </dgm:t>
    </dgm:pt>
    <dgm:pt modelId="{B0D4CD5F-3309-404D-97A0-1D0C012C3C04}" type="sibTrans" cxnId="{BDF2FF0C-7BA2-4C05-9B55-5A845F985580}">
      <dgm:prSet/>
      <dgm:spPr/>
      <dgm:t>
        <a:bodyPr/>
        <a:lstStyle/>
        <a:p>
          <a:endParaRPr lang="es-ES" sz="1600"/>
        </a:p>
      </dgm:t>
    </dgm:pt>
    <dgm:pt modelId="{98297C0C-722D-48C3-99B5-69E416501675}">
      <dgm:prSet custT="1"/>
      <dgm:spPr/>
      <dgm:t>
        <a:bodyPr/>
        <a:lstStyle/>
        <a:p>
          <a:r>
            <a:rPr lang="es-ES" sz="1600" b="1" dirty="0" smtClean="0"/>
            <a:t>Función de Representación</a:t>
          </a:r>
          <a:endParaRPr lang="es-ES" sz="1600" b="1" dirty="0"/>
        </a:p>
      </dgm:t>
    </dgm:pt>
    <dgm:pt modelId="{D909E6BC-1C04-4244-B801-B1BE8FCAB142}" type="parTrans" cxnId="{11B59C19-9D37-4038-BD85-F8A3241F2F71}">
      <dgm:prSet/>
      <dgm:spPr/>
      <dgm:t>
        <a:bodyPr/>
        <a:lstStyle/>
        <a:p>
          <a:endParaRPr lang="es-ES" sz="1600"/>
        </a:p>
      </dgm:t>
    </dgm:pt>
    <dgm:pt modelId="{FD15F835-14E2-45C6-B0CF-2E204089CC76}" type="sibTrans" cxnId="{11B59C19-9D37-4038-BD85-F8A3241F2F71}">
      <dgm:prSet/>
      <dgm:spPr/>
      <dgm:t>
        <a:bodyPr/>
        <a:lstStyle/>
        <a:p>
          <a:endParaRPr lang="es-ES" sz="1600"/>
        </a:p>
      </dgm:t>
    </dgm:pt>
    <dgm:pt modelId="{D9C26092-09F5-49EE-92DE-373DFE2225F7}">
      <dgm:prSet phldrT="[Texto]" custT="1"/>
      <dgm:spPr/>
      <dgm:t>
        <a:bodyPr/>
        <a:lstStyle/>
        <a:p>
          <a:r>
            <a:rPr lang="es-ES" sz="1600" dirty="0" smtClean="0"/>
            <a:t>Realización de las operaciones de las actividades que integran el OS.</a:t>
          </a:r>
          <a:endParaRPr lang="es-ES" sz="1600" dirty="0"/>
        </a:p>
      </dgm:t>
    </dgm:pt>
    <dgm:pt modelId="{DC5D3C2E-373F-4AAF-BA08-98EAA8BEBB9A}" type="parTrans" cxnId="{73C12B29-735E-45F7-A0CA-91146E7B8553}">
      <dgm:prSet/>
      <dgm:spPr/>
      <dgm:t>
        <a:bodyPr/>
        <a:lstStyle/>
        <a:p>
          <a:endParaRPr lang="es-ES" sz="1600"/>
        </a:p>
      </dgm:t>
    </dgm:pt>
    <dgm:pt modelId="{DEFA84E0-A0C2-4763-A693-56567B11C603}" type="sibTrans" cxnId="{73C12B29-735E-45F7-A0CA-91146E7B8553}">
      <dgm:prSet/>
      <dgm:spPr/>
      <dgm:t>
        <a:bodyPr/>
        <a:lstStyle/>
        <a:p>
          <a:endParaRPr lang="es-ES" sz="1600"/>
        </a:p>
      </dgm:t>
    </dgm:pt>
    <dgm:pt modelId="{8591E522-D56F-46D8-AC25-77C1E38BE3E3}">
      <dgm:prSet custT="1"/>
      <dgm:spPr/>
      <dgm:t>
        <a:bodyPr/>
        <a:lstStyle/>
        <a:p>
          <a:r>
            <a:rPr lang="es-ES" sz="1600" dirty="0" smtClean="0"/>
            <a:t>Organización, conservación y desarrollo de la empresa.</a:t>
          </a:r>
          <a:endParaRPr lang="es-ES" sz="1600" dirty="0"/>
        </a:p>
      </dgm:t>
    </dgm:pt>
    <dgm:pt modelId="{4F7D8E8D-35F3-4592-998C-8213F2CAD4E4}" type="parTrans" cxnId="{363FFE92-0C44-406F-9C04-1EE2AD4847D6}">
      <dgm:prSet/>
      <dgm:spPr/>
      <dgm:t>
        <a:bodyPr/>
        <a:lstStyle/>
        <a:p>
          <a:endParaRPr lang="es-ES" sz="1600"/>
        </a:p>
      </dgm:t>
    </dgm:pt>
    <dgm:pt modelId="{45A1EDDE-E00D-4FC4-9060-4CFD0CD2F2D0}" type="sibTrans" cxnId="{363FFE92-0C44-406F-9C04-1EE2AD4847D6}">
      <dgm:prSet/>
      <dgm:spPr/>
      <dgm:t>
        <a:bodyPr/>
        <a:lstStyle/>
        <a:p>
          <a:endParaRPr lang="es-ES" sz="1600"/>
        </a:p>
      </dgm:t>
    </dgm:pt>
    <dgm:pt modelId="{2C38617F-1293-4A90-8ADD-C568C19AFF2A}">
      <dgm:prSet custT="1"/>
      <dgm:spPr/>
      <dgm:t>
        <a:bodyPr/>
        <a:lstStyle/>
        <a:p>
          <a:r>
            <a:rPr lang="es-ES" sz="1600" dirty="0" smtClean="0"/>
            <a:t>Cumplimiento de las obligaciones contenidas en el estatuto y participación en el funcionamiento de la organización societaria.</a:t>
          </a:r>
          <a:endParaRPr lang="es-ES" sz="1600" dirty="0"/>
        </a:p>
      </dgm:t>
    </dgm:pt>
    <dgm:pt modelId="{6AB26A49-03F3-4F4D-9DAD-ADDC1F6D1353}" type="parTrans" cxnId="{4FF24BC4-7E1E-4A48-8D98-18DDA492EE64}">
      <dgm:prSet/>
      <dgm:spPr/>
      <dgm:t>
        <a:bodyPr/>
        <a:lstStyle/>
        <a:p>
          <a:endParaRPr lang="es-ES" sz="1600"/>
        </a:p>
      </dgm:t>
    </dgm:pt>
    <dgm:pt modelId="{132A2444-D290-4866-BC58-ECBB66648DAC}" type="sibTrans" cxnId="{4FF24BC4-7E1E-4A48-8D98-18DDA492EE64}">
      <dgm:prSet/>
      <dgm:spPr/>
      <dgm:t>
        <a:bodyPr/>
        <a:lstStyle/>
        <a:p>
          <a:endParaRPr lang="es-ES" sz="1600"/>
        </a:p>
      </dgm:t>
    </dgm:pt>
    <dgm:pt modelId="{B4F858C4-EA32-4357-9A67-B173516DF0EE}">
      <dgm:prSet custT="1"/>
      <dgm:spPr/>
      <dgm:t>
        <a:bodyPr/>
        <a:lstStyle/>
        <a:p>
          <a:r>
            <a:rPr lang="es-ES" sz="1600" dirty="0" smtClean="0"/>
            <a:t>Ejecución ante 3eros de actos jurídicos necesarios para el cumplimiento de la gestión operativa, gestión empresaria y cogestión societaria.</a:t>
          </a:r>
          <a:endParaRPr lang="es-ES" sz="1600" dirty="0"/>
        </a:p>
      </dgm:t>
    </dgm:pt>
    <dgm:pt modelId="{74CA3508-0FA2-44EB-BD3F-5E441AC4AAF4}" type="parTrans" cxnId="{8D6E878F-E7BE-4108-B1E0-2EDC298F73ED}">
      <dgm:prSet/>
      <dgm:spPr/>
      <dgm:t>
        <a:bodyPr/>
        <a:lstStyle/>
        <a:p>
          <a:endParaRPr lang="es-ES" sz="1600"/>
        </a:p>
      </dgm:t>
    </dgm:pt>
    <dgm:pt modelId="{DF984021-91C3-4BBC-8B83-16AC6828C4D0}" type="sibTrans" cxnId="{8D6E878F-E7BE-4108-B1E0-2EDC298F73ED}">
      <dgm:prSet/>
      <dgm:spPr/>
      <dgm:t>
        <a:bodyPr/>
        <a:lstStyle/>
        <a:p>
          <a:endParaRPr lang="es-ES" sz="1600"/>
        </a:p>
      </dgm:t>
    </dgm:pt>
    <dgm:pt modelId="{4C84DA7B-0693-4E73-BC61-66A059408D7A}" type="pres">
      <dgm:prSet presAssocID="{645AC5B8-DF60-46B7-8449-3A697B0F358F}" presName="linear" presStyleCnt="0">
        <dgm:presLayoutVars>
          <dgm:dir/>
          <dgm:animLvl val="lvl"/>
          <dgm:resizeHandles val="exact"/>
        </dgm:presLayoutVars>
      </dgm:prSet>
      <dgm:spPr/>
      <dgm:t>
        <a:bodyPr/>
        <a:lstStyle/>
        <a:p>
          <a:endParaRPr lang="es-ES"/>
        </a:p>
      </dgm:t>
    </dgm:pt>
    <dgm:pt modelId="{96D93B34-3E86-4E46-84E3-55A85F62A2E6}" type="pres">
      <dgm:prSet presAssocID="{4A446D3A-EA72-472E-86AA-9EBB3E2A63A4}" presName="parentLin" presStyleCnt="0"/>
      <dgm:spPr/>
    </dgm:pt>
    <dgm:pt modelId="{385D2386-38FC-4074-B85E-094B45EE0F9F}" type="pres">
      <dgm:prSet presAssocID="{4A446D3A-EA72-472E-86AA-9EBB3E2A63A4}" presName="parentLeftMargin" presStyleLbl="node1" presStyleIdx="0" presStyleCnt="4"/>
      <dgm:spPr/>
      <dgm:t>
        <a:bodyPr/>
        <a:lstStyle/>
        <a:p>
          <a:endParaRPr lang="es-ES"/>
        </a:p>
      </dgm:t>
    </dgm:pt>
    <dgm:pt modelId="{2ABFC583-8232-452D-8CA5-A7C151FC3700}" type="pres">
      <dgm:prSet presAssocID="{4A446D3A-EA72-472E-86AA-9EBB3E2A63A4}" presName="parentText" presStyleLbl="node1" presStyleIdx="0" presStyleCnt="4">
        <dgm:presLayoutVars>
          <dgm:chMax val="0"/>
          <dgm:bulletEnabled val="1"/>
        </dgm:presLayoutVars>
      </dgm:prSet>
      <dgm:spPr/>
      <dgm:t>
        <a:bodyPr/>
        <a:lstStyle/>
        <a:p>
          <a:endParaRPr lang="es-ES"/>
        </a:p>
      </dgm:t>
    </dgm:pt>
    <dgm:pt modelId="{60C1145E-7FD7-4E0B-8F4A-A1DB459138A7}" type="pres">
      <dgm:prSet presAssocID="{4A446D3A-EA72-472E-86AA-9EBB3E2A63A4}" presName="negativeSpace" presStyleCnt="0"/>
      <dgm:spPr/>
    </dgm:pt>
    <dgm:pt modelId="{1E93EF62-FA2D-4363-8383-79A8A4A3166F}" type="pres">
      <dgm:prSet presAssocID="{4A446D3A-EA72-472E-86AA-9EBB3E2A63A4}" presName="childText" presStyleLbl="conFgAcc1" presStyleIdx="0" presStyleCnt="4">
        <dgm:presLayoutVars>
          <dgm:bulletEnabled val="1"/>
        </dgm:presLayoutVars>
      </dgm:prSet>
      <dgm:spPr/>
      <dgm:t>
        <a:bodyPr/>
        <a:lstStyle/>
        <a:p>
          <a:endParaRPr lang="es-ES"/>
        </a:p>
      </dgm:t>
    </dgm:pt>
    <dgm:pt modelId="{5C59472D-B883-468A-AAE2-08D7190B960E}" type="pres">
      <dgm:prSet presAssocID="{3E5F02A1-4C9B-4881-9C38-DF979E80C0C6}" presName="spaceBetweenRectangles" presStyleCnt="0"/>
      <dgm:spPr/>
    </dgm:pt>
    <dgm:pt modelId="{F2D61DFF-D1B8-4D1E-A974-76C5E005880E}" type="pres">
      <dgm:prSet presAssocID="{058B9318-133A-4DF3-A38A-AC5B6C775277}" presName="parentLin" presStyleCnt="0"/>
      <dgm:spPr/>
    </dgm:pt>
    <dgm:pt modelId="{2C21E193-FC3C-40EA-BC1E-C94E4AE62E3A}" type="pres">
      <dgm:prSet presAssocID="{058B9318-133A-4DF3-A38A-AC5B6C775277}" presName="parentLeftMargin" presStyleLbl="node1" presStyleIdx="0" presStyleCnt="4"/>
      <dgm:spPr/>
      <dgm:t>
        <a:bodyPr/>
        <a:lstStyle/>
        <a:p>
          <a:endParaRPr lang="es-ES"/>
        </a:p>
      </dgm:t>
    </dgm:pt>
    <dgm:pt modelId="{185399A5-372F-4C7F-AB59-B25765A441EA}" type="pres">
      <dgm:prSet presAssocID="{058B9318-133A-4DF3-A38A-AC5B6C775277}" presName="parentText" presStyleLbl="node1" presStyleIdx="1" presStyleCnt="4">
        <dgm:presLayoutVars>
          <dgm:chMax val="0"/>
          <dgm:bulletEnabled val="1"/>
        </dgm:presLayoutVars>
      </dgm:prSet>
      <dgm:spPr/>
      <dgm:t>
        <a:bodyPr/>
        <a:lstStyle/>
        <a:p>
          <a:endParaRPr lang="es-ES"/>
        </a:p>
      </dgm:t>
    </dgm:pt>
    <dgm:pt modelId="{B62AD38C-B4BE-4343-8955-2C0CAE8A175E}" type="pres">
      <dgm:prSet presAssocID="{058B9318-133A-4DF3-A38A-AC5B6C775277}" presName="negativeSpace" presStyleCnt="0"/>
      <dgm:spPr/>
    </dgm:pt>
    <dgm:pt modelId="{25AA4CFF-B34F-4EC2-A8D2-1BEEC4518E3B}" type="pres">
      <dgm:prSet presAssocID="{058B9318-133A-4DF3-A38A-AC5B6C775277}" presName="childText" presStyleLbl="conFgAcc1" presStyleIdx="1" presStyleCnt="4">
        <dgm:presLayoutVars>
          <dgm:bulletEnabled val="1"/>
        </dgm:presLayoutVars>
      </dgm:prSet>
      <dgm:spPr/>
      <dgm:t>
        <a:bodyPr/>
        <a:lstStyle/>
        <a:p>
          <a:endParaRPr lang="es-ES"/>
        </a:p>
      </dgm:t>
    </dgm:pt>
    <dgm:pt modelId="{4874E18E-F630-4877-A3A1-B90C28E256F0}" type="pres">
      <dgm:prSet presAssocID="{1923A4F7-C913-4C54-9206-A04B0F8617E1}" presName="spaceBetweenRectangles" presStyleCnt="0"/>
      <dgm:spPr/>
    </dgm:pt>
    <dgm:pt modelId="{19800CAC-35F6-4072-964F-08801E072BF2}" type="pres">
      <dgm:prSet presAssocID="{6329CED2-F2A1-46A5-9F4F-A8DE4745FDEA}" presName="parentLin" presStyleCnt="0"/>
      <dgm:spPr/>
    </dgm:pt>
    <dgm:pt modelId="{5B3A9A9F-B139-4138-A6B2-0518156D7029}" type="pres">
      <dgm:prSet presAssocID="{6329CED2-F2A1-46A5-9F4F-A8DE4745FDEA}" presName="parentLeftMargin" presStyleLbl="node1" presStyleIdx="1" presStyleCnt="4"/>
      <dgm:spPr/>
      <dgm:t>
        <a:bodyPr/>
        <a:lstStyle/>
        <a:p>
          <a:endParaRPr lang="es-ES"/>
        </a:p>
      </dgm:t>
    </dgm:pt>
    <dgm:pt modelId="{2F4F1F48-568B-4BBD-8B9D-BCA63F7FB3F3}" type="pres">
      <dgm:prSet presAssocID="{6329CED2-F2A1-46A5-9F4F-A8DE4745FDEA}" presName="parentText" presStyleLbl="node1" presStyleIdx="2" presStyleCnt="4">
        <dgm:presLayoutVars>
          <dgm:chMax val="0"/>
          <dgm:bulletEnabled val="1"/>
        </dgm:presLayoutVars>
      </dgm:prSet>
      <dgm:spPr/>
      <dgm:t>
        <a:bodyPr/>
        <a:lstStyle/>
        <a:p>
          <a:endParaRPr lang="es-ES"/>
        </a:p>
      </dgm:t>
    </dgm:pt>
    <dgm:pt modelId="{55126FA0-7510-4A5D-981B-7A1720AC2377}" type="pres">
      <dgm:prSet presAssocID="{6329CED2-F2A1-46A5-9F4F-A8DE4745FDEA}" presName="negativeSpace" presStyleCnt="0"/>
      <dgm:spPr/>
    </dgm:pt>
    <dgm:pt modelId="{17226856-A336-4153-BF76-35AC632AD47D}" type="pres">
      <dgm:prSet presAssocID="{6329CED2-F2A1-46A5-9F4F-A8DE4745FDEA}" presName="childText" presStyleLbl="conFgAcc1" presStyleIdx="2" presStyleCnt="4">
        <dgm:presLayoutVars>
          <dgm:bulletEnabled val="1"/>
        </dgm:presLayoutVars>
      </dgm:prSet>
      <dgm:spPr/>
      <dgm:t>
        <a:bodyPr/>
        <a:lstStyle/>
        <a:p>
          <a:endParaRPr lang="es-ES"/>
        </a:p>
      </dgm:t>
    </dgm:pt>
    <dgm:pt modelId="{0CCAE57B-EC15-41EB-9A38-6FE4F8299ED6}" type="pres">
      <dgm:prSet presAssocID="{B0D4CD5F-3309-404D-97A0-1D0C012C3C04}" presName="spaceBetweenRectangles" presStyleCnt="0"/>
      <dgm:spPr/>
    </dgm:pt>
    <dgm:pt modelId="{313E5418-A397-489B-BD4F-5C1BAC9CA94D}" type="pres">
      <dgm:prSet presAssocID="{98297C0C-722D-48C3-99B5-69E416501675}" presName="parentLin" presStyleCnt="0"/>
      <dgm:spPr/>
    </dgm:pt>
    <dgm:pt modelId="{7E8C53F9-4F60-4399-A080-D8D500386258}" type="pres">
      <dgm:prSet presAssocID="{98297C0C-722D-48C3-99B5-69E416501675}" presName="parentLeftMargin" presStyleLbl="node1" presStyleIdx="2" presStyleCnt="4"/>
      <dgm:spPr/>
      <dgm:t>
        <a:bodyPr/>
        <a:lstStyle/>
        <a:p>
          <a:endParaRPr lang="es-ES"/>
        </a:p>
      </dgm:t>
    </dgm:pt>
    <dgm:pt modelId="{B3F567B9-5DC8-41AD-AEA6-A60AC38E0FEA}" type="pres">
      <dgm:prSet presAssocID="{98297C0C-722D-48C3-99B5-69E416501675}" presName="parentText" presStyleLbl="node1" presStyleIdx="3" presStyleCnt="4">
        <dgm:presLayoutVars>
          <dgm:chMax val="0"/>
          <dgm:bulletEnabled val="1"/>
        </dgm:presLayoutVars>
      </dgm:prSet>
      <dgm:spPr/>
      <dgm:t>
        <a:bodyPr/>
        <a:lstStyle/>
        <a:p>
          <a:endParaRPr lang="es-ES"/>
        </a:p>
      </dgm:t>
    </dgm:pt>
    <dgm:pt modelId="{59282311-D0D8-4655-96B6-6C79434C51DE}" type="pres">
      <dgm:prSet presAssocID="{98297C0C-722D-48C3-99B5-69E416501675}" presName="negativeSpace" presStyleCnt="0"/>
      <dgm:spPr/>
    </dgm:pt>
    <dgm:pt modelId="{AA488EA5-0C50-4657-A959-5C3FDA6F525E}" type="pres">
      <dgm:prSet presAssocID="{98297C0C-722D-48C3-99B5-69E416501675}" presName="childText" presStyleLbl="conFgAcc1" presStyleIdx="3" presStyleCnt="4">
        <dgm:presLayoutVars>
          <dgm:bulletEnabled val="1"/>
        </dgm:presLayoutVars>
      </dgm:prSet>
      <dgm:spPr/>
      <dgm:t>
        <a:bodyPr/>
        <a:lstStyle/>
        <a:p>
          <a:endParaRPr lang="es-ES"/>
        </a:p>
      </dgm:t>
    </dgm:pt>
  </dgm:ptLst>
  <dgm:cxnLst>
    <dgm:cxn modelId="{11B59C19-9D37-4038-BD85-F8A3241F2F71}" srcId="{645AC5B8-DF60-46B7-8449-3A697B0F358F}" destId="{98297C0C-722D-48C3-99B5-69E416501675}" srcOrd="3" destOrd="0" parTransId="{D909E6BC-1C04-4244-B801-B1BE8FCAB142}" sibTransId="{FD15F835-14E2-45C6-B0CF-2E204089CC76}"/>
    <dgm:cxn modelId="{8D6E878F-E7BE-4108-B1E0-2EDC298F73ED}" srcId="{98297C0C-722D-48C3-99B5-69E416501675}" destId="{B4F858C4-EA32-4357-9A67-B173516DF0EE}" srcOrd="0" destOrd="0" parTransId="{74CA3508-0FA2-44EB-BD3F-5E441AC4AAF4}" sibTransId="{DF984021-91C3-4BBC-8B83-16AC6828C4D0}"/>
    <dgm:cxn modelId="{D94B8A51-7374-45CB-901B-5BFB0724FDCA}" type="presOf" srcId="{98297C0C-722D-48C3-99B5-69E416501675}" destId="{7E8C53F9-4F60-4399-A080-D8D500386258}" srcOrd="0" destOrd="0" presId="urn:microsoft.com/office/officeart/2005/8/layout/list1"/>
    <dgm:cxn modelId="{369B3532-9909-4932-9F6D-72714770CDEF}" type="presOf" srcId="{6329CED2-F2A1-46A5-9F4F-A8DE4745FDEA}" destId="{2F4F1F48-568B-4BBD-8B9D-BCA63F7FB3F3}" srcOrd="1" destOrd="0" presId="urn:microsoft.com/office/officeart/2005/8/layout/list1"/>
    <dgm:cxn modelId="{C3B09657-8F72-40F0-A1AE-4B77C91B0B03}" type="presOf" srcId="{2C38617F-1293-4A90-8ADD-C568C19AFF2A}" destId="{17226856-A336-4153-BF76-35AC632AD47D}" srcOrd="0" destOrd="0" presId="urn:microsoft.com/office/officeart/2005/8/layout/list1"/>
    <dgm:cxn modelId="{0CCB171A-AB0C-4259-83EE-AAAC19B4DF20}" type="presOf" srcId="{4A446D3A-EA72-472E-86AA-9EBB3E2A63A4}" destId="{385D2386-38FC-4074-B85E-094B45EE0F9F}" srcOrd="0" destOrd="0" presId="urn:microsoft.com/office/officeart/2005/8/layout/list1"/>
    <dgm:cxn modelId="{4FA0FEFE-BEAA-4261-B067-612036D7AE64}" type="presOf" srcId="{6329CED2-F2A1-46A5-9F4F-A8DE4745FDEA}" destId="{5B3A9A9F-B139-4138-A6B2-0518156D7029}" srcOrd="0" destOrd="0" presId="urn:microsoft.com/office/officeart/2005/8/layout/list1"/>
    <dgm:cxn modelId="{4E2278E2-4807-4595-B16B-408FB524E90D}" type="presOf" srcId="{98297C0C-722D-48C3-99B5-69E416501675}" destId="{B3F567B9-5DC8-41AD-AEA6-A60AC38E0FEA}" srcOrd="1" destOrd="0" presId="urn:microsoft.com/office/officeart/2005/8/layout/list1"/>
    <dgm:cxn modelId="{363FFE92-0C44-406F-9C04-1EE2AD4847D6}" srcId="{058B9318-133A-4DF3-A38A-AC5B6C775277}" destId="{8591E522-D56F-46D8-AC25-77C1E38BE3E3}" srcOrd="0" destOrd="0" parTransId="{4F7D8E8D-35F3-4592-998C-8213F2CAD4E4}" sibTransId="{45A1EDDE-E00D-4FC4-9060-4CFD0CD2F2D0}"/>
    <dgm:cxn modelId="{C3104AF6-F1D5-4BC7-98FA-3FE49BE7589E}" type="presOf" srcId="{645AC5B8-DF60-46B7-8449-3A697B0F358F}" destId="{4C84DA7B-0693-4E73-BC61-66A059408D7A}" srcOrd="0" destOrd="0" presId="urn:microsoft.com/office/officeart/2005/8/layout/list1"/>
    <dgm:cxn modelId="{73C12B29-735E-45F7-A0CA-91146E7B8553}" srcId="{4A446D3A-EA72-472E-86AA-9EBB3E2A63A4}" destId="{D9C26092-09F5-49EE-92DE-373DFE2225F7}" srcOrd="0" destOrd="0" parTransId="{DC5D3C2E-373F-4AAF-BA08-98EAA8BEBB9A}" sibTransId="{DEFA84E0-A0C2-4763-A693-56567B11C603}"/>
    <dgm:cxn modelId="{3803A63C-E94F-4E09-A696-3000B351B04D}" srcId="{645AC5B8-DF60-46B7-8449-3A697B0F358F}" destId="{058B9318-133A-4DF3-A38A-AC5B6C775277}" srcOrd="1" destOrd="0" parTransId="{9726FF38-9751-4887-ACE4-652EAEB01FA2}" sibTransId="{1923A4F7-C913-4C54-9206-A04B0F8617E1}"/>
    <dgm:cxn modelId="{40EC04F6-CA7C-4979-A5F7-F9B0F576A0E5}" type="presOf" srcId="{058B9318-133A-4DF3-A38A-AC5B6C775277}" destId="{185399A5-372F-4C7F-AB59-B25765A441EA}" srcOrd="1" destOrd="0" presId="urn:microsoft.com/office/officeart/2005/8/layout/list1"/>
    <dgm:cxn modelId="{4C06CFD2-1D2A-4EB2-82CB-4A8173D92D8A}" type="presOf" srcId="{B4F858C4-EA32-4357-9A67-B173516DF0EE}" destId="{AA488EA5-0C50-4657-A959-5C3FDA6F525E}" srcOrd="0" destOrd="0" presId="urn:microsoft.com/office/officeart/2005/8/layout/list1"/>
    <dgm:cxn modelId="{F6AB1440-2AA9-40DF-91E3-959751B41179}" type="presOf" srcId="{D9C26092-09F5-49EE-92DE-373DFE2225F7}" destId="{1E93EF62-FA2D-4363-8383-79A8A4A3166F}" srcOrd="0" destOrd="0" presId="urn:microsoft.com/office/officeart/2005/8/layout/list1"/>
    <dgm:cxn modelId="{503D7714-E69F-447F-B46B-F4288D3A7C94}" type="presOf" srcId="{8591E522-D56F-46D8-AC25-77C1E38BE3E3}" destId="{25AA4CFF-B34F-4EC2-A8D2-1BEEC4518E3B}" srcOrd="0" destOrd="0" presId="urn:microsoft.com/office/officeart/2005/8/layout/list1"/>
    <dgm:cxn modelId="{876D2135-2E07-46E1-B853-FFF0BC24EDAD}" type="presOf" srcId="{4A446D3A-EA72-472E-86AA-9EBB3E2A63A4}" destId="{2ABFC583-8232-452D-8CA5-A7C151FC3700}" srcOrd="1" destOrd="0" presId="urn:microsoft.com/office/officeart/2005/8/layout/list1"/>
    <dgm:cxn modelId="{BDF2FF0C-7BA2-4C05-9B55-5A845F985580}" srcId="{645AC5B8-DF60-46B7-8449-3A697B0F358F}" destId="{6329CED2-F2A1-46A5-9F4F-A8DE4745FDEA}" srcOrd="2" destOrd="0" parTransId="{19BED830-5102-4810-A118-D416A14D7D39}" sibTransId="{B0D4CD5F-3309-404D-97A0-1D0C012C3C04}"/>
    <dgm:cxn modelId="{6F20C299-F991-40B4-B83D-DC1A3D33A08A}" srcId="{645AC5B8-DF60-46B7-8449-3A697B0F358F}" destId="{4A446D3A-EA72-472E-86AA-9EBB3E2A63A4}" srcOrd="0" destOrd="0" parTransId="{F265FA0E-192E-4FD0-A2E2-D29E10797B58}" sibTransId="{3E5F02A1-4C9B-4881-9C38-DF979E80C0C6}"/>
    <dgm:cxn modelId="{4FF24BC4-7E1E-4A48-8D98-18DDA492EE64}" srcId="{6329CED2-F2A1-46A5-9F4F-A8DE4745FDEA}" destId="{2C38617F-1293-4A90-8ADD-C568C19AFF2A}" srcOrd="0" destOrd="0" parTransId="{6AB26A49-03F3-4F4D-9DAD-ADDC1F6D1353}" sibTransId="{132A2444-D290-4866-BC58-ECBB66648DAC}"/>
    <dgm:cxn modelId="{387916DB-F6FF-40C0-99C1-6179E1DB0B2E}" type="presOf" srcId="{058B9318-133A-4DF3-A38A-AC5B6C775277}" destId="{2C21E193-FC3C-40EA-BC1E-C94E4AE62E3A}" srcOrd="0" destOrd="0" presId="urn:microsoft.com/office/officeart/2005/8/layout/list1"/>
    <dgm:cxn modelId="{D5FDF8A7-0D13-43CF-B385-D62232215AB1}" type="presParOf" srcId="{4C84DA7B-0693-4E73-BC61-66A059408D7A}" destId="{96D93B34-3E86-4E46-84E3-55A85F62A2E6}" srcOrd="0" destOrd="0" presId="urn:microsoft.com/office/officeart/2005/8/layout/list1"/>
    <dgm:cxn modelId="{F86395EB-C5CA-45FB-AB73-3E64CB2AD1C6}" type="presParOf" srcId="{96D93B34-3E86-4E46-84E3-55A85F62A2E6}" destId="{385D2386-38FC-4074-B85E-094B45EE0F9F}" srcOrd="0" destOrd="0" presId="urn:microsoft.com/office/officeart/2005/8/layout/list1"/>
    <dgm:cxn modelId="{65C58B0A-F713-47F4-8BCC-60BCF6E5B98D}" type="presParOf" srcId="{96D93B34-3E86-4E46-84E3-55A85F62A2E6}" destId="{2ABFC583-8232-452D-8CA5-A7C151FC3700}" srcOrd="1" destOrd="0" presId="urn:microsoft.com/office/officeart/2005/8/layout/list1"/>
    <dgm:cxn modelId="{340D7D63-0508-4682-AE48-E7FE91AB1270}" type="presParOf" srcId="{4C84DA7B-0693-4E73-BC61-66A059408D7A}" destId="{60C1145E-7FD7-4E0B-8F4A-A1DB459138A7}" srcOrd="1" destOrd="0" presId="urn:microsoft.com/office/officeart/2005/8/layout/list1"/>
    <dgm:cxn modelId="{8932093B-09EF-4531-8D89-1B288B638FB9}" type="presParOf" srcId="{4C84DA7B-0693-4E73-BC61-66A059408D7A}" destId="{1E93EF62-FA2D-4363-8383-79A8A4A3166F}" srcOrd="2" destOrd="0" presId="urn:microsoft.com/office/officeart/2005/8/layout/list1"/>
    <dgm:cxn modelId="{E0B00DD3-1716-462A-8447-4995269EB347}" type="presParOf" srcId="{4C84DA7B-0693-4E73-BC61-66A059408D7A}" destId="{5C59472D-B883-468A-AAE2-08D7190B960E}" srcOrd="3" destOrd="0" presId="urn:microsoft.com/office/officeart/2005/8/layout/list1"/>
    <dgm:cxn modelId="{1F5857FB-DB9E-4A8F-A63B-ACB4B6ED59E4}" type="presParOf" srcId="{4C84DA7B-0693-4E73-BC61-66A059408D7A}" destId="{F2D61DFF-D1B8-4D1E-A974-76C5E005880E}" srcOrd="4" destOrd="0" presId="urn:microsoft.com/office/officeart/2005/8/layout/list1"/>
    <dgm:cxn modelId="{19396AE7-9E7E-4DC9-A94E-7A3BFB8188B9}" type="presParOf" srcId="{F2D61DFF-D1B8-4D1E-A974-76C5E005880E}" destId="{2C21E193-FC3C-40EA-BC1E-C94E4AE62E3A}" srcOrd="0" destOrd="0" presId="urn:microsoft.com/office/officeart/2005/8/layout/list1"/>
    <dgm:cxn modelId="{07D99EA0-21EF-43B1-838A-2FAAC8A5465D}" type="presParOf" srcId="{F2D61DFF-D1B8-4D1E-A974-76C5E005880E}" destId="{185399A5-372F-4C7F-AB59-B25765A441EA}" srcOrd="1" destOrd="0" presId="urn:microsoft.com/office/officeart/2005/8/layout/list1"/>
    <dgm:cxn modelId="{90514F46-4571-469F-8045-9B5906C579B0}" type="presParOf" srcId="{4C84DA7B-0693-4E73-BC61-66A059408D7A}" destId="{B62AD38C-B4BE-4343-8955-2C0CAE8A175E}" srcOrd="5" destOrd="0" presId="urn:microsoft.com/office/officeart/2005/8/layout/list1"/>
    <dgm:cxn modelId="{70C2B193-EA96-4DC0-957A-F3827D95456D}" type="presParOf" srcId="{4C84DA7B-0693-4E73-BC61-66A059408D7A}" destId="{25AA4CFF-B34F-4EC2-A8D2-1BEEC4518E3B}" srcOrd="6" destOrd="0" presId="urn:microsoft.com/office/officeart/2005/8/layout/list1"/>
    <dgm:cxn modelId="{A3B9162D-2E12-4A20-B0BA-0A3544C2E97C}" type="presParOf" srcId="{4C84DA7B-0693-4E73-BC61-66A059408D7A}" destId="{4874E18E-F630-4877-A3A1-B90C28E256F0}" srcOrd="7" destOrd="0" presId="urn:microsoft.com/office/officeart/2005/8/layout/list1"/>
    <dgm:cxn modelId="{869C4D43-2811-4C3C-A497-963B1DAC6778}" type="presParOf" srcId="{4C84DA7B-0693-4E73-BC61-66A059408D7A}" destId="{19800CAC-35F6-4072-964F-08801E072BF2}" srcOrd="8" destOrd="0" presId="urn:microsoft.com/office/officeart/2005/8/layout/list1"/>
    <dgm:cxn modelId="{FF0E65B4-7A39-45D7-8D16-A2D7545C8717}" type="presParOf" srcId="{19800CAC-35F6-4072-964F-08801E072BF2}" destId="{5B3A9A9F-B139-4138-A6B2-0518156D7029}" srcOrd="0" destOrd="0" presId="urn:microsoft.com/office/officeart/2005/8/layout/list1"/>
    <dgm:cxn modelId="{91191B04-F03A-4C16-B1D2-34E8EFD8848A}" type="presParOf" srcId="{19800CAC-35F6-4072-964F-08801E072BF2}" destId="{2F4F1F48-568B-4BBD-8B9D-BCA63F7FB3F3}" srcOrd="1" destOrd="0" presId="urn:microsoft.com/office/officeart/2005/8/layout/list1"/>
    <dgm:cxn modelId="{E726F68D-9151-4798-8BD2-A582E7D0759F}" type="presParOf" srcId="{4C84DA7B-0693-4E73-BC61-66A059408D7A}" destId="{55126FA0-7510-4A5D-981B-7A1720AC2377}" srcOrd="9" destOrd="0" presId="urn:microsoft.com/office/officeart/2005/8/layout/list1"/>
    <dgm:cxn modelId="{54C4B5A1-909C-460D-8760-E5E73C9FFBD9}" type="presParOf" srcId="{4C84DA7B-0693-4E73-BC61-66A059408D7A}" destId="{17226856-A336-4153-BF76-35AC632AD47D}" srcOrd="10" destOrd="0" presId="urn:microsoft.com/office/officeart/2005/8/layout/list1"/>
    <dgm:cxn modelId="{724A8C63-CF18-4C92-B306-5EBAD043F0DD}" type="presParOf" srcId="{4C84DA7B-0693-4E73-BC61-66A059408D7A}" destId="{0CCAE57B-EC15-41EB-9A38-6FE4F8299ED6}" srcOrd="11" destOrd="0" presId="urn:microsoft.com/office/officeart/2005/8/layout/list1"/>
    <dgm:cxn modelId="{1396B3C8-30E8-4722-B9B4-D73BFA7B6F89}" type="presParOf" srcId="{4C84DA7B-0693-4E73-BC61-66A059408D7A}" destId="{313E5418-A397-489B-BD4F-5C1BAC9CA94D}" srcOrd="12" destOrd="0" presId="urn:microsoft.com/office/officeart/2005/8/layout/list1"/>
    <dgm:cxn modelId="{BD20319C-12A5-4893-A700-996D7E23D9C9}" type="presParOf" srcId="{313E5418-A397-489B-BD4F-5C1BAC9CA94D}" destId="{7E8C53F9-4F60-4399-A080-D8D500386258}" srcOrd="0" destOrd="0" presId="urn:microsoft.com/office/officeart/2005/8/layout/list1"/>
    <dgm:cxn modelId="{3B6A782E-CA18-4D14-8BBF-CFC55DA59987}" type="presParOf" srcId="{313E5418-A397-489B-BD4F-5C1BAC9CA94D}" destId="{B3F567B9-5DC8-41AD-AEA6-A60AC38E0FEA}" srcOrd="1" destOrd="0" presId="urn:microsoft.com/office/officeart/2005/8/layout/list1"/>
    <dgm:cxn modelId="{0E26A475-FD21-4B90-9C62-763C7C5700D4}" type="presParOf" srcId="{4C84DA7B-0693-4E73-BC61-66A059408D7A}" destId="{59282311-D0D8-4655-96B6-6C79434C51DE}" srcOrd="13" destOrd="0" presId="urn:microsoft.com/office/officeart/2005/8/layout/list1"/>
    <dgm:cxn modelId="{DB10FD5B-F6CE-4B7D-B8DE-953F8F9BE186}" type="presParOf" srcId="{4C84DA7B-0693-4E73-BC61-66A059408D7A}" destId="{AA488EA5-0C50-4657-A959-5C3FDA6F525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EF04B6C-45CB-41F9-A0C7-A00235B2A780}" type="doc">
      <dgm:prSet loTypeId="urn:microsoft.com/office/officeart/2005/8/layout/vList2" loCatId="list" qsTypeId="urn:microsoft.com/office/officeart/2005/8/quickstyle/3d3" qsCatId="3D" csTypeId="urn:microsoft.com/office/officeart/2005/8/colors/accent4_2" csCatId="accent4" phldr="1"/>
      <dgm:spPr/>
      <dgm:t>
        <a:bodyPr/>
        <a:lstStyle/>
        <a:p>
          <a:endParaRPr lang="es-ES"/>
        </a:p>
      </dgm:t>
    </dgm:pt>
    <dgm:pt modelId="{AE0E9786-5A7C-4B96-BB35-33DB4096E986}">
      <dgm:prSet phldrT="[Texto]" custT="1"/>
      <dgm:spPr/>
      <dgm:t>
        <a:bodyPr/>
        <a:lstStyle/>
        <a:p>
          <a:pPr algn="just">
            <a:lnSpc>
              <a:spcPct val="100000"/>
            </a:lnSpc>
            <a:spcBef>
              <a:spcPts val="600"/>
            </a:spcBef>
            <a:spcAft>
              <a:spcPts val="600"/>
            </a:spcAft>
          </a:pPr>
          <a:r>
            <a:rPr lang="es-ES" sz="1800" b="1" i="0" dirty="0" smtClean="0"/>
            <a:t>No se ha generado responsabilidad</a:t>
          </a:r>
          <a:endParaRPr lang="es-ES" sz="1800" b="1" dirty="0"/>
        </a:p>
      </dgm:t>
    </dgm:pt>
    <dgm:pt modelId="{11288E18-4E20-4839-BF51-5FB653D4DF22}" type="parTrans" cxnId="{CAF6AD8E-ABCC-4BE0-ADA0-F5D0D0463739}">
      <dgm:prSet/>
      <dgm:spPr/>
      <dgm:t>
        <a:bodyPr/>
        <a:lstStyle/>
        <a:p>
          <a:pPr algn="just">
            <a:lnSpc>
              <a:spcPct val="100000"/>
            </a:lnSpc>
            <a:spcBef>
              <a:spcPts val="600"/>
            </a:spcBef>
            <a:spcAft>
              <a:spcPts val="600"/>
            </a:spcAft>
          </a:pPr>
          <a:endParaRPr lang="es-ES" sz="1800"/>
        </a:p>
      </dgm:t>
    </dgm:pt>
    <dgm:pt modelId="{C9B0C387-E1C2-4C59-8FCE-42DAE267583B}" type="sibTrans" cxnId="{CAF6AD8E-ABCC-4BE0-ADA0-F5D0D0463739}">
      <dgm:prSet/>
      <dgm:spPr/>
      <dgm:t>
        <a:bodyPr/>
        <a:lstStyle/>
        <a:p>
          <a:pPr algn="just">
            <a:lnSpc>
              <a:spcPct val="100000"/>
            </a:lnSpc>
            <a:spcBef>
              <a:spcPts val="600"/>
            </a:spcBef>
            <a:spcAft>
              <a:spcPts val="600"/>
            </a:spcAft>
          </a:pPr>
          <a:endParaRPr lang="es-ES" sz="1800"/>
        </a:p>
      </dgm:t>
    </dgm:pt>
    <dgm:pt modelId="{07A65E78-385F-4B4F-A4A2-745C478D696D}">
      <dgm:prSet phldrT="[Texto]" custT="1"/>
      <dgm:spPr/>
      <dgm:t>
        <a:bodyPr/>
        <a:lstStyle/>
        <a:p>
          <a:pPr algn="just">
            <a:lnSpc>
              <a:spcPct val="100000"/>
            </a:lnSpc>
            <a:spcBef>
              <a:spcPts val="600"/>
            </a:spcBef>
            <a:spcAft>
              <a:spcPts val="600"/>
            </a:spcAft>
          </a:pPr>
          <a:r>
            <a:rPr lang="es-ES" sz="1800" dirty="0" smtClean="0"/>
            <a:t>Aquel Director que participó en la deliberación o resolución o que la conoció, si deja </a:t>
          </a:r>
          <a:r>
            <a:rPr lang="es-ES" sz="1800" b="1" dirty="0" smtClean="0"/>
            <a:t>constancia escrita de su protesta</a:t>
          </a:r>
          <a:r>
            <a:rPr lang="es-ES" sz="1800" dirty="0" smtClean="0"/>
            <a:t> y diere noticia al síndico antes de que su responsabilidad se denuncie al director, al síndico, a la asamblea, a la autoridad competente o se ejerza la acción judicial.</a:t>
          </a:r>
          <a:endParaRPr lang="es-ES" sz="1800" b="1" dirty="0"/>
        </a:p>
      </dgm:t>
    </dgm:pt>
    <dgm:pt modelId="{6059EA0A-1730-41E2-941D-681149C48A41}" type="parTrans" cxnId="{CF3E895E-6E71-43F4-91AC-58FCCE22C00E}">
      <dgm:prSet/>
      <dgm:spPr/>
      <dgm:t>
        <a:bodyPr/>
        <a:lstStyle/>
        <a:p>
          <a:pPr>
            <a:spcBef>
              <a:spcPts val="600"/>
            </a:spcBef>
            <a:spcAft>
              <a:spcPts val="600"/>
            </a:spcAft>
          </a:pPr>
          <a:endParaRPr lang="es-ES" sz="1800"/>
        </a:p>
      </dgm:t>
    </dgm:pt>
    <dgm:pt modelId="{CDC57105-6860-409B-8954-DA32E591FB94}" type="sibTrans" cxnId="{CF3E895E-6E71-43F4-91AC-58FCCE22C00E}">
      <dgm:prSet/>
      <dgm:spPr/>
      <dgm:t>
        <a:bodyPr/>
        <a:lstStyle/>
        <a:p>
          <a:pPr>
            <a:spcBef>
              <a:spcPts val="600"/>
            </a:spcBef>
            <a:spcAft>
              <a:spcPts val="600"/>
            </a:spcAft>
          </a:pPr>
          <a:endParaRPr lang="es-ES" sz="1800"/>
        </a:p>
      </dgm:t>
    </dgm:pt>
    <dgm:pt modelId="{90D9566C-91C2-45F2-8BE5-B63A08C02161}">
      <dgm:prSet phldrT="[Texto]" custT="1"/>
      <dgm:spPr/>
      <dgm:t>
        <a:bodyPr/>
        <a:lstStyle/>
        <a:p>
          <a:pPr algn="just">
            <a:lnSpc>
              <a:spcPct val="100000"/>
            </a:lnSpc>
            <a:spcBef>
              <a:spcPts val="600"/>
            </a:spcBef>
            <a:spcAft>
              <a:spcPts val="600"/>
            </a:spcAft>
          </a:pPr>
          <a:r>
            <a:rPr lang="es-ES" sz="1800" dirty="0" smtClean="0"/>
            <a:t>El </a:t>
          </a:r>
          <a:r>
            <a:rPr lang="es-ES" sz="1800" b="1" dirty="0" smtClean="0"/>
            <a:t>desconocimiento</a:t>
          </a:r>
          <a:r>
            <a:rPr lang="es-ES" sz="1800" dirty="0" smtClean="0"/>
            <a:t> solo podrá invocarse si ha existido ocultamiento doloso por parte de los demás directores, pues es obligación ineludible del director el examen de la documentación societaria y especialmente del libro de actas de directorio para conocer las resoluciones que pudieran haberse tomado en su ausencia, para obrar en consecuencia.</a:t>
          </a:r>
          <a:endParaRPr lang="es-ES" sz="1800" b="1" dirty="0"/>
        </a:p>
      </dgm:t>
    </dgm:pt>
    <dgm:pt modelId="{7E61CE94-9995-4CA5-813C-3231BC917699}" type="parTrans" cxnId="{1AC91D83-3096-47DB-A363-00A5CFD9AF14}">
      <dgm:prSet/>
      <dgm:spPr/>
      <dgm:t>
        <a:bodyPr/>
        <a:lstStyle/>
        <a:p>
          <a:pPr>
            <a:spcBef>
              <a:spcPts val="600"/>
            </a:spcBef>
            <a:spcAft>
              <a:spcPts val="600"/>
            </a:spcAft>
          </a:pPr>
          <a:endParaRPr lang="es-ES" sz="1800"/>
        </a:p>
      </dgm:t>
    </dgm:pt>
    <dgm:pt modelId="{0E527C29-2099-453A-B789-EAEB755C44FB}" type="sibTrans" cxnId="{1AC91D83-3096-47DB-A363-00A5CFD9AF14}">
      <dgm:prSet/>
      <dgm:spPr/>
      <dgm:t>
        <a:bodyPr/>
        <a:lstStyle/>
        <a:p>
          <a:pPr>
            <a:spcBef>
              <a:spcPts val="600"/>
            </a:spcBef>
            <a:spcAft>
              <a:spcPts val="600"/>
            </a:spcAft>
          </a:pPr>
          <a:endParaRPr lang="es-ES" sz="1800"/>
        </a:p>
      </dgm:t>
    </dgm:pt>
    <dgm:pt modelId="{F5B2D7C3-7E30-44C2-8F0C-3A08B64F4055}" type="pres">
      <dgm:prSet presAssocID="{CEF04B6C-45CB-41F9-A0C7-A00235B2A780}" presName="linear" presStyleCnt="0">
        <dgm:presLayoutVars>
          <dgm:animLvl val="lvl"/>
          <dgm:resizeHandles val="exact"/>
        </dgm:presLayoutVars>
      </dgm:prSet>
      <dgm:spPr/>
      <dgm:t>
        <a:bodyPr/>
        <a:lstStyle/>
        <a:p>
          <a:endParaRPr lang="es-ES"/>
        </a:p>
      </dgm:t>
    </dgm:pt>
    <dgm:pt modelId="{7036B574-9945-4B62-BBF1-E0AA40AE7C8E}" type="pres">
      <dgm:prSet presAssocID="{AE0E9786-5A7C-4B96-BB35-33DB4096E986}" presName="parentText" presStyleLbl="node1" presStyleIdx="0" presStyleCnt="1" custScaleY="51887" custLinFactNeighborY="-5190">
        <dgm:presLayoutVars>
          <dgm:chMax val="0"/>
          <dgm:bulletEnabled val="1"/>
        </dgm:presLayoutVars>
      </dgm:prSet>
      <dgm:spPr/>
      <dgm:t>
        <a:bodyPr/>
        <a:lstStyle/>
        <a:p>
          <a:endParaRPr lang="es-ES"/>
        </a:p>
      </dgm:t>
    </dgm:pt>
    <dgm:pt modelId="{95763B2E-8866-47D7-B19C-0E3BECF8F836}" type="pres">
      <dgm:prSet presAssocID="{AE0E9786-5A7C-4B96-BB35-33DB4096E986}" presName="childText" presStyleLbl="revTx" presStyleIdx="0" presStyleCnt="1" custLinFactNeighborY="3846">
        <dgm:presLayoutVars>
          <dgm:bulletEnabled val="1"/>
        </dgm:presLayoutVars>
      </dgm:prSet>
      <dgm:spPr/>
      <dgm:t>
        <a:bodyPr/>
        <a:lstStyle/>
        <a:p>
          <a:endParaRPr lang="es-ES"/>
        </a:p>
      </dgm:t>
    </dgm:pt>
  </dgm:ptLst>
  <dgm:cxnLst>
    <dgm:cxn modelId="{CF3E895E-6E71-43F4-91AC-58FCCE22C00E}" srcId="{AE0E9786-5A7C-4B96-BB35-33DB4096E986}" destId="{07A65E78-385F-4B4F-A4A2-745C478D696D}" srcOrd="0" destOrd="0" parTransId="{6059EA0A-1730-41E2-941D-681149C48A41}" sibTransId="{CDC57105-6860-409B-8954-DA32E591FB94}"/>
    <dgm:cxn modelId="{DF44291F-9D2F-4276-8615-109ECD49AD97}" type="presOf" srcId="{AE0E9786-5A7C-4B96-BB35-33DB4096E986}" destId="{7036B574-9945-4B62-BBF1-E0AA40AE7C8E}" srcOrd="0" destOrd="0" presId="urn:microsoft.com/office/officeart/2005/8/layout/vList2"/>
    <dgm:cxn modelId="{CAF6AD8E-ABCC-4BE0-ADA0-F5D0D0463739}" srcId="{CEF04B6C-45CB-41F9-A0C7-A00235B2A780}" destId="{AE0E9786-5A7C-4B96-BB35-33DB4096E986}" srcOrd="0" destOrd="0" parTransId="{11288E18-4E20-4839-BF51-5FB653D4DF22}" sibTransId="{C9B0C387-E1C2-4C59-8FCE-42DAE267583B}"/>
    <dgm:cxn modelId="{B81B4F8D-07AA-4CB6-86B4-F8F1221DF5E7}" type="presOf" srcId="{CEF04B6C-45CB-41F9-A0C7-A00235B2A780}" destId="{F5B2D7C3-7E30-44C2-8F0C-3A08B64F4055}" srcOrd="0" destOrd="0" presId="urn:microsoft.com/office/officeart/2005/8/layout/vList2"/>
    <dgm:cxn modelId="{6D3378A5-6EC4-4A35-82B6-30B958FDCE8E}" type="presOf" srcId="{07A65E78-385F-4B4F-A4A2-745C478D696D}" destId="{95763B2E-8866-47D7-B19C-0E3BECF8F836}" srcOrd="0" destOrd="0" presId="urn:microsoft.com/office/officeart/2005/8/layout/vList2"/>
    <dgm:cxn modelId="{1AC91D83-3096-47DB-A363-00A5CFD9AF14}" srcId="{AE0E9786-5A7C-4B96-BB35-33DB4096E986}" destId="{90D9566C-91C2-45F2-8BE5-B63A08C02161}" srcOrd="1" destOrd="0" parTransId="{7E61CE94-9995-4CA5-813C-3231BC917699}" sibTransId="{0E527C29-2099-453A-B789-EAEB755C44FB}"/>
    <dgm:cxn modelId="{187F01B0-9CAF-4B8A-952A-07398049F4F8}" type="presOf" srcId="{90D9566C-91C2-45F2-8BE5-B63A08C02161}" destId="{95763B2E-8866-47D7-B19C-0E3BECF8F836}" srcOrd="0" destOrd="1" presId="urn:microsoft.com/office/officeart/2005/8/layout/vList2"/>
    <dgm:cxn modelId="{F939E323-ED3F-4A49-ADD5-CCFE8F02B1B8}" type="presParOf" srcId="{F5B2D7C3-7E30-44C2-8F0C-3A08B64F4055}" destId="{7036B574-9945-4B62-BBF1-E0AA40AE7C8E}" srcOrd="0" destOrd="0" presId="urn:microsoft.com/office/officeart/2005/8/layout/vList2"/>
    <dgm:cxn modelId="{1DA20DBB-FEFD-4950-8DE4-2A18A444C82F}" type="presParOf" srcId="{F5B2D7C3-7E30-44C2-8F0C-3A08B64F4055}" destId="{95763B2E-8866-47D7-B19C-0E3BECF8F83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CEF04B6C-45CB-41F9-A0C7-A00235B2A780}" type="doc">
      <dgm:prSet loTypeId="urn:microsoft.com/office/officeart/2005/8/layout/vList2" loCatId="list" qsTypeId="urn:microsoft.com/office/officeart/2005/8/quickstyle/3d3" qsCatId="3D" csTypeId="urn:microsoft.com/office/officeart/2005/8/colors/accent3_2" csCatId="accent3" phldr="1"/>
      <dgm:spPr/>
      <dgm:t>
        <a:bodyPr/>
        <a:lstStyle/>
        <a:p>
          <a:endParaRPr lang="es-ES"/>
        </a:p>
      </dgm:t>
    </dgm:pt>
    <dgm:pt modelId="{AE0E9786-5A7C-4B96-BB35-33DB4096E986}">
      <dgm:prSet phldrT="[Texto]" custT="1"/>
      <dgm:spPr/>
      <dgm:t>
        <a:bodyPr/>
        <a:lstStyle/>
        <a:p>
          <a:pPr algn="just">
            <a:lnSpc>
              <a:spcPct val="100000"/>
            </a:lnSpc>
            <a:spcBef>
              <a:spcPts val="600"/>
            </a:spcBef>
            <a:spcAft>
              <a:spcPts val="600"/>
            </a:spcAft>
          </a:pPr>
          <a:r>
            <a:rPr lang="es-ES" sz="1600" b="1" dirty="0" smtClean="0"/>
            <a:t>Se ha generado responsabilidad aunque luego se deje sin efecto jurídico</a:t>
          </a:r>
          <a:endParaRPr lang="es-ES" sz="1600" b="1" dirty="0"/>
        </a:p>
      </dgm:t>
    </dgm:pt>
    <dgm:pt modelId="{11288E18-4E20-4839-BF51-5FB653D4DF22}" type="parTrans" cxnId="{CAF6AD8E-ABCC-4BE0-ADA0-F5D0D0463739}">
      <dgm:prSet/>
      <dgm:spPr/>
      <dgm:t>
        <a:bodyPr/>
        <a:lstStyle/>
        <a:p>
          <a:pPr algn="just">
            <a:lnSpc>
              <a:spcPct val="100000"/>
            </a:lnSpc>
            <a:spcBef>
              <a:spcPts val="600"/>
            </a:spcBef>
            <a:spcAft>
              <a:spcPts val="600"/>
            </a:spcAft>
          </a:pPr>
          <a:endParaRPr lang="es-ES" sz="1600"/>
        </a:p>
      </dgm:t>
    </dgm:pt>
    <dgm:pt modelId="{C9B0C387-E1C2-4C59-8FCE-42DAE267583B}" type="sibTrans" cxnId="{CAF6AD8E-ABCC-4BE0-ADA0-F5D0D0463739}">
      <dgm:prSet/>
      <dgm:spPr/>
      <dgm:t>
        <a:bodyPr/>
        <a:lstStyle/>
        <a:p>
          <a:pPr algn="just">
            <a:lnSpc>
              <a:spcPct val="100000"/>
            </a:lnSpc>
            <a:spcBef>
              <a:spcPts val="600"/>
            </a:spcBef>
            <a:spcAft>
              <a:spcPts val="600"/>
            </a:spcAft>
          </a:pPr>
          <a:endParaRPr lang="es-ES" sz="1600"/>
        </a:p>
      </dgm:t>
    </dgm:pt>
    <dgm:pt modelId="{C36E4927-8774-4172-90DB-558A5988A07B}">
      <dgm:prSet phldrT="[Texto]" custT="1"/>
      <dgm:spPr/>
      <dgm:t>
        <a:bodyPr/>
        <a:lstStyle/>
        <a:p>
          <a:pPr algn="just">
            <a:lnSpc>
              <a:spcPct val="100000"/>
            </a:lnSpc>
            <a:spcBef>
              <a:spcPts val="600"/>
            </a:spcBef>
            <a:spcAft>
              <a:spcPts val="600"/>
            </a:spcAft>
          </a:pPr>
          <a:r>
            <a:rPr lang="es-ES" sz="1600" b="1" dirty="0" smtClean="0"/>
            <a:t>Se extingue:</a:t>
          </a:r>
          <a:endParaRPr lang="es-ES" sz="1600" b="1" dirty="0"/>
        </a:p>
      </dgm:t>
    </dgm:pt>
    <dgm:pt modelId="{3674C9EF-130C-4D55-903C-5D472A66E04A}" type="parTrans" cxnId="{B0FDC475-BFFB-4C58-B911-4BA8D4A4674B}">
      <dgm:prSet/>
      <dgm:spPr/>
      <dgm:t>
        <a:bodyPr/>
        <a:lstStyle/>
        <a:p>
          <a:endParaRPr lang="es-ES" sz="1600"/>
        </a:p>
      </dgm:t>
    </dgm:pt>
    <dgm:pt modelId="{362EFAF5-1F23-41CF-81DD-55DD0E16067D}" type="sibTrans" cxnId="{B0FDC475-BFFB-4C58-B911-4BA8D4A4674B}">
      <dgm:prSet/>
      <dgm:spPr/>
      <dgm:t>
        <a:bodyPr/>
        <a:lstStyle/>
        <a:p>
          <a:endParaRPr lang="es-ES" sz="1600"/>
        </a:p>
      </dgm:t>
    </dgm:pt>
    <dgm:pt modelId="{7DC2835B-2963-4D2E-8988-9C4418E9005D}">
      <dgm:prSet custT="1"/>
      <dgm:spPr/>
      <dgm:t>
        <a:bodyPr/>
        <a:lstStyle/>
        <a:p>
          <a:r>
            <a:rPr lang="es-ES" sz="1600" dirty="0" smtClean="0"/>
            <a:t>1) por aprobación de su gestión </a:t>
          </a:r>
          <a:endParaRPr lang="es-ES" sz="1600" dirty="0"/>
        </a:p>
      </dgm:t>
    </dgm:pt>
    <dgm:pt modelId="{9D6A6820-8ACA-4FC5-B4DE-EDE91F42990A}" type="parTrans" cxnId="{C8488E7B-BFFC-46D8-8A3C-9964F424EB24}">
      <dgm:prSet/>
      <dgm:spPr/>
      <dgm:t>
        <a:bodyPr/>
        <a:lstStyle/>
        <a:p>
          <a:endParaRPr lang="es-ES" sz="1600"/>
        </a:p>
      </dgm:t>
    </dgm:pt>
    <dgm:pt modelId="{4B93B3BF-6BAA-464C-994F-186A32DFF73B}" type="sibTrans" cxnId="{C8488E7B-BFFC-46D8-8A3C-9964F424EB24}">
      <dgm:prSet/>
      <dgm:spPr/>
      <dgm:t>
        <a:bodyPr/>
        <a:lstStyle/>
        <a:p>
          <a:endParaRPr lang="es-ES" sz="1600"/>
        </a:p>
      </dgm:t>
    </dgm:pt>
    <dgm:pt modelId="{843F4830-69E8-40C6-9FD3-B0A9B431338D}">
      <dgm:prSet custT="1"/>
      <dgm:spPr/>
      <dgm:t>
        <a:bodyPr/>
        <a:lstStyle/>
        <a:p>
          <a:r>
            <a:rPr lang="es-ES" sz="1600" dirty="0" smtClean="0"/>
            <a:t>2) por renuncia expresa por los accionistas,</a:t>
          </a:r>
          <a:endParaRPr lang="es-ES" sz="1600" dirty="0"/>
        </a:p>
      </dgm:t>
    </dgm:pt>
    <dgm:pt modelId="{9AD27E77-1C33-4CD9-9150-C2C1C57FEC18}" type="parTrans" cxnId="{5D738C4B-C0AF-45F6-B34D-075D991ACBA7}">
      <dgm:prSet/>
      <dgm:spPr/>
      <dgm:t>
        <a:bodyPr/>
        <a:lstStyle/>
        <a:p>
          <a:endParaRPr lang="es-ES" sz="1600"/>
        </a:p>
      </dgm:t>
    </dgm:pt>
    <dgm:pt modelId="{BC3E7DED-DE61-41D9-BE35-81B29A1B76E9}" type="sibTrans" cxnId="{5D738C4B-C0AF-45F6-B34D-075D991ACBA7}">
      <dgm:prSet/>
      <dgm:spPr/>
      <dgm:t>
        <a:bodyPr/>
        <a:lstStyle/>
        <a:p>
          <a:endParaRPr lang="es-ES" sz="1600"/>
        </a:p>
      </dgm:t>
    </dgm:pt>
    <dgm:pt modelId="{89C9F25E-04F3-4F00-B75B-E8A4D0FC83BB}">
      <dgm:prSet custT="1"/>
      <dgm:spPr/>
      <dgm:t>
        <a:bodyPr/>
        <a:lstStyle/>
        <a:p>
          <a:r>
            <a:rPr lang="es-ES" sz="1600" dirty="0" smtClean="0"/>
            <a:t>3) que la sociedad acuerde una transacción con el director o gerente responsable.</a:t>
          </a:r>
          <a:endParaRPr lang="es-ES" sz="1600" dirty="0"/>
        </a:p>
      </dgm:t>
    </dgm:pt>
    <dgm:pt modelId="{4548E352-699B-43B9-BC8A-88981EEA31EF}" type="parTrans" cxnId="{733A73FD-AC49-4716-905D-2573F938A69F}">
      <dgm:prSet/>
      <dgm:spPr/>
      <dgm:t>
        <a:bodyPr/>
        <a:lstStyle/>
        <a:p>
          <a:endParaRPr lang="es-ES" sz="1600"/>
        </a:p>
      </dgm:t>
    </dgm:pt>
    <dgm:pt modelId="{9D7D736E-EFCC-41C8-85A1-58D99530F38D}" type="sibTrans" cxnId="{733A73FD-AC49-4716-905D-2573F938A69F}">
      <dgm:prSet/>
      <dgm:spPr/>
      <dgm:t>
        <a:bodyPr/>
        <a:lstStyle/>
        <a:p>
          <a:endParaRPr lang="es-ES" sz="1600"/>
        </a:p>
      </dgm:t>
    </dgm:pt>
    <dgm:pt modelId="{7DAFA6DD-FF68-48B7-97A2-CC8A936B55FA}">
      <dgm:prSet custT="1"/>
      <dgm:spPr/>
      <dgm:t>
        <a:bodyPr/>
        <a:lstStyle/>
        <a:p>
          <a:r>
            <a:rPr lang="es-ES" sz="1600" b="1" dirty="0" smtClean="0"/>
            <a:t>Requisitos</a:t>
          </a:r>
          <a:endParaRPr lang="es-ES" sz="1600" b="1" dirty="0"/>
        </a:p>
      </dgm:t>
    </dgm:pt>
    <dgm:pt modelId="{748E4FD6-2A90-412A-B273-073F8CE984D3}" type="parTrans" cxnId="{25FD4322-B70D-4726-83C1-F120F5B82B21}">
      <dgm:prSet/>
      <dgm:spPr/>
      <dgm:t>
        <a:bodyPr/>
        <a:lstStyle/>
        <a:p>
          <a:endParaRPr lang="es-ES" sz="1600"/>
        </a:p>
      </dgm:t>
    </dgm:pt>
    <dgm:pt modelId="{A01D9AA0-9424-4D97-B4E9-D0E33FD0ED04}" type="sibTrans" cxnId="{25FD4322-B70D-4726-83C1-F120F5B82B21}">
      <dgm:prSet/>
      <dgm:spPr/>
      <dgm:t>
        <a:bodyPr/>
        <a:lstStyle/>
        <a:p>
          <a:endParaRPr lang="es-ES" sz="1600"/>
        </a:p>
      </dgm:t>
    </dgm:pt>
    <dgm:pt modelId="{34C32446-3C39-4F60-A587-FA41300AE3CB}">
      <dgm:prSet custT="1"/>
      <dgm:spPr/>
      <dgm:t>
        <a:bodyPr/>
        <a:lstStyle/>
        <a:p>
          <a:r>
            <a:rPr lang="es-ES" sz="1600" dirty="0" smtClean="0"/>
            <a:t>Resuelta por Asamblea, </a:t>
          </a:r>
          <a:endParaRPr lang="es-ES" sz="1600" dirty="0"/>
        </a:p>
      </dgm:t>
    </dgm:pt>
    <dgm:pt modelId="{E1152535-5644-4C7C-A1F4-69D9D59F0683}" type="parTrans" cxnId="{05FC9A7C-85D4-42C9-A6E2-697E7A4B719D}">
      <dgm:prSet/>
      <dgm:spPr/>
      <dgm:t>
        <a:bodyPr/>
        <a:lstStyle/>
        <a:p>
          <a:endParaRPr lang="es-ES" sz="1600"/>
        </a:p>
      </dgm:t>
    </dgm:pt>
    <dgm:pt modelId="{F6D1A167-8238-4B21-9B9F-A44CC0792E84}" type="sibTrans" cxnId="{05FC9A7C-85D4-42C9-A6E2-697E7A4B719D}">
      <dgm:prSet/>
      <dgm:spPr/>
      <dgm:t>
        <a:bodyPr/>
        <a:lstStyle/>
        <a:p>
          <a:endParaRPr lang="es-ES" sz="1600"/>
        </a:p>
      </dgm:t>
    </dgm:pt>
    <dgm:pt modelId="{1054F9B3-CB28-4C0A-BD0A-F20885812D96}">
      <dgm:prSet custT="1"/>
      <dgm:spPr/>
      <dgm:t>
        <a:bodyPr/>
        <a:lstStyle/>
        <a:p>
          <a:r>
            <a:rPr lang="es-ES" sz="1600" dirty="0" smtClean="0"/>
            <a:t>Que esa responsabilidad no sea por violación de la ley del estatuto o reglamento y,</a:t>
          </a:r>
          <a:endParaRPr lang="es-ES" sz="1600" dirty="0"/>
        </a:p>
      </dgm:t>
    </dgm:pt>
    <dgm:pt modelId="{63EC0F20-5A70-40F3-987A-EDBA1B96DC63}" type="parTrans" cxnId="{D629C97F-E1C9-4DDB-8322-FCE596D3DF0F}">
      <dgm:prSet/>
      <dgm:spPr/>
      <dgm:t>
        <a:bodyPr/>
        <a:lstStyle/>
        <a:p>
          <a:endParaRPr lang="es-ES" sz="1600"/>
        </a:p>
      </dgm:t>
    </dgm:pt>
    <dgm:pt modelId="{B5E3923A-AA29-4183-8074-565255DE4A28}" type="sibTrans" cxnId="{D629C97F-E1C9-4DDB-8322-FCE596D3DF0F}">
      <dgm:prSet/>
      <dgm:spPr/>
      <dgm:t>
        <a:bodyPr/>
        <a:lstStyle/>
        <a:p>
          <a:endParaRPr lang="es-ES" sz="1600"/>
        </a:p>
      </dgm:t>
    </dgm:pt>
    <dgm:pt modelId="{4DC6FC7E-05A9-4C76-B6CE-ACA629BCFC36}">
      <dgm:prSet custT="1"/>
      <dgm:spPr/>
      <dgm:t>
        <a:bodyPr/>
        <a:lstStyle/>
        <a:p>
          <a:r>
            <a:rPr lang="es-ES" sz="1600" dirty="0" smtClean="0"/>
            <a:t>No mediar oposición del 5% del capital social, por lo menos. Reconociéndose a los accionistas opositores el ejercicio de la acción social de responsabilidad.</a:t>
          </a:r>
          <a:endParaRPr lang="es-ES" sz="1600" dirty="0"/>
        </a:p>
      </dgm:t>
    </dgm:pt>
    <dgm:pt modelId="{5667C1DE-CA4A-4CA3-A28C-1885E37C6FC9}" type="parTrans" cxnId="{909D27B3-C1DE-4DA9-B3AE-A301BE8C10D1}">
      <dgm:prSet/>
      <dgm:spPr/>
      <dgm:t>
        <a:bodyPr/>
        <a:lstStyle/>
        <a:p>
          <a:endParaRPr lang="es-ES" sz="1600"/>
        </a:p>
      </dgm:t>
    </dgm:pt>
    <dgm:pt modelId="{9077C01C-37CD-4680-B6E8-86862E02E20F}" type="sibTrans" cxnId="{909D27B3-C1DE-4DA9-B3AE-A301BE8C10D1}">
      <dgm:prSet/>
      <dgm:spPr/>
      <dgm:t>
        <a:bodyPr/>
        <a:lstStyle/>
        <a:p>
          <a:endParaRPr lang="es-ES" sz="1600"/>
        </a:p>
      </dgm:t>
    </dgm:pt>
    <dgm:pt modelId="{F5B2D7C3-7E30-44C2-8F0C-3A08B64F4055}" type="pres">
      <dgm:prSet presAssocID="{CEF04B6C-45CB-41F9-A0C7-A00235B2A780}" presName="linear" presStyleCnt="0">
        <dgm:presLayoutVars>
          <dgm:animLvl val="lvl"/>
          <dgm:resizeHandles val="exact"/>
        </dgm:presLayoutVars>
      </dgm:prSet>
      <dgm:spPr/>
      <dgm:t>
        <a:bodyPr/>
        <a:lstStyle/>
        <a:p>
          <a:endParaRPr lang="es-ES"/>
        </a:p>
      </dgm:t>
    </dgm:pt>
    <dgm:pt modelId="{7036B574-9945-4B62-BBF1-E0AA40AE7C8E}" type="pres">
      <dgm:prSet presAssocID="{AE0E9786-5A7C-4B96-BB35-33DB4096E986}" presName="parentText" presStyleLbl="node1" presStyleIdx="0" presStyleCnt="3" custScaleY="51887" custLinFactNeighborY="-5190">
        <dgm:presLayoutVars>
          <dgm:chMax val="0"/>
          <dgm:bulletEnabled val="1"/>
        </dgm:presLayoutVars>
      </dgm:prSet>
      <dgm:spPr/>
      <dgm:t>
        <a:bodyPr/>
        <a:lstStyle/>
        <a:p>
          <a:endParaRPr lang="es-ES"/>
        </a:p>
      </dgm:t>
    </dgm:pt>
    <dgm:pt modelId="{4FF51379-8DDC-47BC-AC54-F221B184400C}" type="pres">
      <dgm:prSet presAssocID="{C9B0C387-E1C2-4C59-8FCE-42DAE267583B}" presName="spacer" presStyleCnt="0"/>
      <dgm:spPr/>
    </dgm:pt>
    <dgm:pt modelId="{0E280F5C-7701-4E94-A6DC-F33E95A257C7}" type="pres">
      <dgm:prSet presAssocID="{C36E4927-8774-4172-90DB-558A5988A07B}" presName="parentText" presStyleLbl="node1" presStyleIdx="1" presStyleCnt="3" custScaleY="50705">
        <dgm:presLayoutVars>
          <dgm:chMax val="0"/>
          <dgm:bulletEnabled val="1"/>
        </dgm:presLayoutVars>
      </dgm:prSet>
      <dgm:spPr/>
      <dgm:t>
        <a:bodyPr/>
        <a:lstStyle/>
        <a:p>
          <a:endParaRPr lang="es-ES"/>
        </a:p>
      </dgm:t>
    </dgm:pt>
    <dgm:pt modelId="{AA9F162D-1B1F-4BAF-85D3-9C9131C2870B}" type="pres">
      <dgm:prSet presAssocID="{C36E4927-8774-4172-90DB-558A5988A07B}" presName="childText" presStyleLbl="revTx" presStyleIdx="0" presStyleCnt="2">
        <dgm:presLayoutVars>
          <dgm:bulletEnabled val="1"/>
        </dgm:presLayoutVars>
      </dgm:prSet>
      <dgm:spPr/>
      <dgm:t>
        <a:bodyPr/>
        <a:lstStyle/>
        <a:p>
          <a:endParaRPr lang="es-ES"/>
        </a:p>
      </dgm:t>
    </dgm:pt>
    <dgm:pt modelId="{A42979E5-CEAB-405E-A7B9-9C5F476CFCDE}" type="pres">
      <dgm:prSet presAssocID="{7DAFA6DD-FF68-48B7-97A2-CC8A936B55FA}" presName="parentText" presStyleLbl="node1" presStyleIdx="2" presStyleCnt="3" custScaleY="53396">
        <dgm:presLayoutVars>
          <dgm:chMax val="0"/>
          <dgm:bulletEnabled val="1"/>
        </dgm:presLayoutVars>
      </dgm:prSet>
      <dgm:spPr/>
      <dgm:t>
        <a:bodyPr/>
        <a:lstStyle/>
        <a:p>
          <a:endParaRPr lang="es-ES"/>
        </a:p>
      </dgm:t>
    </dgm:pt>
    <dgm:pt modelId="{08F1A302-A2CA-490A-8477-6451A0644927}" type="pres">
      <dgm:prSet presAssocID="{7DAFA6DD-FF68-48B7-97A2-CC8A936B55FA}" presName="childText" presStyleLbl="revTx" presStyleIdx="1" presStyleCnt="2">
        <dgm:presLayoutVars>
          <dgm:bulletEnabled val="1"/>
        </dgm:presLayoutVars>
      </dgm:prSet>
      <dgm:spPr/>
      <dgm:t>
        <a:bodyPr/>
        <a:lstStyle/>
        <a:p>
          <a:endParaRPr lang="es-ES"/>
        </a:p>
      </dgm:t>
    </dgm:pt>
  </dgm:ptLst>
  <dgm:cxnLst>
    <dgm:cxn modelId="{BF4D5AF2-31FE-4B75-B27D-10387B08EE71}" type="presOf" srcId="{C36E4927-8774-4172-90DB-558A5988A07B}" destId="{0E280F5C-7701-4E94-A6DC-F33E95A257C7}" srcOrd="0" destOrd="0" presId="urn:microsoft.com/office/officeart/2005/8/layout/vList2"/>
    <dgm:cxn modelId="{909D27B3-C1DE-4DA9-B3AE-A301BE8C10D1}" srcId="{7DAFA6DD-FF68-48B7-97A2-CC8A936B55FA}" destId="{4DC6FC7E-05A9-4C76-B6CE-ACA629BCFC36}" srcOrd="2" destOrd="0" parTransId="{5667C1DE-CA4A-4CA3-A28C-1885E37C6FC9}" sibTransId="{9077C01C-37CD-4680-B6E8-86862E02E20F}"/>
    <dgm:cxn modelId="{05FC9A7C-85D4-42C9-A6E2-697E7A4B719D}" srcId="{7DAFA6DD-FF68-48B7-97A2-CC8A936B55FA}" destId="{34C32446-3C39-4F60-A587-FA41300AE3CB}" srcOrd="0" destOrd="0" parTransId="{E1152535-5644-4C7C-A1F4-69D9D59F0683}" sibTransId="{F6D1A167-8238-4B21-9B9F-A44CC0792E84}"/>
    <dgm:cxn modelId="{25FD4322-B70D-4726-83C1-F120F5B82B21}" srcId="{CEF04B6C-45CB-41F9-A0C7-A00235B2A780}" destId="{7DAFA6DD-FF68-48B7-97A2-CC8A936B55FA}" srcOrd="2" destOrd="0" parTransId="{748E4FD6-2A90-412A-B273-073F8CE984D3}" sibTransId="{A01D9AA0-9424-4D97-B4E9-D0E33FD0ED04}"/>
    <dgm:cxn modelId="{B0FDC475-BFFB-4C58-B911-4BA8D4A4674B}" srcId="{CEF04B6C-45CB-41F9-A0C7-A00235B2A780}" destId="{C36E4927-8774-4172-90DB-558A5988A07B}" srcOrd="1" destOrd="0" parTransId="{3674C9EF-130C-4D55-903C-5D472A66E04A}" sibTransId="{362EFAF5-1F23-41CF-81DD-55DD0E16067D}"/>
    <dgm:cxn modelId="{EA6136C2-F668-45C8-967D-3C89B7F3538F}" type="presOf" srcId="{89C9F25E-04F3-4F00-B75B-E8A4D0FC83BB}" destId="{AA9F162D-1B1F-4BAF-85D3-9C9131C2870B}" srcOrd="0" destOrd="2" presId="urn:microsoft.com/office/officeart/2005/8/layout/vList2"/>
    <dgm:cxn modelId="{733A73FD-AC49-4716-905D-2573F938A69F}" srcId="{C36E4927-8774-4172-90DB-558A5988A07B}" destId="{89C9F25E-04F3-4F00-B75B-E8A4D0FC83BB}" srcOrd="2" destOrd="0" parTransId="{4548E352-699B-43B9-BC8A-88981EEA31EF}" sibTransId="{9D7D736E-EFCC-41C8-85A1-58D99530F38D}"/>
    <dgm:cxn modelId="{CAF6AD8E-ABCC-4BE0-ADA0-F5D0D0463739}" srcId="{CEF04B6C-45CB-41F9-A0C7-A00235B2A780}" destId="{AE0E9786-5A7C-4B96-BB35-33DB4096E986}" srcOrd="0" destOrd="0" parTransId="{11288E18-4E20-4839-BF51-5FB653D4DF22}" sibTransId="{C9B0C387-E1C2-4C59-8FCE-42DAE267583B}"/>
    <dgm:cxn modelId="{6594B04E-3E58-4A8D-874B-AF466B2463D8}" type="presOf" srcId="{AE0E9786-5A7C-4B96-BB35-33DB4096E986}" destId="{7036B574-9945-4B62-BBF1-E0AA40AE7C8E}" srcOrd="0" destOrd="0" presId="urn:microsoft.com/office/officeart/2005/8/layout/vList2"/>
    <dgm:cxn modelId="{D629C97F-E1C9-4DDB-8322-FCE596D3DF0F}" srcId="{7DAFA6DD-FF68-48B7-97A2-CC8A936B55FA}" destId="{1054F9B3-CB28-4C0A-BD0A-F20885812D96}" srcOrd="1" destOrd="0" parTransId="{63EC0F20-5A70-40F3-987A-EDBA1B96DC63}" sibTransId="{B5E3923A-AA29-4183-8074-565255DE4A28}"/>
    <dgm:cxn modelId="{5D738C4B-C0AF-45F6-B34D-075D991ACBA7}" srcId="{C36E4927-8774-4172-90DB-558A5988A07B}" destId="{843F4830-69E8-40C6-9FD3-B0A9B431338D}" srcOrd="1" destOrd="0" parTransId="{9AD27E77-1C33-4CD9-9150-C2C1C57FEC18}" sibTransId="{BC3E7DED-DE61-41D9-BE35-81B29A1B76E9}"/>
    <dgm:cxn modelId="{98F43F5D-84A3-4AE2-8CA7-CDB96350AD93}" type="presOf" srcId="{34C32446-3C39-4F60-A587-FA41300AE3CB}" destId="{08F1A302-A2CA-490A-8477-6451A0644927}" srcOrd="0" destOrd="0" presId="urn:microsoft.com/office/officeart/2005/8/layout/vList2"/>
    <dgm:cxn modelId="{BF96C43D-25B6-4778-8089-13C48D17C74D}" type="presOf" srcId="{7DAFA6DD-FF68-48B7-97A2-CC8A936B55FA}" destId="{A42979E5-CEAB-405E-A7B9-9C5F476CFCDE}" srcOrd="0" destOrd="0" presId="urn:microsoft.com/office/officeart/2005/8/layout/vList2"/>
    <dgm:cxn modelId="{C8488E7B-BFFC-46D8-8A3C-9964F424EB24}" srcId="{C36E4927-8774-4172-90DB-558A5988A07B}" destId="{7DC2835B-2963-4D2E-8988-9C4418E9005D}" srcOrd="0" destOrd="0" parTransId="{9D6A6820-8ACA-4FC5-B4DE-EDE91F42990A}" sibTransId="{4B93B3BF-6BAA-464C-994F-186A32DFF73B}"/>
    <dgm:cxn modelId="{92863DE6-5FAB-41A1-9A49-A965E0359A14}" type="presOf" srcId="{1054F9B3-CB28-4C0A-BD0A-F20885812D96}" destId="{08F1A302-A2CA-490A-8477-6451A0644927}" srcOrd="0" destOrd="1" presId="urn:microsoft.com/office/officeart/2005/8/layout/vList2"/>
    <dgm:cxn modelId="{4858B5C1-18F4-4D8D-9821-2F06AAD46652}" type="presOf" srcId="{7DC2835B-2963-4D2E-8988-9C4418E9005D}" destId="{AA9F162D-1B1F-4BAF-85D3-9C9131C2870B}" srcOrd="0" destOrd="0" presId="urn:microsoft.com/office/officeart/2005/8/layout/vList2"/>
    <dgm:cxn modelId="{0C873429-5291-48E4-9C45-7AAB92967A8E}" type="presOf" srcId="{4DC6FC7E-05A9-4C76-B6CE-ACA629BCFC36}" destId="{08F1A302-A2CA-490A-8477-6451A0644927}" srcOrd="0" destOrd="2" presId="urn:microsoft.com/office/officeart/2005/8/layout/vList2"/>
    <dgm:cxn modelId="{EC8EF2CF-B793-41B3-A43A-AA2D2D0DBF5E}" type="presOf" srcId="{843F4830-69E8-40C6-9FD3-B0A9B431338D}" destId="{AA9F162D-1B1F-4BAF-85D3-9C9131C2870B}" srcOrd="0" destOrd="1" presId="urn:microsoft.com/office/officeart/2005/8/layout/vList2"/>
    <dgm:cxn modelId="{7E597FAE-D2A2-43DF-9F01-F01F990A50A1}" type="presOf" srcId="{CEF04B6C-45CB-41F9-A0C7-A00235B2A780}" destId="{F5B2D7C3-7E30-44C2-8F0C-3A08B64F4055}" srcOrd="0" destOrd="0" presId="urn:microsoft.com/office/officeart/2005/8/layout/vList2"/>
    <dgm:cxn modelId="{DF045090-15E2-40C3-B3BE-C53D5282F33B}" type="presParOf" srcId="{F5B2D7C3-7E30-44C2-8F0C-3A08B64F4055}" destId="{7036B574-9945-4B62-BBF1-E0AA40AE7C8E}" srcOrd="0" destOrd="0" presId="urn:microsoft.com/office/officeart/2005/8/layout/vList2"/>
    <dgm:cxn modelId="{40AD7668-5781-45F6-910B-FDF935E4AB48}" type="presParOf" srcId="{F5B2D7C3-7E30-44C2-8F0C-3A08B64F4055}" destId="{4FF51379-8DDC-47BC-AC54-F221B184400C}" srcOrd="1" destOrd="0" presId="urn:microsoft.com/office/officeart/2005/8/layout/vList2"/>
    <dgm:cxn modelId="{5157770C-44D7-4B96-8D65-499B59106EEA}" type="presParOf" srcId="{F5B2D7C3-7E30-44C2-8F0C-3A08B64F4055}" destId="{0E280F5C-7701-4E94-A6DC-F33E95A257C7}" srcOrd="2" destOrd="0" presId="urn:microsoft.com/office/officeart/2005/8/layout/vList2"/>
    <dgm:cxn modelId="{88B30734-0BB1-4C5E-BEF8-FED95C931ABA}" type="presParOf" srcId="{F5B2D7C3-7E30-44C2-8F0C-3A08B64F4055}" destId="{AA9F162D-1B1F-4BAF-85D3-9C9131C2870B}" srcOrd="3" destOrd="0" presId="urn:microsoft.com/office/officeart/2005/8/layout/vList2"/>
    <dgm:cxn modelId="{695D5C59-61C1-4901-8806-BA73AC947215}" type="presParOf" srcId="{F5B2D7C3-7E30-44C2-8F0C-3A08B64F4055}" destId="{A42979E5-CEAB-405E-A7B9-9C5F476CFCDE}" srcOrd="4" destOrd="0" presId="urn:microsoft.com/office/officeart/2005/8/layout/vList2"/>
    <dgm:cxn modelId="{82838B21-5F1F-406E-9A3D-553C3440B7F4}" type="presParOf" srcId="{F5B2D7C3-7E30-44C2-8F0C-3A08B64F4055}" destId="{08F1A302-A2CA-490A-8477-6451A064492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DDD6ED2-E7D0-4D25-B594-E0FA557F4762}"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es-ES"/>
        </a:p>
      </dgm:t>
    </dgm:pt>
    <dgm:pt modelId="{12C8CF4F-E473-4441-BDBA-D2FD2103FFA8}">
      <dgm:prSet phldrT="[Texto]" custT="1"/>
      <dgm:spPr/>
      <dgm:t>
        <a:bodyPr/>
        <a:lstStyle/>
        <a:p>
          <a:pPr>
            <a:lnSpc>
              <a:spcPct val="150000"/>
            </a:lnSpc>
            <a:spcAft>
              <a:spcPts val="0"/>
            </a:spcAft>
          </a:pPr>
          <a:r>
            <a:rPr lang="es-ES" sz="2000" b="1" dirty="0" smtClean="0">
              <a:solidFill>
                <a:schemeClr val="tx1"/>
              </a:solidFill>
            </a:rPr>
            <a:t>ACCIÓN SOCIAL ejercida por la sociedad</a:t>
          </a:r>
          <a:endParaRPr lang="es-ES" sz="2000" b="1" dirty="0">
            <a:solidFill>
              <a:schemeClr val="tx1"/>
            </a:solidFill>
          </a:endParaRPr>
        </a:p>
      </dgm:t>
    </dgm:pt>
    <dgm:pt modelId="{1DA84945-833B-409A-BBB7-F52A4F707827}" type="parTrans" cxnId="{3ABEB3B1-A38E-425A-B3C4-EA2F5AB0A195}">
      <dgm:prSet/>
      <dgm:spPr/>
      <dgm:t>
        <a:bodyPr/>
        <a:lstStyle/>
        <a:p>
          <a:endParaRPr lang="es-ES" sz="2000">
            <a:solidFill>
              <a:schemeClr val="tx1"/>
            </a:solidFill>
          </a:endParaRPr>
        </a:p>
      </dgm:t>
    </dgm:pt>
    <dgm:pt modelId="{6A2AB8ED-A388-4417-BEA6-4E4B0ABD8E39}" type="sibTrans" cxnId="{3ABEB3B1-A38E-425A-B3C4-EA2F5AB0A195}">
      <dgm:prSet/>
      <dgm:spPr/>
      <dgm:t>
        <a:bodyPr/>
        <a:lstStyle/>
        <a:p>
          <a:endParaRPr lang="es-ES" sz="2000">
            <a:solidFill>
              <a:schemeClr val="tx1"/>
            </a:solidFill>
          </a:endParaRPr>
        </a:p>
      </dgm:t>
    </dgm:pt>
    <dgm:pt modelId="{07197D68-BB09-4C64-9BC1-7000BA281DDD}">
      <dgm:prSet phldrT="[Texto]" custT="1"/>
      <dgm:spPr/>
      <dgm:t>
        <a:bodyPr/>
        <a:lstStyle/>
        <a:p>
          <a:r>
            <a:rPr lang="es-ES" sz="2000" b="1" dirty="0" smtClean="0">
              <a:solidFill>
                <a:schemeClr val="tx1"/>
              </a:solidFill>
            </a:rPr>
            <a:t>ACCIÓN SOCIAL ejercida por el accionista</a:t>
          </a:r>
          <a:endParaRPr lang="es-ES" sz="2000" dirty="0">
            <a:solidFill>
              <a:schemeClr val="tx1"/>
            </a:solidFill>
          </a:endParaRPr>
        </a:p>
      </dgm:t>
    </dgm:pt>
    <dgm:pt modelId="{16437F2F-8EA7-4FED-9EE3-3D2F5E557E77}" type="parTrans" cxnId="{40C11597-9D8A-47E0-9E57-EA7C0428E841}">
      <dgm:prSet/>
      <dgm:spPr/>
      <dgm:t>
        <a:bodyPr/>
        <a:lstStyle/>
        <a:p>
          <a:endParaRPr lang="es-ES" sz="2000">
            <a:solidFill>
              <a:schemeClr val="tx1"/>
            </a:solidFill>
          </a:endParaRPr>
        </a:p>
      </dgm:t>
    </dgm:pt>
    <dgm:pt modelId="{2B5EC5E3-6A98-4ECF-BC88-EA2279E2857D}" type="sibTrans" cxnId="{40C11597-9D8A-47E0-9E57-EA7C0428E841}">
      <dgm:prSet/>
      <dgm:spPr/>
      <dgm:t>
        <a:bodyPr/>
        <a:lstStyle/>
        <a:p>
          <a:endParaRPr lang="es-ES" sz="2000">
            <a:solidFill>
              <a:schemeClr val="tx1"/>
            </a:solidFill>
          </a:endParaRPr>
        </a:p>
      </dgm:t>
    </dgm:pt>
    <dgm:pt modelId="{69481BF4-682A-41BA-BF2D-7ADBC0E43809}">
      <dgm:prSet phldrT="[Texto]" custT="1"/>
      <dgm:spPr/>
      <dgm:t>
        <a:bodyPr/>
        <a:lstStyle/>
        <a:p>
          <a:r>
            <a:rPr lang="es-ES" sz="2000" b="1" dirty="0" smtClean="0">
              <a:solidFill>
                <a:schemeClr val="tx1"/>
              </a:solidFill>
            </a:rPr>
            <a:t>ACCIÓN INDIVIDUAL</a:t>
          </a:r>
          <a:endParaRPr lang="es-ES" sz="2000" dirty="0">
            <a:solidFill>
              <a:schemeClr val="tx1"/>
            </a:solidFill>
          </a:endParaRPr>
        </a:p>
      </dgm:t>
    </dgm:pt>
    <dgm:pt modelId="{747CC7AE-BC4E-4899-9235-AF7841EC21B3}" type="parTrans" cxnId="{E6534269-CC4E-4C52-9CB2-9988EB8B50F6}">
      <dgm:prSet/>
      <dgm:spPr/>
      <dgm:t>
        <a:bodyPr/>
        <a:lstStyle/>
        <a:p>
          <a:endParaRPr lang="es-ES" sz="2000">
            <a:solidFill>
              <a:schemeClr val="tx1"/>
            </a:solidFill>
          </a:endParaRPr>
        </a:p>
      </dgm:t>
    </dgm:pt>
    <dgm:pt modelId="{48D3D0DA-54B1-4536-9D34-740080D766B1}" type="sibTrans" cxnId="{E6534269-CC4E-4C52-9CB2-9988EB8B50F6}">
      <dgm:prSet/>
      <dgm:spPr/>
      <dgm:t>
        <a:bodyPr/>
        <a:lstStyle/>
        <a:p>
          <a:endParaRPr lang="es-ES" sz="2000">
            <a:solidFill>
              <a:schemeClr val="tx1"/>
            </a:solidFill>
          </a:endParaRPr>
        </a:p>
      </dgm:t>
    </dgm:pt>
    <dgm:pt modelId="{996ACE3C-5FA9-40AD-A01D-EB8D7E164D5F}">
      <dgm:prSet phldrT="[Texto]" custT="1"/>
      <dgm:spPr/>
      <dgm:t>
        <a:bodyPr/>
        <a:lstStyle/>
        <a:p>
          <a:r>
            <a:rPr lang="es-ES" sz="2000" b="1" dirty="0" smtClean="0">
              <a:solidFill>
                <a:schemeClr val="tx1"/>
              </a:solidFill>
            </a:rPr>
            <a:t>ACCIÓN EN CASO DE QUIEBRA</a:t>
          </a:r>
          <a:endParaRPr lang="es-ES" sz="2000" dirty="0">
            <a:solidFill>
              <a:schemeClr val="tx1"/>
            </a:solidFill>
          </a:endParaRPr>
        </a:p>
      </dgm:t>
    </dgm:pt>
    <dgm:pt modelId="{943ED5B0-D892-457B-8098-5A1A2730ED98}" type="parTrans" cxnId="{FE21AE38-D6FF-446A-AC51-F1FC06B61EBF}">
      <dgm:prSet/>
      <dgm:spPr/>
      <dgm:t>
        <a:bodyPr/>
        <a:lstStyle/>
        <a:p>
          <a:endParaRPr lang="es-ES" sz="2000">
            <a:solidFill>
              <a:schemeClr val="tx1"/>
            </a:solidFill>
          </a:endParaRPr>
        </a:p>
      </dgm:t>
    </dgm:pt>
    <dgm:pt modelId="{F797C33A-0264-462E-A610-A2F494412649}" type="sibTrans" cxnId="{FE21AE38-D6FF-446A-AC51-F1FC06B61EBF}">
      <dgm:prSet/>
      <dgm:spPr/>
      <dgm:t>
        <a:bodyPr/>
        <a:lstStyle/>
        <a:p>
          <a:endParaRPr lang="es-ES" sz="2000">
            <a:solidFill>
              <a:schemeClr val="tx1"/>
            </a:solidFill>
          </a:endParaRPr>
        </a:p>
      </dgm:t>
    </dgm:pt>
    <dgm:pt modelId="{A60256F5-5466-4EE4-871D-7AD0713F366B}">
      <dgm:prSet phldrT="[Texto]" custT="1"/>
      <dgm:spPr/>
      <dgm:t>
        <a:bodyPr/>
        <a:lstStyle/>
        <a:p>
          <a:pPr>
            <a:lnSpc>
              <a:spcPct val="100000"/>
            </a:lnSpc>
            <a:spcAft>
              <a:spcPts val="0"/>
            </a:spcAft>
          </a:pPr>
          <a:r>
            <a:rPr lang="es-ES" sz="2000" b="0" dirty="0" smtClean="0">
              <a:solidFill>
                <a:schemeClr val="tx1"/>
              </a:solidFill>
            </a:rPr>
            <a:t>Previa resolución Asamblearia</a:t>
          </a:r>
          <a:endParaRPr lang="es-ES" sz="2000" b="0" dirty="0">
            <a:solidFill>
              <a:schemeClr val="tx1"/>
            </a:solidFill>
          </a:endParaRPr>
        </a:p>
      </dgm:t>
    </dgm:pt>
    <dgm:pt modelId="{92D92C70-2A35-4DE4-91F7-D0DC997B943D}" type="parTrans" cxnId="{F52D9A54-60CA-4041-ADAE-390783CD8DD6}">
      <dgm:prSet/>
      <dgm:spPr/>
      <dgm:t>
        <a:bodyPr/>
        <a:lstStyle/>
        <a:p>
          <a:endParaRPr lang="es-ES"/>
        </a:p>
      </dgm:t>
    </dgm:pt>
    <dgm:pt modelId="{D8622AD8-033B-474F-910E-519225972948}" type="sibTrans" cxnId="{F52D9A54-60CA-4041-ADAE-390783CD8DD6}">
      <dgm:prSet/>
      <dgm:spPr/>
      <dgm:t>
        <a:bodyPr/>
        <a:lstStyle/>
        <a:p>
          <a:endParaRPr lang="es-ES"/>
        </a:p>
      </dgm:t>
    </dgm:pt>
    <dgm:pt modelId="{05F6DBEE-1A91-4DD6-89F3-1E84CB2CAE3D}">
      <dgm:prSet phldrT="[Texto]" custT="1"/>
      <dgm:spPr/>
      <dgm:t>
        <a:bodyPr/>
        <a:lstStyle/>
        <a:p>
          <a:pPr>
            <a:lnSpc>
              <a:spcPct val="100000"/>
            </a:lnSpc>
            <a:spcAft>
              <a:spcPts val="0"/>
            </a:spcAft>
          </a:pPr>
          <a:r>
            <a:rPr lang="es-ES" sz="2000" b="0" dirty="0" smtClean="0">
              <a:solidFill>
                <a:schemeClr val="tx1"/>
              </a:solidFill>
            </a:rPr>
            <a:t>Si luego de 3 meses no es iniciada</a:t>
          </a:r>
          <a:r>
            <a:rPr lang="es-ES" sz="2000" b="1" dirty="0" smtClean="0">
              <a:solidFill>
                <a:schemeClr val="tx1"/>
              </a:solidFill>
            </a:rPr>
            <a:t>:</a:t>
          </a:r>
          <a:endParaRPr lang="es-ES" sz="2000" b="1" dirty="0">
            <a:solidFill>
              <a:schemeClr val="tx1"/>
            </a:solidFill>
          </a:endParaRPr>
        </a:p>
      </dgm:t>
    </dgm:pt>
    <dgm:pt modelId="{F4DCF437-5F16-4749-8CC3-A5518B28F2A1}" type="parTrans" cxnId="{435AB668-3450-4C68-92BD-8AE2B9FCA2DD}">
      <dgm:prSet/>
      <dgm:spPr/>
      <dgm:t>
        <a:bodyPr/>
        <a:lstStyle/>
        <a:p>
          <a:endParaRPr lang="es-ES"/>
        </a:p>
      </dgm:t>
    </dgm:pt>
    <dgm:pt modelId="{FE67CA24-28F7-4CB0-ACA2-C7BD43C00131}" type="sibTrans" cxnId="{435AB668-3450-4C68-92BD-8AE2B9FCA2DD}">
      <dgm:prSet/>
      <dgm:spPr/>
      <dgm:t>
        <a:bodyPr/>
        <a:lstStyle/>
        <a:p>
          <a:endParaRPr lang="es-ES"/>
        </a:p>
      </dgm:t>
    </dgm:pt>
    <dgm:pt modelId="{4B8F97E4-2F6A-47B7-A5EF-0D01E8940ACD}" type="pres">
      <dgm:prSet presAssocID="{7DDD6ED2-E7D0-4D25-B594-E0FA557F4762}" presName="linear" presStyleCnt="0">
        <dgm:presLayoutVars>
          <dgm:animLvl val="lvl"/>
          <dgm:resizeHandles val="exact"/>
        </dgm:presLayoutVars>
      </dgm:prSet>
      <dgm:spPr/>
      <dgm:t>
        <a:bodyPr/>
        <a:lstStyle/>
        <a:p>
          <a:endParaRPr lang="es-ES"/>
        </a:p>
      </dgm:t>
    </dgm:pt>
    <dgm:pt modelId="{CB7DB485-4720-4F82-BAE4-52CB4F0B7194}" type="pres">
      <dgm:prSet presAssocID="{12C8CF4F-E473-4441-BDBA-D2FD2103FFA8}" presName="parentText" presStyleLbl="node1" presStyleIdx="0" presStyleCnt="4" custScaleY="73006" custLinFactNeighborY="-57467">
        <dgm:presLayoutVars>
          <dgm:chMax val="0"/>
          <dgm:bulletEnabled val="1"/>
        </dgm:presLayoutVars>
      </dgm:prSet>
      <dgm:spPr/>
      <dgm:t>
        <a:bodyPr/>
        <a:lstStyle/>
        <a:p>
          <a:endParaRPr lang="es-ES"/>
        </a:p>
      </dgm:t>
    </dgm:pt>
    <dgm:pt modelId="{5B7FFAE9-0654-4A5D-8AD9-02BB51F9709D}" type="pres">
      <dgm:prSet presAssocID="{12C8CF4F-E473-4441-BDBA-D2FD2103FFA8}" presName="childText" presStyleLbl="revTx" presStyleIdx="0" presStyleCnt="1" custScaleY="1208752">
        <dgm:presLayoutVars>
          <dgm:bulletEnabled val="1"/>
        </dgm:presLayoutVars>
      </dgm:prSet>
      <dgm:spPr/>
      <dgm:t>
        <a:bodyPr/>
        <a:lstStyle/>
        <a:p>
          <a:endParaRPr lang="es-ES"/>
        </a:p>
      </dgm:t>
    </dgm:pt>
    <dgm:pt modelId="{DFC064B3-C067-4DE5-9292-823DECF88E22}" type="pres">
      <dgm:prSet presAssocID="{07197D68-BB09-4C64-9BC1-7000BA281DDD}" presName="parentText" presStyleLbl="node1" presStyleIdx="1" presStyleCnt="4" custScaleY="61155" custLinFactY="-57999" custLinFactNeighborY="-100000">
        <dgm:presLayoutVars>
          <dgm:chMax val="0"/>
          <dgm:bulletEnabled val="1"/>
        </dgm:presLayoutVars>
      </dgm:prSet>
      <dgm:spPr/>
      <dgm:t>
        <a:bodyPr/>
        <a:lstStyle/>
        <a:p>
          <a:endParaRPr lang="es-ES"/>
        </a:p>
      </dgm:t>
    </dgm:pt>
    <dgm:pt modelId="{82881EE9-E6FA-4A51-9C90-F14A9BE9D9EA}" type="pres">
      <dgm:prSet presAssocID="{2B5EC5E3-6A98-4ECF-BC88-EA2279E2857D}" presName="spacer" presStyleCnt="0"/>
      <dgm:spPr/>
    </dgm:pt>
    <dgm:pt modelId="{49650FB4-CF19-4E97-AF7E-02B0A7E28C1A}" type="pres">
      <dgm:prSet presAssocID="{69481BF4-682A-41BA-BF2D-7ADBC0E43809}" presName="parentText" presStyleLbl="node1" presStyleIdx="2" presStyleCnt="4" custScaleY="52827" custLinFactY="-45230" custLinFactNeighborY="-100000">
        <dgm:presLayoutVars>
          <dgm:chMax val="0"/>
          <dgm:bulletEnabled val="1"/>
        </dgm:presLayoutVars>
      </dgm:prSet>
      <dgm:spPr/>
      <dgm:t>
        <a:bodyPr/>
        <a:lstStyle/>
        <a:p>
          <a:endParaRPr lang="es-ES"/>
        </a:p>
      </dgm:t>
    </dgm:pt>
    <dgm:pt modelId="{EF3F97D3-D6AE-442F-8F81-3BEEF5C52095}" type="pres">
      <dgm:prSet presAssocID="{48D3D0DA-54B1-4536-9D34-740080D766B1}" presName="spacer" presStyleCnt="0"/>
      <dgm:spPr/>
    </dgm:pt>
    <dgm:pt modelId="{7020EC0E-A754-448B-8D8E-8547F3715428}" type="pres">
      <dgm:prSet presAssocID="{996ACE3C-5FA9-40AD-A01D-EB8D7E164D5F}" presName="parentText" presStyleLbl="node1" presStyleIdx="3" presStyleCnt="4" custScaleY="51679" custLinFactY="-28954" custLinFactNeighborY="-100000">
        <dgm:presLayoutVars>
          <dgm:chMax val="0"/>
          <dgm:bulletEnabled val="1"/>
        </dgm:presLayoutVars>
      </dgm:prSet>
      <dgm:spPr/>
      <dgm:t>
        <a:bodyPr/>
        <a:lstStyle/>
        <a:p>
          <a:endParaRPr lang="es-ES"/>
        </a:p>
      </dgm:t>
    </dgm:pt>
  </dgm:ptLst>
  <dgm:cxnLst>
    <dgm:cxn modelId="{FE21AE38-D6FF-446A-AC51-F1FC06B61EBF}" srcId="{7DDD6ED2-E7D0-4D25-B594-E0FA557F4762}" destId="{996ACE3C-5FA9-40AD-A01D-EB8D7E164D5F}" srcOrd="3" destOrd="0" parTransId="{943ED5B0-D892-457B-8098-5A1A2730ED98}" sibTransId="{F797C33A-0264-462E-A610-A2F494412649}"/>
    <dgm:cxn modelId="{CD4FA3C0-A23D-4A4E-BA3C-7017068D41D1}" type="presOf" srcId="{7DDD6ED2-E7D0-4D25-B594-E0FA557F4762}" destId="{4B8F97E4-2F6A-47B7-A5EF-0D01E8940ACD}" srcOrd="0" destOrd="0" presId="urn:microsoft.com/office/officeart/2005/8/layout/vList2"/>
    <dgm:cxn modelId="{B625612F-67B7-4FAD-9D3C-5B322E8C7687}" type="presOf" srcId="{05F6DBEE-1A91-4DD6-89F3-1E84CB2CAE3D}" destId="{5B7FFAE9-0654-4A5D-8AD9-02BB51F9709D}" srcOrd="0" destOrd="1" presId="urn:microsoft.com/office/officeart/2005/8/layout/vList2"/>
    <dgm:cxn modelId="{74588E61-9C7D-4010-B2DF-E9A741DFE139}" type="presOf" srcId="{A60256F5-5466-4EE4-871D-7AD0713F366B}" destId="{5B7FFAE9-0654-4A5D-8AD9-02BB51F9709D}" srcOrd="0" destOrd="0" presId="urn:microsoft.com/office/officeart/2005/8/layout/vList2"/>
    <dgm:cxn modelId="{D0B2E227-5CA4-4FF3-9E0B-BF212F5D3527}" type="presOf" srcId="{996ACE3C-5FA9-40AD-A01D-EB8D7E164D5F}" destId="{7020EC0E-A754-448B-8D8E-8547F3715428}" srcOrd="0" destOrd="0" presId="urn:microsoft.com/office/officeart/2005/8/layout/vList2"/>
    <dgm:cxn modelId="{E6534269-CC4E-4C52-9CB2-9988EB8B50F6}" srcId="{7DDD6ED2-E7D0-4D25-B594-E0FA557F4762}" destId="{69481BF4-682A-41BA-BF2D-7ADBC0E43809}" srcOrd="2" destOrd="0" parTransId="{747CC7AE-BC4E-4899-9235-AF7841EC21B3}" sibTransId="{48D3D0DA-54B1-4536-9D34-740080D766B1}"/>
    <dgm:cxn modelId="{CB8C0D1E-1906-4770-8174-D4317EFE0A03}" type="presOf" srcId="{07197D68-BB09-4C64-9BC1-7000BA281DDD}" destId="{DFC064B3-C067-4DE5-9292-823DECF88E22}" srcOrd="0" destOrd="0" presId="urn:microsoft.com/office/officeart/2005/8/layout/vList2"/>
    <dgm:cxn modelId="{F52D9A54-60CA-4041-ADAE-390783CD8DD6}" srcId="{12C8CF4F-E473-4441-BDBA-D2FD2103FFA8}" destId="{A60256F5-5466-4EE4-871D-7AD0713F366B}" srcOrd="0" destOrd="0" parTransId="{92D92C70-2A35-4DE4-91F7-D0DC997B943D}" sibTransId="{D8622AD8-033B-474F-910E-519225972948}"/>
    <dgm:cxn modelId="{40C11597-9D8A-47E0-9E57-EA7C0428E841}" srcId="{7DDD6ED2-E7D0-4D25-B594-E0FA557F4762}" destId="{07197D68-BB09-4C64-9BC1-7000BA281DDD}" srcOrd="1" destOrd="0" parTransId="{16437F2F-8EA7-4FED-9EE3-3D2F5E557E77}" sibTransId="{2B5EC5E3-6A98-4ECF-BC88-EA2279E2857D}"/>
    <dgm:cxn modelId="{356F4B1D-41C2-4393-9E97-D85DE83DEBAB}" type="presOf" srcId="{12C8CF4F-E473-4441-BDBA-D2FD2103FFA8}" destId="{CB7DB485-4720-4F82-BAE4-52CB4F0B7194}" srcOrd="0" destOrd="0" presId="urn:microsoft.com/office/officeart/2005/8/layout/vList2"/>
    <dgm:cxn modelId="{3ABEB3B1-A38E-425A-B3C4-EA2F5AB0A195}" srcId="{7DDD6ED2-E7D0-4D25-B594-E0FA557F4762}" destId="{12C8CF4F-E473-4441-BDBA-D2FD2103FFA8}" srcOrd="0" destOrd="0" parTransId="{1DA84945-833B-409A-BBB7-F52A4F707827}" sibTransId="{6A2AB8ED-A388-4417-BEA6-4E4B0ABD8E39}"/>
    <dgm:cxn modelId="{331B5D57-5EF9-4846-8C10-8670431EEF0F}" type="presOf" srcId="{69481BF4-682A-41BA-BF2D-7ADBC0E43809}" destId="{49650FB4-CF19-4E97-AF7E-02B0A7E28C1A}" srcOrd="0" destOrd="0" presId="urn:microsoft.com/office/officeart/2005/8/layout/vList2"/>
    <dgm:cxn modelId="{435AB668-3450-4C68-92BD-8AE2B9FCA2DD}" srcId="{12C8CF4F-E473-4441-BDBA-D2FD2103FFA8}" destId="{05F6DBEE-1A91-4DD6-89F3-1E84CB2CAE3D}" srcOrd="1" destOrd="0" parTransId="{F4DCF437-5F16-4749-8CC3-A5518B28F2A1}" sibTransId="{FE67CA24-28F7-4CB0-ACA2-C7BD43C00131}"/>
    <dgm:cxn modelId="{3E8F22DC-367D-4422-9999-93E63A506F68}" type="presParOf" srcId="{4B8F97E4-2F6A-47B7-A5EF-0D01E8940ACD}" destId="{CB7DB485-4720-4F82-BAE4-52CB4F0B7194}" srcOrd="0" destOrd="0" presId="urn:microsoft.com/office/officeart/2005/8/layout/vList2"/>
    <dgm:cxn modelId="{06E790D2-0A99-4663-B767-5AA798BC212E}" type="presParOf" srcId="{4B8F97E4-2F6A-47B7-A5EF-0D01E8940ACD}" destId="{5B7FFAE9-0654-4A5D-8AD9-02BB51F9709D}" srcOrd="1" destOrd="0" presId="urn:microsoft.com/office/officeart/2005/8/layout/vList2"/>
    <dgm:cxn modelId="{CFA09915-4BC1-488F-A0BE-C1FF5B82247C}" type="presParOf" srcId="{4B8F97E4-2F6A-47B7-A5EF-0D01E8940ACD}" destId="{DFC064B3-C067-4DE5-9292-823DECF88E22}" srcOrd="2" destOrd="0" presId="urn:microsoft.com/office/officeart/2005/8/layout/vList2"/>
    <dgm:cxn modelId="{4980E214-9EE6-457F-8FD3-2F48C68C6C99}" type="presParOf" srcId="{4B8F97E4-2F6A-47B7-A5EF-0D01E8940ACD}" destId="{82881EE9-E6FA-4A51-9C90-F14A9BE9D9EA}" srcOrd="3" destOrd="0" presId="urn:microsoft.com/office/officeart/2005/8/layout/vList2"/>
    <dgm:cxn modelId="{04F440E9-DA23-44CA-AE21-42108A91327D}" type="presParOf" srcId="{4B8F97E4-2F6A-47B7-A5EF-0D01E8940ACD}" destId="{49650FB4-CF19-4E97-AF7E-02B0A7E28C1A}" srcOrd="4" destOrd="0" presId="urn:microsoft.com/office/officeart/2005/8/layout/vList2"/>
    <dgm:cxn modelId="{BB24C9D9-1517-4324-916C-B65797D4EBC2}" type="presParOf" srcId="{4B8F97E4-2F6A-47B7-A5EF-0D01E8940ACD}" destId="{EF3F97D3-D6AE-442F-8F81-3BEEF5C52095}" srcOrd="5" destOrd="0" presId="urn:microsoft.com/office/officeart/2005/8/layout/vList2"/>
    <dgm:cxn modelId="{D2C26482-9B50-4559-BB4A-AD6230D58892}" type="presParOf" srcId="{4B8F97E4-2F6A-47B7-A5EF-0D01E8940ACD}" destId="{7020EC0E-A754-448B-8D8E-8547F371542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7DDD6ED2-E7D0-4D25-B594-E0FA557F4762}"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es-ES"/>
        </a:p>
      </dgm:t>
    </dgm:pt>
    <dgm:pt modelId="{12C8CF4F-E473-4441-BDBA-D2FD2103FFA8}">
      <dgm:prSet phldrT="[Texto]" custT="1"/>
      <dgm:spPr/>
      <dgm:t>
        <a:bodyPr/>
        <a:lstStyle/>
        <a:p>
          <a:pPr algn="just">
            <a:lnSpc>
              <a:spcPct val="100000"/>
            </a:lnSpc>
            <a:spcBef>
              <a:spcPts val="0"/>
            </a:spcBef>
            <a:spcAft>
              <a:spcPts val="0"/>
            </a:spcAft>
          </a:pPr>
          <a:r>
            <a:rPr lang="es-ES" sz="1600" b="1" u="none" dirty="0" smtClean="0">
              <a:solidFill>
                <a:schemeClr val="tx1"/>
              </a:solidFill>
            </a:rPr>
            <a:t>ACCIÓN SOCIAL ejercida por la sociedad</a:t>
          </a:r>
          <a:endParaRPr lang="es-ES" sz="1600" b="1" u="none" dirty="0">
            <a:solidFill>
              <a:schemeClr val="tx1"/>
            </a:solidFill>
          </a:endParaRPr>
        </a:p>
      </dgm:t>
    </dgm:pt>
    <dgm:pt modelId="{1DA84945-833B-409A-BBB7-F52A4F707827}" type="parTrans" cxnId="{3ABEB3B1-A38E-425A-B3C4-EA2F5AB0A195}">
      <dgm:prSet/>
      <dgm:spPr/>
      <dgm:t>
        <a:bodyPr/>
        <a:lstStyle/>
        <a:p>
          <a:pPr algn="just">
            <a:lnSpc>
              <a:spcPct val="100000"/>
            </a:lnSpc>
            <a:spcBef>
              <a:spcPts val="0"/>
            </a:spcBef>
            <a:spcAft>
              <a:spcPts val="0"/>
            </a:spcAft>
          </a:pPr>
          <a:endParaRPr lang="es-ES" sz="1600" u="none">
            <a:solidFill>
              <a:schemeClr val="tx1"/>
            </a:solidFill>
          </a:endParaRPr>
        </a:p>
      </dgm:t>
    </dgm:pt>
    <dgm:pt modelId="{6A2AB8ED-A388-4417-BEA6-4E4B0ABD8E39}" type="sibTrans" cxnId="{3ABEB3B1-A38E-425A-B3C4-EA2F5AB0A195}">
      <dgm:prSet/>
      <dgm:spPr/>
      <dgm:t>
        <a:bodyPr/>
        <a:lstStyle/>
        <a:p>
          <a:pPr algn="just">
            <a:lnSpc>
              <a:spcPct val="100000"/>
            </a:lnSpc>
            <a:spcBef>
              <a:spcPts val="0"/>
            </a:spcBef>
            <a:spcAft>
              <a:spcPts val="0"/>
            </a:spcAft>
          </a:pPr>
          <a:endParaRPr lang="es-ES" sz="1600" u="none">
            <a:solidFill>
              <a:schemeClr val="tx1"/>
            </a:solidFill>
          </a:endParaRPr>
        </a:p>
      </dgm:t>
    </dgm:pt>
    <dgm:pt modelId="{36520290-E686-4070-AC1D-45346050C762}">
      <dgm:prSet custT="1"/>
      <dgm:spPr/>
      <dgm:t>
        <a:bodyPr/>
        <a:lstStyle/>
        <a:p>
          <a:pPr algn="just">
            <a:lnSpc>
              <a:spcPct val="100000"/>
            </a:lnSpc>
            <a:spcBef>
              <a:spcPts val="0"/>
            </a:spcBef>
            <a:spcAft>
              <a:spcPts val="0"/>
            </a:spcAft>
          </a:pPr>
          <a:r>
            <a:rPr lang="es-ES" sz="1600" u="none" dirty="0" smtClean="0"/>
            <a:t>Dirigirse contra uno o más Directores</a:t>
          </a:r>
          <a:endParaRPr lang="es-ES" sz="1600" u="none" dirty="0"/>
        </a:p>
      </dgm:t>
    </dgm:pt>
    <dgm:pt modelId="{CC33360C-BAB5-45B6-9E19-FA4875BB2E23}" type="parTrans" cxnId="{A2616FD6-595F-48A4-B032-4CBBD85F3E7D}">
      <dgm:prSet/>
      <dgm:spPr/>
      <dgm:t>
        <a:bodyPr/>
        <a:lstStyle/>
        <a:p>
          <a:pPr algn="just">
            <a:lnSpc>
              <a:spcPct val="100000"/>
            </a:lnSpc>
            <a:spcBef>
              <a:spcPts val="0"/>
            </a:spcBef>
            <a:spcAft>
              <a:spcPts val="0"/>
            </a:spcAft>
          </a:pPr>
          <a:endParaRPr lang="es-ES" sz="1600" u="none"/>
        </a:p>
      </dgm:t>
    </dgm:pt>
    <dgm:pt modelId="{A87F9538-24B3-4C9C-8BA2-AA243555E108}" type="sibTrans" cxnId="{A2616FD6-595F-48A4-B032-4CBBD85F3E7D}">
      <dgm:prSet/>
      <dgm:spPr/>
      <dgm:t>
        <a:bodyPr/>
        <a:lstStyle/>
        <a:p>
          <a:pPr algn="just">
            <a:lnSpc>
              <a:spcPct val="100000"/>
            </a:lnSpc>
            <a:spcBef>
              <a:spcPts val="0"/>
            </a:spcBef>
            <a:spcAft>
              <a:spcPts val="0"/>
            </a:spcAft>
          </a:pPr>
          <a:endParaRPr lang="es-ES" sz="1600" u="none"/>
        </a:p>
      </dgm:t>
    </dgm:pt>
    <dgm:pt modelId="{D7207ABE-7401-4A27-BBC2-32A7A856209F}">
      <dgm:prSet custT="1"/>
      <dgm:spPr/>
      <dgm:t>
        <a:bodyPr/>
        <a:lstStyle/>
        <a:p>
          <a:pPr algn="just">
            <a:lnSpc>
              <a:spcPct val="100000"/>
            </a:lnSpc>
            <a:spcBef>
              <a:spcPts val="0"/>
            </a:spcBef>
            <a:spcAft>
              <a:spcPts val="0"/>
            </a:spcAft>
          </a:pPr>
          <a:r>
            <a:rPr lang="es-ES" sz="1600" u="none" dirty="0" smtClean="0"/>
            <a:t>Se ejercitará previa decisión A. O.</a:t>
          </a:r>
          <a:endParaRPr lang="es-ES" sz="1600" u="none" dirty="0"/>
        </a:p>
      </dgm:t>
    </dgm:pt>
    <dgm:pt modelId="{70841625-3E20-4F49-A749-0760D1D06773}" type="parTrans" cxnId="{48D7228D-0151-4BF0-9905-02B1B7B359B4}">
      <dgm:prSet/>
      <dgm:spPr/>
      <dgm:t>
        <a:bodyPr/>
        <a:lstStyle/>
        <a:p>
          <a:pPr algn="just">
            <a:lnSpc>
              <a:spcPct val="100000"/>
            </a:lnSpc>
            <a:spcBef>
              <a:spcPts val="0"/>
            </a:spcBef>
            <a:spcAft>
              <a:spcPts val="0"/>
            </a:spcAft>
          </a:pPr>
          <a:endParaRPr lang="es-ES" sz="1600" u="none"/>
        </a:p>
      </dgm:t>
    </dgm:pt>
    <dgm:pt modelId="{62C8A8F2-5E44-4026-83CE-6BFC19880333}" type="sibTrans" cxnId="{48D7228D-0151-4BF0-9905-02B1B7B359B4}">
      <dgm:prSet/>
      <dgm:spPr/>
      <dgm:t>
        <a:bodyPr/>
        <a:lstStyle/>
        <a:p>
          <a:pPr algn="just">
            <a:lnSpc>
              <a:spcPct val="100000"/>
            </a:lnSpc>
            <a:spcBef>
              <a:spcPts val="0"/>
            </a:spcBef>
            <a:spcAft>
              <a:spcPts val="0"/>
            </a:spcAft>
          </a:pPr>
          <a:endParaRPr lang="es-ES" sz="1600" u="none"/>
        </a:p>
      </dgm:t>
    </dgm:pt>
    <dgm:pt modelId="{DAD6B53F-C05A-4456-8B78-DA0A67F16FAB}">
      <dgm:prSet custT="1"/>
      <dgm:spPr/>
      <dgm:t>
        <a:bodyPr/>
        <a:lstStyle/>
        <a:p>
          <a:pPr algn="just">
            <a:lnSpc>
              <a:spcPct val="100000"/>
            </a:lnSpc>
            <a:spcBef>
              <a:spcPts val="0"/>
            </a:spcBef>
            <a:spcAft>
              <a:spcPts val="0"/>
            </a:spcAft>
          </a:pPr>
          <a:r>
            <a:rPr lang="es-ES" sz="1600" u="none" dirty="0" smtClean="0"/>
            <a:t>tomarse por mayoría absoluta de votos presentes, salvo que el estatuto exija mayor número. </a:t>
          </a:r>
          <a:endParaRPr lang="es-ES" sz="1600" u="none" dirty="0"/>
        </a:p>
      </dgm:t>
    </dgm:pt>
    <dgm:pt modelId="{D5DAE755-7508-4B5F-9576-E65F28BD61AF}" type="parTrans" cxnId="{033B3B3B-1CCF-4B7B-89DE-BD4DFFD5EF31}">
      <dgm:prSet/>
      <dgm:spPr/>
      <dgm:t>
        <a:bodyPr/>
        <a:lstStyle/>
        <a:p>
          <a:pPr algn="just">
            <a:lnSpc>
              <a:spcPct val="100000"/>
            </a:lnSpc>
            <a:spcBef>
              <a:spcPts val="0"/>
            </a:spcBef>
            <a:spcAft>
              <a:spcPts val="0"/>
            </a:spcAft>
          </a:pPr>
          <a:endParaRPr lang="es-ES" sz="1600" u="none"/>
        </a:p>
      </dgm:t>
    </dgm:pt>
    <dgm:pt modelId="{B56AE4C0-0C27-4AEC-BED5-65E8654313CC}" type="sibTrans" cxnId="{033B3B3B-1CCF-4B7B-89DE-BD4DFFD5EF31}">
      <dgm:prSet/>
      <dgm:spPr/>
      <dgm:t>
        <a:bodyPr/>
        <a:lstStyle/>
        <a:p>
          <a:pPr algn="just">
            <a:lnSpc>
              <a:spcPct val="100000"/>
            </a:lnSpc>
            <a:spcBef>
              <a:spcPts val="0"/>
            </a:spcBef>
            <a:spcAft>
              <a:spcPts val="0"/>
            </a:spcAft>
          </a:pPr>
          <a:endParaRPr lang="es-ES" sz="1600" u="none"/>
        </a:p>
      </dgm:t>
    </dgm:pt>
    <dgm:pt modelId="{2D5EABB1-79CD-4ECC-ABD4-71D5DC7E1F3D}">
      <dgm:prSet custT="1"/>
      <dgm:spPr/>
      <dgm:t>
        <a:bodyPr/>
        <a:lstStyle/>
        <a:p>
          <a:pPr algn="just">
            <a:lnSpc>
              <a:spcPct val="100000"/>
            </a:lnSpc>
            <a:spcBef>
              <a:spcPts val="0"/>
            </a:spcBef>
            <a:spcAft>
              <a:spcPts val="0"/>
            </a:spcAft>
          </a:pPr>
          <a:r>
            <a:rPr lang="es-ES" sz="1600" u="none" dirty="0" smtClean="0"/>
            <a:t>No resulta imprescindible que la consideración de la responsabilidad de los Directores sea un punto expreso del orden del día, pues también puede resolverse si es consecuencia directa de la resolución del asunto incluido en este (art. 276, 2).</a:t>
          </a:r>
          <a:endParaRPr lang="es-ES" sz="1600" u="none" dirty="0"/>
        </a:p>
      </dgm:t>
    </dgm:pt>
    <dgm:pt modelId="{387349F7-2938-4AD5-84D0-557712873D03}" type="parTrans" cxnId="{2996ADED-5AA3-46CC-80BC-E6BC2489F205}">
      <dgm:prSet/>
      <dgm:spPr/>
      <dgm:t>
        <a:bodyPr/>
        <a:lstStyle/>
        <a:p>
          <a:pPr algn="just">
            <a:lnSpc>
              <a:spcPct val="100000"/>
            </a:lnSpc>
            <a:spcBef>
              <a:spcPts val="0"/>
            </a:spcBef>
            <a:spcAft>
              <a:spcPts val="0"/>
            </a:spcAft>
          </a:pPr>
          <a:endParaRPr lang="es-ES" sz="1600" u="none"/>
        </a:p>
      </dgm:t>
    </dgm:pt>
    <dgm:pt modelId="{0D56733E-8C49-4F60-8027-18F93A0A269D}" type="sibTrans" cxnId="{2996ADED-5AA3-46CC-80BC-E6BC2489F205}">
      <dgm:prSet/>
      <dgm:spPr/>
      <dgm:t>
        <a:bodyPr/>
        <a:lstStyle/>
        <a:p>
          <a:pPr algn="just">
            <a:lnSpc>
              <a:spcPct val="100000"/>
            </a:lnSpc>
            <a:spcBef>
              <a:spcPts val="0"/>
            </a:spcBef>
            <a:spcAft>
              <a:spcPts val="0"/>
            </a:spcAft>
          </a:pPr>
          <a:endParaRPr lang="es-ES" sz="1600" u="none"/>
        </a:p>
      </dgm:t>
    </dgm:pt>
    <dgm:pt modelId="{3F187EED-1970-4C63-8B4E-B34C293DDE39}">
      <dgm:prSet custT="1"/>
      <dgm:spPr/>
      <dgm:t>
        <a:bodyPr/>
        <a:lstStyle/>
        <a:p>
          <a:pPr algn="just">
            <a:lnSpc>
              <a:spcPct val="100000"/>
            </a:lnSpc>
            <a:spcBef>
              <a:spcPts val="0"/>
            </a:spcBef>
            <a:spcAft>
              <a:spcPts val="0"/>
            </a:spcAft>
          </a:pPr>
          <a:r>
            <a:rPr lang="es-ES" sz="1600" u="none" dirty="0" smtClean="0"/>
            <a:t>Quien la invoca carga con la prueba</a:t>
          </a:r>
          <a:r>
            <a:rPr lang="es-ES" sz="1600" u="none" smtClean="0"/>
            <a:t>. </a:t>
          </a:r>
          <a:endParaRPr lang="es-ES" sz="1600" u="none" dirty="0"/>
        </a:p>
      </dgm:t>
    </dgm:pt>
    <dgm:pt modelId="{5F22D3AB-5870-4CFD-885F-B9AFDAE41CB0}" type="parTrans" cxnId="{8D172DD9-7B6E-425E-9050-2E7D6BCA2C67}">
      <dgm:prSet/>
      <dgm:spPr/>
      <dgm:t>
        <a:bodyPr/>
        <a:lstStyle/>
        <a:p>
          <a:pPr>
            <a:lnSpc>
              <a:spcPct val="100000"/>
            </a:lnSpc>
            <a:spcBef>
              <a:spcPts val="0"/>
            </a:spcBef>
            <a:spcAft>
              <a:spcPts val="0"/>
            </a:spcAft>
          </a:pPr>
          <a:endParaRPr lang="es-ES" sz="1600"/>
        </a:p>
      </dgm:t>
    </dgm:pt>
    <dgm:pt modelId="{43EB0411-3DB2-48DB-A991-130656FE5C04}" type="sibTrans" cxnId="{8D172DD9-7B6E-425E-9050-2E7D6BCA2C67}">
      <dgm:prSet/>
      <dgm:spPr/>
      <dgm:t>
        <a:bodyPr/>
        <a:lstStyle/>
        <a:p>
          <a:pPr>
            <a:lnSpc>
              <a:spcPct val="100000"/>
            </a:lnSpc>
            <a:spcBef>
              <a:spcPts val="0"/>
            </a:spcBef>
            <a:spcAft>
              <a:spcPts val="0"/>
            </a:spcAft>
          </a:pPr>
          <a:endParaRPr lang="es-ES" sz="1600"/>
        </a:p>
      </dgm:t>
    </dgm:pt>
    <dgm:pt modelId="{EF3D2C70-8156-482C-BFCC-F4BC42C82E7C}">
      <dgm:prSet custT="1"/>
      <dgm:spPr/>
      <dgm:t>
        <a:bodyPr/>
        <a:lstStyle/>
        <a:p>
          <a:pPr>
            <a:lnSpc>
              <a:spcPct val="100000"/>
            </a:lnSpc>
            <a:spcBef>
              <a:spcPts val="0"/>
            </a:spcBef>
            <a:spcAft>
              <a:spcPts val="0"/>
            </a:spcAft>
          </a:pPr>
          <a:r>
            <a:rPr lang="es-ES" sz="1600" u="none" dirty="0" smtClean="0"/>
            <a:t>El socio actúa en representación del interés social. Como si se tratara de la propia sociedad afectada.</a:t>
          </a:r>
          <a:endParaRPr lang="es-ES" sz="1600" u="none" dirty="0"/>
        </a:p>
      </dgm:t>
    </dgm:pt>
    <dgm:pt modelId="{86F9CE27-5594-4069-9655-2160396B85DF}" type="parTrans" cxnId="{97594B7E-CFCE-4B11-BE6A-9461A8817DAE}">
      <dgm:prSet/>
      <dgm:spPr/>
      <dgm:t>
        <a:bodyPr/>
        <a:lstStyle/>
        <a:p>
          <a:pPr>
            <a:lnSpc>
              <a:spcPct val="100000"/>
            </a:lnSpc>
            <a:spcBef>
              <a:spcPts val="0"/>
            </a:spcBef>
            <a:spcAft>
              <a:spcPts val="0"/>
            </a:spcAft>
          </a:pPr>
          <a:endParaRPr lang="es-ES" sz="1600"/>
        </a:p>
      </dgm:t>
    </dgm:pt>
    <dgm:pt modelId="{DDEB4827-1329-4A6F-890D-2467A63A1AC8}" type="sibTrans" cxnId="{97594B7E-CFCE-4B11-BE6A-9461A8817DAE}">
      <dgm:prSet/>
      <dgm:spPr/>
      <dgm:t>
        <a:bodyPr/>
        <a:lstStyle/>
        <a:p>
          <a:pPr>
            <a:lnSpc>
              <a:spcPct val="100000"/>
            </a:lnSpc>
            <a:spcBef>
              <a:spcPts val="0"/>
            </a:spcBef>
            <a:spcAft>
              <a:spcPts val="0"/>
            </a:spcAft>
          </a:pPr>
          <a:endParaRPr lang="es-ES" sz="1600"/>
        </a:p>
      </dgm:t>
    </dgm:pt>
    <dgm:pt modelId="{BCC64545-740B-4A45-B4EF-4C81CF6E46D1}">
      <dgm:prSet custT="1"/>
      <dgm:spPr/>
      <dgm:t>
        <a:bodyPr/>
        <a:lstStyle/>
        <a:p>
          <a:pPr algn="ctr">
            <a:lnSpc>
              <a:spcPct val="100000"/>
            </a:lnSpc>
            <a:spcBef>
              <a:spcPts val="0"/>
            </a:spcBef>
            <a:spcAft>
              <a:spcPts val="0"/>
            </a:spcAft>
          </a:pPr>
          <a:r>
            <a:rPr lang="es-ES" sz="1600" b="1" u="none" dirty="0" smtClean="0"/>
            <a:t>Efectos: producirá la remoción del director o directores afectados, obligando a la asamblea a resolver su reemplazo.</a:t>
          </a:r>
          <a:endParaRPr lang="es-ES" sz="1600" b="1" u="none" dirty="0"/>
        </a:p>
      </dgm:t>
    </dgm:pt>
    <dgm:pt modelId="{60E6EB08-3D7A-403B-86D7-F8427275E17C}" type="parTrans" cxnId="{9F2CE8F6-55B4-45C5-AC3A-E4440F9793F6}">
      <dgm:prSet/>
      <dgm:spPr/>
      <dgm:t>
        <a:bodyPr/>
        <a:lstStyle/>
        <a:p>
          <a:pPr>
            <a:lnSpc>
              <a:spcPct val="100000"/>
            </a:lnSpc>
            <a:spcBef>
              <a:spcPts val="0"/>
            </a:spcBef>
            <a:spcAft>
              <a:spcPts val="0"/>
            </a:spcAft>
          </a:pPr>
          <a:endParaRPr lang="es-ES" sz="1600"/>
        </a:p>
      </dgm:t>
    </dgm:pt>
    <dgm:pt modelId="{1AFE1CA4-A0EA-423D-A0B5-72947C9AB7CA}" type="sibTrans" cxnId="{9F2CE8F6-55B4-45C5-AC3A-E4440F9793F6}">
      <dgm:prSet/>
      <dgm:spPr/>
      <dgm:t>
        <a:bodyPr/>
        <a:lstStyle/>
        <a:p>
          <a:pPr>
            <a:lnSpc>
              <a:spcPct val="100000"/>
            </a:lnSpc>
            <a:spcBef>
              <a:spcPts val="0"/>
            </a:spcBef>
            <a:spcAft>
              <a:spcPts val="0"/>
            </a:spcAft>
          </a:pPr>
          <a:endParaRPr lang="es-ES" sz="1600"/>
        </a:p>
      </dgm:t>
    </dgm:pt>
    <dgm:pt modelId="{4B8F97E4-2F6A-47B7-A5EF-0D01E8940ACD}" type="pres">
      <dgm:prSet presAssocID="{7DDD6ED2-E7D0-4D25-B594-E0FA557F4762}" presName="linear" presStyleCnt="0">
        <dgm:presLayoutVars>
          <dgm:animLvl val="lvl"/>
          <dgm:resizeHandles val="exact"/>
        </dgm:presLayoutVars>
      </dgm:prSet>
      <dgm:spPr/>
      <dgm:t>
        <a:bodyPr/>
        <a:lstStyle/>
        <a:p>
          <a:endParaRPr lang="es-ES"/>
        </a:p>
      </dgm:t>
    </dgm:pt>
    <dgm:pt modelId="{CB7DB485-4720-4F82-BAE4-52CB4F0B7194}" type="pres">
      <dgm:prSet presAssocID="{12C8CF4F-E473-4441-BDBA-D2FD2103FFA8}" presName="parentText" presStyleLbl="node1" presStyleIdx="0" presStyleCnt="2" custScaleY="94041" custLinFactNeighborY="-57467">
        <dgm:presLayoutVars>
          <dgm:chMax val="0"/>
          <dgm:bulletEnabled val="1"/>
        </dgm:presLayoutVars>
      </dgm:prSet>
      <dgm:spPr/>
      <dgm:t>
        <a:bodyPr/>
        <a:lstStyle/>
        <a:p>
          <a:endParaRPr lang="es-ES"/>
        </a:p>
      </dgm:t>
    </dgm:pt>
    <dgm:pt modelId="{5B7FFAE9-0654-4A5D-8AD9-02BB51F9709D}" type="pres">
      <dgm:prSet presAssocID="{12C8CF4F-E473-4441-BDBA-D2FD2103FFA8}" presName="childText" presStyleLbl="revTx" presStyleIdx="0" presStyleCnt="1" custScaleX="96552" custScaleY="116475" custLinFactNeighborY="7710">
        <dgm:presLayoutVars>
          <dgm:bulletEnabled val="1"/>
        </dgm:presLayoutVars>
      </dgm:prSet>
      <dgm:spPr/>
      <dgm:t>
        <a:bodyPr/>
        <a:lstStyle/>
        <a:p>
          <a:endParaRPr lang="es-ES"/>
        </a:p>
      </dgm:t>
    </dgm:pt>
    <dgm:pt modelId="{8E0E5459-0383-469A-BFD6-F81D78BBE195}" type="pres">
      <dgm:prSet presAssocID="{BCC64545-740B-4A45-B4EF-4C81CF6E46D1}" presName="parentText" presStyleLbl="node1" presStyleIdx="1" presStyleCnt="2" custLinFactNeighborY="-12611">
        <dgm:presLayoutVars>
          <dgm:chMax val="0"/>
          <dgm:bulletEnabled val="1"/>
        </dgm:presLayoutVars>
      </dgm:prSet>
      <dgm:spPr/>
      <dgm:t>
        <a:bodyPr/>
        <a:lstStyle/>
        <a:p>
          <a:endParaRPr lang="es-ES"/>
        </a:p>
      </dgm:t>
    </dgm:pt>
  </dgm:ptLst>
  <dgm:cxnLst>
    <dgm:cxn modelId="{48D7228D-0151-4BF0-9905-02B1B7B359B4}" srcId="{12C8CF4F-E473-4441-BDBA-D2FD2103FFA8}" destId="{D7207ABE-7401-4A27-BBC2-32A7A856209F}" srcOrd="1" destOrd="0" parTransId="{70841625-3E20-4F49-A749-0760D1D06773}" sibTransId="{62C8A8F2-5E44-4026-83CE-6BFC19880333}"/>
    <dgm:cxn modelId="{3ABEB3B1-A38E-425A-B3C4-EA2F5AB0A195}" srcId="{7DDD6ED2-E7D0-4D25-B594-E0FA557F4762}" destId="{12C8CF4F-E473-4441-BDBA-D2FD2103FFA8}" srcOrd="0" destOrd="0" parTransId="{1DA84945-833B-409A-BBB7-F52A4F707827}" sibTransId="{6A2AB8ED-A388-4417-BEA6-4E4B0ABD8E39}"/>
    <dgm:cxn modelId="{9F2CE8F6-55B4-45C5-AC3A-E4440F9793F6}" srcId="{7DDD6ED2-E7D0-4D25-B594-E0FA557F4762}" destId="{BCC64545-740B-4A45-B4EF-4C81CF6E46D1}" srcOrd="1" destOrd="0" parTransId="{60E6EB08-3D7A-403B-86D7-F8427275E17C}" sibTransId="{1AFE1CA4-A0EA-423D-A0B5-72947C9AB7CA}"/>
    <dgm:cxn modelId="{644FC4C9-C1F9-4464-8B4C-E7F6420F9D33}" type="presOf" srcId="{3F187EED-1970-4C63-8B4E-B34C293DDE39}" destId="{5B7FFAE9-0654-4A5D-8AD9-02BB51F9709D}" srcOrd="0" destOrd="4" presId="urn:microsoft.com/office/officeart/2005/8/layout/vList2"/>
    <dgm:cxn modelId="{97594B7E-CFCE-4B11-BE6A-9461A8817DAE}" srcId="{12C8CF4F-E473-4441-BDBA-D2FD2103FFA8}" destId="{EF3D2C70-8156-482C-BFCC-F4BC42C82E7C}" srcOrd="5" destOrd="0" parTransId="{86F9CE27-5594-4069-9655-2160396B85DF}" sibTransId="{DDEB4827-1329-4A6F-890D-2467A63A1AC8}"/>
    <dgm:cxn modelId="{2BE7E6EC-8E65-45A3-A1F4-31D564E23247}" type="presOf" srcId="{DAD6B53F-C05A-4456-8B78-DA0A67F16FAB}" destId="{5B7FFAE9-0654-4A5D-8AD9-02BB51F9709D}" srcOrd="0" destOrd="2" presId="urn:microsoft.com/office/officeart/2005/8/layout/vList2"/>
    <dgm:cxn modelId="{626ECBE7-E2B1-4572-ADB2-0532E92A5A77}" type="presOf" srcId="{7DDD6ED2-E7D0-4D25-B594-E0FA557F4762}" destId="{4B8F97E4-2F6A-47B7-A5EF-0D01E8940ACD}" srcOrd="0" destOrd="0" presId="urn:microsoft.com/office/officeart/2005/8/layout/vList2"/>
    <dgm:cxn modelId="{88D9E9E0-7924-4CEC-936C-97844DB433E9}" type="presOf" srcId="{D7207ABE-7401-4A27-BBC2-32A7A856209F}" destId="{5B7FFAE9-0654-4A5D-8AD9-02BB51F9709D}" srcOrd="0" destOrd="1" presId="urn:microsoft.com/office/officeart/2005/8/layout/vList2"/>
    <dgm:cxn modelId="{E142C665-67FD-415D-A755-FBE3B7F31C88}" type="presOf" srcId="{BCC64545-740B-4A45-B4EF-4C81CF6E46D1}" destId="{8E0E5459-0383-469A-BFD6-F81D78BBE195}" srcOrd="0" destOrd="0" presId="urn:microsoft.com/office/officeart/2005/8/layout/vList2"/>
    <dgm:cxn modelId="{A2616FD6-595F-48A4-B032-4CBBD85F3E7D}" srcId="{12C8CF4F-E473-4441-BDBA-D2FD2103FFA8}" destId="{36520290-E686-4070-AC1D-45346050C762}" srcOrd="0" destOrd="0" parTransId="{CC33360C-BAB5-45B6-9E19-FA4875BB2E23}" sibTransId="{A87F9538-24B3-4C9C-8BA2-AA243555E108}"/>
    <dgm:cxn modelId="{1F765C81-8B8D-4180-9EA1-530F24E1A22A}" type="presOf" srcId="{36520290-E686-4070-AC1D-45346050C762}" destId="{5B7FFAE9-0654-4A5D-8AD9-02BB51F9709D}" srcOrd="0" destOrd="0" presId="urn:microsoft.com/office/officeart/2005/8/layout/vList2"/>
    <dgm:cxn modelId="{5A5B1FF9-3276-427E-8128-13222EB68384}" type="presOf" srcId="{12C8CF4F-E473-4441-BDBA-D2FD2103FFA8}" destId="{CB7DB485-4720-4F82-BAE4-52CB4F0B7194}" srcOrd="0" destOrd="0" presId="urn:microsoft.com/office/officeart/2005/8/layout/vList2"/>
    <dgm:cxn modelId="{033B3B3B-1CCF-4B7B-89DE-BD4DFFD5EF31}" srcId="{12C8CF4F-E473-4441-BDBA-D2FD2103FFA8}" destId="{DAD6B53F-C05A-4456-8B78-DA0A67F16FAB}" srcOrd="2" destOrd="0" parTransId="{D5DAE755-7508-4B5F-9576-E65F28BD61AF}" sibTransId="{B56AE4C0-0C27-4AEC-BED5-65E8654313CC}"/>
    <dgm:cxn modelId="{8D172DD9-7B6E-425E-9050-2E7D6BCA2C67}" srcId="{12C8CF4F-E473-4441-BDBA-D2FD2103FFA8}" destId="{3F187EED-1970-4C63-8B4E-B34C293DDE39}" srcOrd="4" destOrd="0" parTransId="{5F22D3AB-5870-4CFD-885F-B9AFDAE41CB0}" sibTransId="{43EB0411-3DB2-48DB-A991-130656FE5C04}"/>
    <dgm:cxn modelId="{93347BE4-ADEF-4CE9-A88C-C669DF43DAF1}" type="presOf" srcId="{EF3D2C70-8156-482C-BFCC-F4BC42C82E7C}" destId="{5B7FFAE9-0654-4A5D-8AD9-02BB51F9709D}" srcOrd="0" destOrd="5" presId="urn:microsoft.com/office/officeart/2005/8/layout/vList2"/>
    <dgm:cxn modelId="{699EF2AE-6D38-4249-B00E-E2E98EC2B85A}" type="presOf" srcId="{2D5EABB1-79CD-4ECC-ABD4-71D5DC7E1F3D}" destId="{5B7FFAE9-0654-4A5D-8AD9-02BB51F9709D}" srcOrd="0" destOrd="3" presId="urn:microsoft.com/office/officeart/2005/8/layout/vList2"/>
    <dgm:cxn modelId="{2996ADED-5AA3-46CC-80BC-E6BC2489F205}" srcId="{12C8CF4F-E473-4441-BDBA-D2FD2103FFA8}" destId="{2D5EABB1-79CD-4ECC-ABD4-71D5DC7E1F3D}" srcOrd="3" destOrd="0" parTransId="{387349F7-2938-4AD5-84D0-557712873D03}" sibTransId="{0D56733E-8C49-4F60-8027-18F93A0A269D}"/>
    <dgm:cxn modelId="{F51E57EC-05CF-48FE-A0B0-3BF001E22BCE}" type="presParOf" srcId="{4B8F97E4-2F6A-47B7-A5EF-0D01E8940ACD}" destId="{CB7DB485-4720-4F82-BAE4-52CB4F0B7194}" srcOrd="0" destOrd="0" presId="urn:microsoft.com/office/officeart/2005/8/layout/vList2"/>
    <dgm:cxn modelId="{09344247-4999-478F-822D-0FC2AA258BDD}" type="presParOf" srcId="{4B8F97E4-2F6A-47B7-A5EF-0D01E8940ACD}" destId="{5B7FFAE9-0654-4A5D-8AD9-02BB51F9709D}" srcOrd="1" destOrd="0" presId="urn:microsoft.com/office/officeart/2005/8/layout/vList2"/>
    <dgm:cxn modelId="{7B23F8F6-654F-4066-A99A-D66B82698D3B}" type="presParOf" srcId="{4B8F97E4-2F6A-47B7-A5EF-0D01E8940ACD}" destId="{8E0E5459-0383-469A-BFD6-F81D78BBE19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7DDD6ED2-E7D0-4D25-B594-E0FA557F4762}"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es-ES"/>
        </a:p>
      </dgm:t>
    </dgm:pt>
    <dgm:pt modelId="{12C8CF4F-E473-4441-BDBA-D2FD2103FFA8}">
      <dgm:prSet phldrT="[Texto]" custT="1"/>
      <dgm:spPr>
        <a:solidFill>
          <a:schemeClr val="accent5"/>
        </a:solidFill>
      </dgm:spPr>
      <dgm:t>
        <a:bodyPr/>
        <a:lstStyle/>
        <a:p>
          <a:pPr algn="just">
            <a:lnSpc>
              <a:spcPct val="100000"/>
            </a:lnSpc>
            <a:spcBef>
              <a:spcPts val="600"/>
            </a:spcBef>
            <a:spcAft>
              <a:spcPts val="600"/>
            </a:spcAft>
          </a:pPr>
          <a:r>
            <a:rPr lang="es-ES" sz="1800" b="1" u="none" dirty="0" smtClean="0">
              <a:solidFill>
                <a:schemeClr val="tx1"/>
              </a:solidFill>
            </a:rPr>
            <a:t>ACCIÓN SOCIAL ejercida por el accionista</a:t>
          </a:r>
          <a:endParaRPr lang="es-ES" sz="1800" b="1" u="none" dirty="0">
            <a:solidFill>
              <a:schemeClr val="tx1"/>
            </a:solidFill>
          </a:endParaRPr>
        </a:p>
      </dgm:t>
    </dgm:pt>
    <dgm:pt modelId="{1DA84945-833B-409A-BBB7-F52A4F707827}" type="parTrans" cxnId="{3ABEB3B1-A38E-425A-B3C4-EA2F5AB0A195}">
      <dgm:prSet/>
      <dgm:spPr/>
      <dgm:t>
        <a:bodyPr/>
        <a:lstStyle/>
        <a:p>
          <a:pPr algn="just">
            <a:lnSpc>
              <a:spcPct val="100000"/>
            </a:lnSpc>
            <a:spcBef>
              <a:spcPts val="600"/>
            </a:spcBef>
            <a:spcAft>
              <a:spcPts val="600"/>
            </a:spcAft>
          </a:pPr>
          <a:endParaRPr lang="es-ES" sz="1800" u="none">
            <a:solidFill>
              <a:schemeClr val="tx1"/>
            </a:solidFill>
          </a:endParaRPr>
        </a:p>
      </dgm:t>
    </dgm:pt>
    <dgm:pt modelId="{6A2AB8ED-A388-4417-BEA6-4E4B0ABD8E39}" type="sibTrans" cxnId="{3ABEB3B1-A38E-425A-B3C4-EA2F5AB0A195}">
      <dgm:prSet/>
      <dgm:spPr/>
      <dgm:t>
        <a:bodyPr/>
        <a:lstStyle/>
        <a:p>
          <a:pPr algn="just">
            <a:lnSpc>
              <a:spcPct val="100000"/>
            </a:lnSpc>
            <a:spcBef>
              <a:spcPts val="600"/>
            </a:spcBef>
            <a:spcAft>
              <a:spcPts val="600"/>
            </a:spcAft>
          </a:pPr>
          <a:endParaRPr lang="es-ES" sz="1800" u="none">
            <a:solidFill>
              <a:schemeClr val="tx1"/>
            </a:solidFill>
          </a:endParaRPr>
        </a:p>
      </dgm:t>
    </dgm:pt>
    <dgm:pt modelId="{E0F91184-03AE-477D-A145-BE1066895C12}">
      <dgm:prSet phldrT="[Texto]" custT="1"/>
      <dgm:spPr>
        <a:solidFill>
          <a:schemeClr val="bg1"/>
        </a:solidFill>
      </dgm:spPr>
      <dgm:t>
        <a:bodyPr/>
        <a:lstStyle/>
        <a:p>
          <a:pPr algn="just">
            <a:lnSpc>
              <a:spcPct val="100000"/>
            </a:lnSpc>
            <a:spcBef>
              <a:spcPts val="600"/>
            </a:spcBef>
            <a:spcAft>
              <a:spcPts val="600"/>
            </a:spcAft>
          </a:pPr>
          <a:r>
            <a:rPr lang="es-ES" sz="1800" i="1" dirty="0" smtClean="0"/>
            <a:t>Si la acción prevista en el primer párrafo del 276 no fuera iniciada dentro del plazo de tres meses, contado desde la fecha del acuerdo, cualquier accionista puede promoverla sin perjuicio de la responsabilidad que resulta del incumplimiento de la medida ordenada.</a:t>
          </a:r>
          <a:endParaRPr lang="es-ES" sz="1800" b="1" u="none" dirty="0">
            <a:solidFill>
              <a:schemeClr val="tx1"/>
            </a:solidFill>
          </a:endParaRPr>
        </a:p>
      </dgm:t>
    </dgm:pt>
    <dgm:pt modelId="{88DFD643-724B-42E7-99CE-D4CA2DF865EA}" type="parTrans" cxnId="{96E28876-1223-4D51-A450-4A1C55807D1D}">
      <dgm:prSet/>
      <dgm:spPr/>
      <dgm:t>
        <a:bodyPr/>
        <a:lstStyle/>
        <a:p>
          <a:pPr>
            <a:spcBef>
              <a:spcPts val="600"/>
            </a:spcBef>
            <a:spcAft>
              <a:spcPts val="600"/>
            </a:spcAft>
          </a:pPr>
          <a:endParaRPr lang="es-ES" sz="1800"/>
        </a:p>
      </dgm:t>
    </dgm:pt>
    <dgm:pt modelId="{135D2803-8391-4D69-A33D-869FFD32579F}" type="sibTrans" cxnId="{96E28876-1223-4D51-A450-4A1C55807D1D}">
      <dgm:prSet/>
      <dgm:spPr/>
      <dgm:t>
        <a:bodyPr/>
        <a:lstStyle/>
        <a:p>
          <a:pPr>
            <a:spcBef>
              <a:spcPts val="600"/>
            </a:spcBef>
            <a:spcAft>
              <a:spcPts val="600"/>
            </a:spcAft>
          </a:pPr>
          <a:endParaRPr lang="es-ES" sz="1800"/>
        </a:p>
      </dgm:t>
    </dgm:pt>
    <dgm:pt modelId="{4B8F97E4-2F6A-47B7-A5EF-0D01E8940ACD}" type="pres">
      <dgm:prSet presAssocID="{7DDD6ED2-E7D0-4D25-B594-E0FA557F4762}" presName="linear" presStyleCnt="0">
        <dgm:presLayoutVars>
          <dgm:animLvl val="lvl"/>
          <dgm:resizeHandles val="exact"/>
        </dgm:presLayoutVars>
      </dgm:prSet>
      <dgm:spPr/>
      <dgm:t>
        <a:bodyPr/>
        <a:lstStyle/>
        <a:p>
          <a:endParaRPr lang="es-ES"/>
        </a:p>
      </dgm:t>
    </dgm:pt>
    <dgm:pt modelId="{CB7DB485-4720-4F82-BAE4-52CB4F0B7194}" type="pres">
      <dgm:prSet presAssocID="{12C8CF4F-E473-4441-BDBA-D2FD2103FFA8}" presName="parentText" presStyleLbl="node1" presStyleIdx="0" presStyleCnt="1" custScaleY="161933" custLinFactY="-200000" custLinFactNeighborX="-719" custLinFactNeighborY="-296946">
        <dgm:presLayoutVars>
          <dgm:chMax val="0"/>
          <dgm:bulletEnabled val="1"/>
        </dgm:presLayoutVars>
      </dgm:prSet>
      <dgm:spPr/>
      <dgm:t>
        <a:bodyPr/>
        <a:lstStyle/>
        <a:p>
          <a:endParaRPr lang="es-ES"/>
        </a:p>
      </dgm:t>
    </dgm:pt>
    <dgm:pt modelId="{5B7FFAE9-0654-4A5D-8AD9-02BB51F9709D}" type="pres">
      <dgm:prSet presAssocID="{12C8CF4F-E473-4441-BDBA-D2FD2103FFA8}" presName="childText" presStyleLbl="revTx" presStyleIdx="0" presStyleCnt="1" custScaleY="1049338" custLinFactNeighborX="-134" custLinFactNeighborY="-73772">
        <dgm:presLayoutVars>
          <dgm:bulletEnabled val="1"/>
        </dgm:presLayoutVars>
      </dgm:prSet>
      <dgm:spPr/>
      <dgm:t>
        <a:bodyPr/>
        <a:lstStyle/>
        <a:p>
          <a:endParaRPr lang="es-ES"/>
        </a:p>
      </dgm:t>
    </dgm:pt>
  </dgm:ptLst>
  <dgm:cxnLst>
    <dgm:cxn modelId="{3ABEB3B1-A38E-425A-B3C4-EA2F5AB0A195}" srcId="{7DDD6ED2-E7D0-4D25-B594-E0FA557F4762}" destId="{12C8CF4F-E473-4441-BDBA-D2FD2103FFA8}" srcOrd="0" destOrd="0" parTransId="{1DA84945-833B-409A-BBB7-F52A4F707827}" sibTransId="{6A2AB8ED-A388-4417-BEA6-4E4B0ABD8E39}"/>
    <dgm:cxn modelId="{F6A68367-AF87-49F5-81DD-DD6FED268AEB}" type="presOf" srcId="{E0F91184-03AE-477D-A145-BE1066895C12}" destId="{5B7FFAE9-0654-4A5D-8AD9-02BB51F9709D}" srcOrd="0" destOrd="0" presId="urn:microsoft.com/office/officeart/2005/8/layout/vList2"/>
    <dgm:cxn modelId="{96E28876-1223-4D51-A450-4A1C55807D1D}" srcId="{12C8CF4F-E473-4441-BDBA-D2FD2103FFA8}" destId="{E0F91184-03AE-477D-A145-BE1066895C12}" srcOrd="0" destOrd="0" parTransId="{88DFD643-724B-42E7-99CE-D4CA2DF865EA}" sibTransId="{135D2803-8391-4D69-A33D-869FFD32579F}"/>
    <dgm:cxn modelId="{9816047A-5176-43EC-B769-4D83E3D55749}" type="presOf" srcId="{7DDD6ED2-E7D0-4D25-B594-E0FA557F4762}" destId="{4B8F97E4-2F6A-47B7-A5EF-0D01E8940ACD}" srcOrd="0" destOrd="0" presId="urn:microsoft.com/office/officeart/2005/8/layout/vList2"/>
    <dgm:cxn modelId="{FECB99E8-8797-4771-A3E7-C54E8403574F}" type="presOf" srcId="{12C8CF4F-E473-4441-BDBA-D2FD2103FFA8}" destId="{CB7DB485-4720-4F82-BAE4-52CB4F0B7194}" srcOrd="0" destOrd="0" presId="urn:microsoft.com/office/officeart/2005/8/layout/vList2"/>
    <dgm:cxn modelId="{A628ADE8-D30C-4FF8-82E0-BA0CB8559E3C}" type="presParOf" srcId="{4B8F97E4-2F6A-47B7-A5EF-0D01E8940ACD}" destId="{CB7DB485-4720-4F82-BAE4-52CB4F0B7194}" srcOrd="0" destOrd="0" presId="urn:microsoft.com/office/officeart/2005/8/layout/vList2"/>
    <dgm:cxn modelId="{044D5798-C6D3-42B9-ABEE-9A0F40E2C7F5}" type="presParOf" srcId="{4B8F97E4-2F6A-47B7-A5EF-0D01E8940ACD}" destId="{5B7FFAE9-0654-4A5D-8AD9-02BB51F9709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DDD6ED2-E7D0-4D25-B594-E0FA557F4762}"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es-ES"/>
        </a:p>
      </dgm:t>
    </dgm:pt>
    <dgm:pt modelId="{4DE307B2-491C-411B-B5D6-E6F4B77F1EF0}">
      <dgm:prSet phldrT="[Texto]" custT="1"/>
      <dgm:spPr>
        <a:solidFill>
          <a:schemeClr val="accent4"/>
        </a:solidFill>
      </dgm:spPr>
      <dgm:t>
        <a:bodyPr/>
        <a:lstStyle/>
        <a:p>
          <a:pPr algn="just">
            <a:lnSpc>
              <a:spcPct val="100000"/>
            </a:lnSpc>
            <a:spcBef>
              <a:spcPts val="600"/>
            </a:spcBef>
            <a:spcAft>
              <a:spcPts val="600"/>
            </a:spcAft>
          </a:pPr>
          <a:r>
            <a:rPr lang="es-ES" sz="1800" b="1" dirty="0" smtClean="0"/>
            <a:t>ACCIÓN INDIVIDUAL de responsabilidad</a:t>
          </a:r>
          <a:endParaRPr lang="es-ES" sz="1800" b="1" u="none" dirty="0">
            <a:solidFill>
              <a:schemeClr val="tx1"/>
            </a:solidFill>
          </a:endParaRPr>
        </a:p>
      </dgm:t>
    </dgm:pt>
    <dgm:pt modelId="{EFD041C8-627C-45DA-BA9E-B430FA126C69}" type="parTrans" cxnId="{1E9C296E-84CC-4825-884C-45A5F874D97C}">
      <dgm:prSet/>
      <dgm:spPr/>
      <dgm:t>
        <a:bodyPr/>
        <a:lstStyle/>
        <a:p>
          <a:pPr algn="just">
            <a:lnSpc>
              <a:spcPct val="100000"/>
            </a:lnSpc>
            <a:spcBef>
              <a:spcPts val="600"/>
            </a:spcBef>
            <a:spcAft>
              <a:spcPts val="600"/>
            </a:spcAft>
          </a:pPr>
          <a:endParaRPr lang="es-ES" sz="1800"/>
        </a:p>
      </dgm:t>
    </dgm:pt>
    <dgm:pt modelId="{8E168D24-B63E-471C-A8C3-89217994DF55}" type="sibTrans" cxnId="{1E9C296E-84CC-4825-884C-45A5F874D97C}">
      <dgm:prSet/>
      <dgm:spPr/>
      <dgm:t>
        <a:bodyPr/>
        <a:lstStyle/>
        <a:p>
          <a:pPr algn="just">
            <a:lnSpc>
              <a:spcPct val="100000"/>
            </a:lnSpc>
            <a:spcBef>
              <a:spcPts val="600"/>
            </a:spcBef>
            <a:spcAft>
              <a:spcPts val="600"/>
            </a:spcAft>
          </a:pPr>
          <a:endParaRPr lang="es-ES" sz="1800"/>
        </a:p>
      </dgm:t>
    </dgm:pt>
    <dgm:pt modelId="{31C5F7A0-36AD-4E81-A178-928CE81B5456}">
      <dgm:prSet custT="1"/>
      <dgm:spPr/>
      <dgm:t>
        <a:bodyPr/>
        <a:lstStyle/>
        <a:p>
          <a:pPr algn="just">
            <a:lnSpc>
              <a:spcPct val="100000"/>
            </a:lnSpc>
            <a:spcBef>
              <a:spcPts val="600"/>
            </a:spcBef>
            <a:spcAft>
              <a:spcPts val="600"/>
            </a:spcAft>
          </a:pPr>
          <a:r>
            <a:rPr lang="es-ES" sz="1800" i="1" dirty="0" smtClean="0"/>
            <a:t>Los accionistas y los terceros conservan siempre sus acciones individuales contra los directores para conseguir la reparación de los perjuicios que el director haya podido causas a sus respectivos patrimonios personales.</a:t>
          </a:r>
          <a:endParaRPr lang="es-ES" sz="1800" dirty="0"/>
        </a:p>
      </dgm:t>
    </dgm:pt>
    <dgm:pt modelId="{4D1CFC62-F7A2-4A49-AE7B-AFC49EAAC62E}" type="parTrans" cxnId="{C3C76D54-F14C-475A-A5A1-13EE9F1DAB7F}">
      <dgm:prSet/>
      <dgm:spPr/>
      <dgm:t>
        <a:bodyPr/>
        <a:lstStyle/>
        <a:p>
          <a:pPr algn="just">
            <a:lnSpc>
              <a:spcPct val="100000"/>
            </a:lnSpc>
            <a:spcBef>
              <a:spcPts val="600"/>
            </a:spcBef>
            <a:spcAft>
              <a:spcPts val="600"/>
            </a:spcAft>
          </a:pPr>
          <a:endParaRPr lang="es-ES" sz="1800"/>
        </a:p>
      </dgm:t>
    </dgm:pt>
    <dgm:pt modelId="{F668B77B-16FE-4E7F-A32B-DFC2EA7D04FA}" type="sibTrans" cxnId="{C3C76D54-F14C-475A-A5A1-13EE9F1DAB7F}">
      <dgm:prSet/>
      <dgm:spPr/>
      <dgm:t>
        <a:bodyPr/>
        <a:lstStyle/>
        <a:p>
          <a:pPr algn="just">
            <a:lnSpc>
              <a:spcPct val="100000"/>
            </a:lnSpc>
            <a:spcBef>
              <a:spcPts val="600"/>
            </a:spcBef>
            <a:spcAft>
              <a:spcPts val="600"/>
            </a:spcAft>
          </a:pPr>
          <a:endParaRPr lang="es-ES" sz="1800"/>
        </a:p>
      </dgm:t>
    </dgm:pt>
    <dgm:pt modelId="{A9B35AC3-1220-47B4-A10D-A30004765EFD}">
      <dgm:prSet custT="1"/>
      <dgm:spPr/>
      <dgm:t>
        <a:bodyPr/>
        <a:lstStyle/>
        <a:p>
          <a:pPr algn="just">
            <a:lnSpc>
              <a:spcPct val="100000"/>
            </a:lnSpc>
            <a:spcBef>
              <a:spcPts val="600"/>
            </a:spcBef>
            <a:spcAft>
              <a:spcPts val="600"/>
            </a:spcAft>
          </a:pPr>
          <a:r>
            <a:rPr lang="es-ES" sz="1800" dirty="0" smtClean="0"/>
            <a:t>Acción independiente de la acción social.</a:t>
          </a:r>
          <a:endParaRPr lang="es-ES" sz="1800" dirty="0"/>
        </a:p>
      </dgm:t>
    </dgm:pt>
    <dgm:pt modelId="{70D27636-571F-4D05-BF9E-BFBE57D93CF1}" type="parTrans" cxnId="{09D798E2-CCB7-42E2-AD10-278F7B3A7C20}">
      <dgm:prSet/>
      <dgm:spPr/>
      <dgm:t>
        <a:bodyPr/>
        <a:lstStyle/>
        <a:p>
          <a:pPr algn="just">
            <a:lnSpc>
              <a:spcPct val="100000"/>
            </a:lnSpc>
            <a:spcBef>
              <a:spcPts val="600"/>
            </a:spcBef>
            <a:spcAft>
              <a:spcPts val="600"/>
            </a:spcAft>
          </a:pPr>
          <a:endParaRPr lang="es-ES" sz="1800"/>
        </a:p>
      </dgm:t>
    </dgm:pt>
    <dgm:pt modelId="{FDD02409-A68D-449D-9592-DC9D4FBD99E8}" type="sibTrans" cxnId="{09D798E2-CCB7-42E2-AD10-278F7B3A7C20}">
      <dgm:prSet/>
      <dgm:spPr/>
      <dgm:t>
        <a:bodyPr/>
        <a:lstStyle/>
        <a:p>
          <a:pPr algn="just">
            <a:lnSpc>
              <a:spcPct val="100000"/>
            </a:lnSpc>
            <a:spcBef>
              <a:spcPts val="600"/>
            </a:spcBef>
            <a:spcAft>
              <a:spcPts val="600"/>
            </a:spcAft>
          </a:pPr>
          <a:endParaRPr lang="es-ES" sz="1800"/>
        </a:p>
      </dgm:t>
    </dgm:pt>
    <dgm:pt modelId="{4B8F97E4-2F6A-47B7-A5EF-0D01E8940ACD}" type="pres">
      <dgm:prSet presAssocID="{7DDD6ED2-E7D0-4D25-B594-E0FA557F4762}" presName="linear" presStyleCnt="0">
        <dgm:presLayoutVars>
          <dgm:animLvl val="lvl"/>
          <dgm:resizeHandles val="exact"/>
        </dgm:presLayoutVars>
      </dgm:prSet>
      <dgm:spPr/>
      <dgm:t>
        <a:bodyPr/>
        <a:lstStyle/>
        <a:p>
          <a:endParaRPr lang="es-ES"/>
        </a:p>
      </dgm:t>
    </dgm:pt>
    <dgm:pt modelId="{71AB9002-A0D5-4B1F-B68E-B509C59D8F22}" type="pres">
      <dgm:prSet presAssocID="{4DE307B2-491C-411B-B5D6-E6F4B77F1EF0}" presName="parentText" presStyleLbl="node1" presStyleIdx="0" presStyleCnt="1" custScaleY="47734">
        <dgm:presLayoutVars>
          <dgm:chMax val="0"/>
          <dgm:bulletEnabled val="1"/>
        </dgm:presLayoutVars>
      </dgm:prSet>
      <dgm:spPr/>
      <dgm:t>
        <a:bodyPr/>
        <a:lstStyle/>
        <a:p>
          <a:endParaRPr lang="es-ES"/>
        </a:p>
      </dgm:t>
    </dgm:pt>
    <dgm:pt modelId="{D38909F9-F815-4028-B435-C9BC1ABAAE5C}" type="pres">
      <dgm:prSet presAssocID="{4DE307B2-491C-411B-B5D6-E6F4B77F1EF0}" presName="childText" presStyleLbl="revTx" presStyleIdx="0" presStyleCnt="1">
        <dgm:presLayoutVars>
          <dgm:bulletEnabled val="1"/>
        </dgm:presLayoutVars>
      </dgm:prSet>
      <dgm:spPr/>
      <dgm:t>
        <a:bodyPr/>
        <a:lstStyle/>
        <a:p>
          <a:endParaRPr lang="es-ES"/>
        </a:p>
      </dgm:t>
    </dgm:pt>
  </dgm:ptLst>
  <dgm:cxnLst>
    <dgm:cxn modelId="{C3C76D54-F14C-475A-A5A1-13EE9F1DAB7F}" srcId="{4DE307B2-491C-411B-B5D6-E6F4B77F1EF0}" destId="{31C5F7A0-36AD-4E81-A178-928CE81B5456}" srcOrd="0" destOrd="0" parTransId="{4D1CFC62-F7A2-4A49-AE7B-AFC49EAAC62E}" sibTransId="{F668B77B-16FE-4E7F-A32B-DFC2EA7D04FA}"/>
    <dgm:cxn modelId="{1E9C296E-84CC-4825-884C-45A5F874D97C}" srcId="{7DDD6ED2-E7D0-4D25-B594-E0FA557F4762}" destId="{4DE307B2-491C-411B-B5D6-E6F4B77F1EF0}" srcOrd="0" destOrd="0" parTransId="{EFD041C8-627C-45DA-BA9E-B430FA126C69}" sibTransId="{8E168D24-B63E-471C-A8C3-89217994DF55}"/>
    <dgm:cxn modelId="{F6061FCA-C0FC-4D67-91B9-B7ED2A7B1DA9}" type="presOf" srcId="{A9B35AC3-1220-47B4-A10D-A30004765EFD}" destId="{D38909F9-F815-4028-B435-C9BC1ABAAE5C}" srcOrd="0" destOrd="1" presId="urn:microsoft.com/office/officeart/2005/8/layout/vList2"/>
    <dgm:cxn modelId="{C71DBAAB-4849-4685-B383-1E2E8F1BE4DF}" type="presOf" srcId="{31C5F7A0-36AD-4E81-A178-928CE81B5456}" destId="{D38909F9-F815-4028-B435-C9BC1ABAAE5C}" srcOrd="0" destOrd="0" presId="urn:microsoft.com/office/officeart/2005/8/layout/vList2"/>
    <dgm:cxn modelId="{A08EC002-8E47-4F1B-9E93-DCCD39E7C40A}" type="presOf" srcId="{4DE307B2-491C-411B-B5D6-E6F4B77F1EF0}" destId="{71AB9002-A0D5-4B1F-B68E-B509C59D8F22}" srcOrd="0" destOrd="0" presId="urn:microsoft.com/office/officeart/2005/8/layout/vList2"/>
    <dgm:cxn modelId="{4EF34203-3A74-4C7E-A558-949D68EBF1E6}" type="presOf" srcId="{7DDD6ED2-E7D0-4D25-B594-E0FA557F4762}" destId="{4B8F97E4-2F6A-47B7-A5EF-0D01E8940ACD}" srcOrd="0" destOrd="0" presId="urn:microsoft.com/office/officeart/2005/8/layout/vList2"/>
    <dgm:cxn modelId="{09D798E2-CCB7-42E2-AD10-278F7B3A7C20}" srcId="{4DE307B2-491C-411B-B5D6-E6F4B77F1EF0}" destId="{A9B35AC3-1220-47B4-A10D-A30004765EFD}" srcOrd="1" destOrd="0" parTransId="{70D27636-571F-4D05-BF9E-BFBE57D93CF1}" sibTransId="{FDD02409-A68D-449D-9592-DC9D4FBD99E8}"/>
    <dgm:cxn modelId="{0533874D-788E-4679-BC80-A045AC6D39F9}" type="presParOf" srcId="{4B8F97E4-2F6A-47B7-A5EF-0D01E8940ACD}" destId="{71AB9002-A0D5-4B1F-B68E-B509C59D8F22}" srcOrd="0" destOrd="0" presId="urn:microsoft.com/office/officeart/2005/8/layout/vList2"/>
    <dgm:cxn modelId="{BFC9950D-9216-4591-806A-A50963F41577}" type="presParOf" srcId="{4B8F97E4-2F6A-47B7-A5EF-0D01E8940ACD}" destId="{D38909F9-F815-4028-B435-C9BC1ABAAE5C}"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EF04B6C-45CB-41F9-A0C7-A00235B2A780}"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s-ES"/>
        </a:p>
      </dgm:t>
    </dgm:pt>
    <dgm:pt modelId="{AE0E9786-5A7C-4B96-BB35-33DB4096E986}">
      <dgm:prSet phldrT="[Texto]" custT="1"/>
      <dgm:spPr/>
      <dgm:t>
        <a:bodyPr/>
        <a:lstStyle/>
        <a:p>
          <a:pPr algn="just">
            <a:lnSpc>
              <a:spcPct val="100000"/>
            </a:lnSpc>
            <a:spcBef>
              <a:spcPts val="0"/>
            </a:spcBef>
            <a:spcAft>
              <a:spcPts val="0"/>
            </a:spcAft>
          </a:pPr>
          <a:r>
            <a:rPr lang="es-ES" sz="1600" b="1" dirty="0" smtClean="0"/>
            <a:t>Designación</a:t>
          </a:r>
          <a:endParaRPr lang="es-ES" sz="1600" b="1" dirty="0"/>
        </a:p>
      </dgm:t>
    </dgm:pt>
    <dgm:pt modelId="{11288E18-4E20-4839-BF51-5FB653D4DF22}" type="parTrans" cxnId="{CAF6AD8E-ABCC-4BE0-ADA0-F5D0D0463739}">
      <dgm:prSet/>
      <dgm:spPr/>
      <dgm:t>
        <a:bodyPr/>
        <a:lstStyle/>
        <a:p>
          <a:pPr algn="just">
            <a:lnSpc>
              <a:spcPct val="100000"/>
            </a:lnSpc>
            <a:spcBef>
              <a:spcPts val="0"/>
            </a:spcBef>
            <a:spcAft>
              <a:spcPts val="0"/>
            </a:spcAft>
          </a:pPr>
          <a:endParaRPr lang="es-ES" sz="1600"/>
        </a:p>
      </dgm:t>
    </dgm:pt>
    <dgm:pt modelId="{C9B0C387-E1C2-4C59-8FCE-42DAE267583B}" type="sibTrans" cxnId="{CAF6AD8E-ABCC-4BE0-ADA0-F5D0D0463739}">
      <dgm:prSet/>
      <dgm:spPr/>
      <dgm:t>
        <a:bodyPr/>
        <a:lstStyle/>
        <a:p>
          <a:pPr algn="just">
            <a:lnSpc>
              <a:spcPct val="100000"/>
            </a:lnSpc>
            <a:spcBef>
              <a:spcPts val="0"/>
            </a:spcBef>
            <a:spcAft>
              <a:spcPts val="0"/>
            </a:spcAft>
          </a:pPr>
          <a:endParaRPr lang="es-ES" sz="1600"/>
        </a:p>
      </dgm:t>
    </dgm:pt>
    <dgm:pt modelId="{658B55BD-C4D2-4F93-A68C-C4408648A904}">
      <dgm:prSet phldrT="[Texto]" custT="1"/>
      <dgm:spPr/>
      <dgm:t>
        <a:bodyPr/>
        <a:lstStyle/>
        <a:p>
          <a:pPr algn="just">
            <a:lnSpc>
              <a:spcPct val="100000"/>
            </a:lnSpc>
            <a:spcBef>
              <a:spcPts val="0"/>
            </a:spcBef>
            <a:spcAft>
              <a:spcPts val="0"/>
            </a:spcAft>
          </a:pPr>
          <a:r>
            <a:rPr lang="es-ES" sz="1600" dirty="0" smtClean="0"/>
            <a:t>Corresponde a uno o más gerentes, socios o no. </a:t>
          </a:r>
          <a:endParaRPr lang="es-ES" sz="1600" dirty="0"/>
        </a:p>
      </dgm:t>
    </dgm:pt>
    <dgm:pt modelId="{DD577828-82CF-491F-B61A-DFFA3CB749DB}" type="parTrans" cxnId="{D9702D9C-C3DF-4CE6-B0DC-916254BA7872}">
      <dgm:prSet/>
      <dgm:spPr/>
      <dgm:t>
        <a:bodyPr/>
        <a:lstStyle/>
        <a:p>
          <a:pPr algn="just">
            <a:lnSpc>
              <a:spcPct val="100000"/>
            </a:lnSpc>
            <a:spcBef>
              <a:spcPts val="0"/>
            </a:spcBef>
            <a:spcAft>
              <a:spcPts val="0"/>
            </a:spcAft>
          </a:pPr>
          <a:endParaRPr lang="es-ES" sz="1600"/>
        </a:p>
      </dgm:t>
    </dgm:pt>
    <dgm:pt modelId="{2B810E92-CB71-4D39-9B64-4D2423A70DB3}" type="sibTrans" cxnId="{D9702D9C-C3DF-4CE6-B0DC-916254BA7872}">
      <dgm:prSet/>
      <dgm:spPr/>
      <dgm:t>
        <a:bodyPr/>
        <a:lstStyle/>
        <a:p>
          <a:pPr algn="just">
            <a:lnSpc>
              <a:spcPct val="100000"/>
            </a:lnSpc>
            <a:spcBef>
              <a:spcPts val="0"/>
            </a:spcBef>
            <a:spcAft>
              <a:spcPts val="0"/>
            </a:spcAft>
          </a:pPr>
          <a:endParaRPr lang="es-ES" sz="1600"/>
        </a:p>
      </dgm:t>
    </dgm:pt>
    <dgm:pt modelId="{0610653A-116C-400F-BF7C-AB08ADFF98E0}">
      <dgm:prSet custT="1"/>
      <dgm:spPr/>
      <dgm:t>
        <a:bodyPr/>
        <a:lstStyle/>
        <a:p>
          <a:pPr algn="just">
            <a:lnSpc>
              <a:spcPct val="100000"/>
            </a:lnSpc>
            <a:spcBef>
              <a:spcPts val="0"/>
            </a:spcBef>
            <a:spcAft>
              <a:spcPts val="0"/>
            </a:spcAft>
          </a:pPr>
          <a:r>
            <a:rPr lang="es-ES" sz="1600" dirty="0" smtClean="0"/>
            <a:t>Podrán elegirse gerentes suplentes para casos de vacancia.</a:t>
          </a:r>
          <a:endParaRPr lang="es-ES" sz="1600" dirty="0"/>
        </a:p>
      </dgm:t>
    </dgm:pt>
    <dgm:pt modelId="{260FBFC3-806B-44D3-B1E3-9ABCB934A0A0}" type="parTrans" cxnId="{1B1197BA-C83B-4AC2-A157-24C8A4E6AC69}">
      <dgm:prSet/>
      <dgm:spPr/>
      <dgm:t>
        <a:bodyPr/>
        <a:lstStyle/>
        <a:p>
          <a:pPr algn="just">
            <a:lnSpc>
              <a:spcPct val="100000"/>
            </a:lnSpc>
            <a:spcBef>
              <a:spcPts val="0"/>
            </a:spcBef>
            <a:spcAft>
              <a:spcPts val="0"/>
            </a:spcAft>
          </a:pPr>
          <a:endParaRPr lang="es-ES" sz="1600"/>
        </a:p>
      </dgm:t>
    </dgm:pt>
    <dgm:pt modelId="{58DF361A-DCE8-4378-8F70-B573BC5D885B}" type="sibTrans" cxnId="{1B1197BA-C83B-4AC2-A157-24C8A4E6AC69}">
      <dgm:prSet/>
      <dgm:spPr/>
      <dgm:t>
        <a:bodyPr/>
        <a:lstStyle/>
        <a:p>
          <a:pPr algn="just">
            <a:lnSpc>
              <a:spcPct val="100000"/>
            </a:lnSpc>
            <a:spcBef>
              <a:spcPts val="0"/>
            </a:spcBef>
            <a:spcAft>
              <a:spcPts val="0"/>
            </a:spcAft>
          </a:pPr>
          <a:endParaRPr lang="es-ES" sz="1600"/>
        </a:p>
      </dgm:t>
    </dgm:pt>
    <dgm:pt modelId="{BD4D181C-C493-4785-866A-D245B1952AC5}">
      <dgm:prSet custT="1"/>
      <dgm:spPr/>
      <dgm:t>
        <a:bodyPr/>
        <a:lstStyle/>
        <a:p>
          <a:pPr algn="just">
            <a:lnSpc>
              <a:spcPct val="100000"/>
            </a:lnSpc>
            <a:spcBef>
              <a:spcPts val="0"/>
            </a:spcBef>
            <a:spcAft>
              <a:spcPts val="0"/>
            </a:spcAft>
          </a:pPr>
          <a:r>
            <a:rPr lang="es-ES" sz="1600" dirty="0" smtClean="0"/>
            <a:t>Se hace en el acto constitutivo o eventualmente por elección posterior.</a:t>
          </a:r>
          <a:endParaRPr lang="es-ES" sz="1600" dirty="0"/>
        </a:p>
      </dgm:t>
    </dgm:pt>
    <dgm:pt modelId="{8CD4C98A-8914-49B8-93AD-DAB22DE0A292}" type="parTrans" cxnId="{0480B11A-4687-43F4-BEAC-E04D64E17BB1}">
      <dgm:prSet/>
      <dgm:spPr/>
      <dgm:t>
        <a:bodyPr/>
        <a:lstStyle/>
        <a:p>
          <a:pPr algn="just">
            <a:lnSpc>
              <a:spcPct val="100000"/>
            </a:lnSpc>
            <a:spcBef>
              <a:spcPts val="0"/>
            </a:spcBef>
            <a:spcAft>
              <a:spcPts val="0"/>
            </a:spcAft>
          </a:pPr>
          <a:endParaRPr lang="es-ES" sz="1600"/>
        </a:p>
      </dgm:t>
    </dgm:pt>
    <dgm:pt modelId="{53BBDAA4-0A74-4F0F-BD1C-BB60B7B5D2A7}" type="sibTrans" cxnId="{0480B11A-4687-43F4-BEAC-E04D64E17BB1}">
      <dgm:prSet/>
      <dgm:spPr/>
      <dgm:t>
        <a:bodyPr/>
        <a:lstStyle/>
        <a:p>
          <a:pPr algn="just">
            <a:lnSpc>
              <a:spcPct val="100000"/>
            </a:lnSpc>
            <a:spcBef>
              <a:spcPts val="0"/>
            </a:spcBef>
            <a:spcAft>
              <a:spcPts val="0"/>
            </a:spcAft>
          </a:pPr>
          <a:endParaRPr lang="es-ES" sz="1600"/>
        </a:p>
      </dgm:t>
    </dgm:pt>
    <dgm:pt modelId="{6F7752A8-E3A8-47DB-ACC6-C1E47B471C75}">
      <dgm:prSet phldrT="[Texto]" custT="1"/>
      <dgm:spPr/>
      <dgm:t>
        <a:bodyPr/>
        <a:lstStyle/>
        <a:p>
          <a:pPr algn="just">
            <a:lnSpc>
              <a:spcPct val="100000"/>
            </a:lnSpc>
            <a:spcBef>
              <a:spcPts val="0"/>
            </a:spcBef>
            <a:spcAft>
              <a:spcPts val="0"/>
            </a:spcAft>
          </a:pPr>
          <a:r>
            <a:rPr lang="es-ES" sz="1600" dirty="0" smtClean="0"/>
            <a:t>La cesión de cuotas no implica la transferencia del cargo.</a:t>
          </a:r>
          <a:endParaRPr lang="es-ES" sz="1600" dirty="0"/>
        </a:p>
      </dgm:t>
    </dgm:pt>
    <dgm:pt modelId="{A3BD80EB-1582-4938-812E-CA0A5CEA6A8C}" type="parTrans" cxnId="{C245A521-0F7C-4489-9F1A-07AB986483EE}">
      <dgm:prSet/>
      <dgm:spPr/>
      <dgm:t>
        <a:bodyPr/>
        <a:lstStyle/>
        <a:p>
          <a:pPr algn="just">
            <a:lnSpc>
              <a:spcPct val="100000"/>
            </a:lnSpc>
            <a:spcBef>
              <a:spcPts val="0"/>
            </a:spcBef>
            <a:spcAft>
              <a:spcPts val="0"/>
            </a:spcAft>
          </a:pPr>
          <a:endParaRPr lang="es-ES" sz="1600"/>
        </a:p>
      </dgm:t>
    </dgm:pt>
    <dgm:pt modelId="{54178CFF-12C1-495B-A101-C2296AD15571}" type="sibTrans" cxnId="{C245A521-0F7C-4489-9F1A-07AB986483EE}">
      <dgm:prSet/>
      <dgm:spPr/>
      <dgm:t>
        <a:bodyPr/>
        <a:lstStyle/>
        <a:p>
          <a:pPr algn="just">
            <a:lnSpc>
              <a:spcPct val="100000"/>
            </a:lnSpc>
            <a:spcBef>
              <a:spcPts val="0"/>
            </a:spcBef>
            <a:spcAft>
              <a:spcPts val="0"/>
            </a:spcAft>
          </a:pPr>
          <a:endParaRPr lang="es-ES" sz="1600"/>
        </a:p>
      </dgm:t>
    </dgm:pt>
    <dgm:pt modelId="{E083923B-3352-4225-A40C-67C50F4927E2}">
      <dgm:prSet phldrT="[Texto]" custT="1"/>
      <dgm:spPr/>
      <dgm:t>
        <a:bodyPr/>
        <a:lstStyle/>
        <a:p>
          <a:pPr algn="just">
            <a:lnSpc>
              <a:spcPct val="100000"/>
            </a:lnSpc>
            <a:spcBef>
              <a:spcPts val="0"/>
            </a:spcBef>
            <a:spcAft>
              <a:spcPts val="0"/>
            </a:spcAft>
          </a:pPr>
          <a:r>
            <a:rPr lang="es-ES" sz="1600" b="1" dirty="0" smtClean="0"/>
            <a:t>Mayoría requerida – art. 160, ultimo párr.</a:t>
          </a:r>
          <a:endParaRPr lang="es-ES" sz="1600" dirty="0"/>
        </a:p>
      </dgm:t>
    </dgm:pt>
    <dgm:pt modelId="{3283F7D1-2273-4900-AECB-0506BE967B83}" type="parTrans" cxnId="{DEE200E4-1945-47F6-84B5-3BF5895FC511}">
      <dgm:prSet/>
      <dgm:spPr/>
      <dgm:t>
        <a:bodyPr/>
        <a:lstStyle/>
        <a:p>
          <a:pPr>
            <a:lnSpc>
              <a:spcPct val="100000"/>
            </a:lnSpc>
            <a:spcBef>
              <a:spcPts val="0"/>
            </a:spcBef>
            <a:spcAft>
              <a:spcPts val="0"/>
            </a:spcAft>
          </a:pPr>
          <a:endParaRPr lang="es-ES" sz="1600"/>
        </a:p>
      </dgm:t>
    </dgm:pt>
    <dgm:pt modelId="{1C033F54-F8AF-4F57-BB86-47DA42A39609}" type="sibTrans" cxnId="{DEE200E4-1945-47F6-84B5-3BF5895FC511}">
      <dgm:prSet/>
      <dgm:spPr/>
      <dgm:t>
        <a:bodyPr/>
        <a:lstStyle/>
        <a:p>
          <a:pPr>
            <a:lnSpc>
              <a:spcPct val="100000"/>
            </a:lnSpc>
            <a:spcBef>
              <a:spcPts val="0"/>
            </a:spcBef>
            <a:spcAft>
              <a:spcPts val="0"/>
            </a:spcAft>
          </a:pPr>
          <a:endParaRPr lang="es-ES" sz="1600"/>
        </a:p>
      </dgm:t>
    </dgm:pt>
    <dgm:pt modelId="{1E593559-508C-4DE8-A611-8B511AB92998}">
      <dgm:prSet custT="1"/>
      <dgm:spPr/>
      <dgm:t>
        <a:bodyPr/>
        <a:lstStyle/>
        <a:p>
          <a:pPr>
            <a:lnSpc>
              <a:spcPct val="100000"/>
            </a:lnSpc>
            <a:spcBef>
              <a:spcPts val="0"/>
            </a:spcBef>
            <a:spcAft>
              <a:spcPts val="0"/>
            </a:spcAft>
          </a:pPr>
          <a:r>
            <a:rPr lang="es-ES" sz="1600" b="0" dirty="0" smtClean="0"/>
            <a:t>Al </a:t>
          </a:r>
          <a:r>
            <a:rPr lang="es-ES" sz="1600" dirty="0" smtClean="0"/>
            <a:t>igual que para la revocación, mayoría del capital presente en la reunión de socios o partícipe en el acuerdo, salvo que el contrato exija una mayoría superior.</a:t>
          </a:r>
          <a:endParaRPr lang="es-ES" sz="1600" dirty="0"/>
        </a:p>
      </dgm:t>
    </dgm:pt>
    <dgm:pt modelId="{C8BAA930-3CDC-4230-B9B0-8903858C5B00}" type="parTrans" cxnId="{3B67F81C-E100-41B5-84DB-B3C5214B9439}">
      <dgm:prSet/>
      <dgm:spPr/>
      <dgm:t>
        <a:bodyPr/>
        <a:lstStyle/>
        <a:p>
          <a:pPr>
            <a:lnSpc>
              <a:spcPct val="100000"/>
            </a:lnSpc>
            <a:spcBef>
              <a:spcPts val="0"/>
            </a:spcBef>
            <a:spcAft>
              <a:spcPts val="0"/>
            </a:spcAft>
          </a:pPr>
          <a:endParaRPr lang="es-ES" sz="1600"/>
        </a:p>
      </dgm:t>
    </dgm:pt>
    <dgm:pt modelId="{599D80F0-C080-46E5-8F9F-BC4D8052320A}" type="sibTrans" cxnId="{3B67F81C-E100-41B5-84DB-B3C5214B9439}">
      <dgm:prSet/>
      <dgm:spPr/>
      <dgm:t>
        <a:bodyPr/>
        <a:lstStyle/>
        <a:p>
          <a:pPr>
            <a:lnSpc>
              <a:spcPct val="100000"/>
            </a:lnSpc>
            <a:spcBef>
              <a:spcPts val="0"/>
            </a:spcBef>
            <a:spcAft>
              <a:spcPts val="0"/>
            </a:spcAft>
          </a:pPr>
          <a:endParaRPr lang="es-ES" sz="1600"/>
        </a:p>
      </dgm:t>
    </dgm:pt>
    <dgm:pt modelId="{B5E77A1E-5C07-4CB8-8E31-687734E654E1}">
      <dgm:prSet custT="1"/>
      <dgm:spPr/>
      <dgm:t>
        <a:bodyPr/>
        <a:lstStyle/>
        <a:p>
          <a:pPr>
            <a:lnSpc>
              <a:spcPct val="100000"/>
            </a:lnSpc>
            <a:spcBef>
              <a:spcPts val="0"/>
            </a:spcBef>
            <a:spcAft>
              <a:spcPts val="0"/>
            </a:spcAft>
          </a:pPr>
          <a:r>
            <a:rPr lang="es-ES" sz="1600" b="1" dirty="0" smtClean="0"/>
            <a:t>Gerencia plural</a:t>
          </a:r>
          <a:endParaRPr lang="es-ES" sz="1600" b="1" dirty="0"/>
        </a:p>
      </dgm:t>
    </dgm:pt>
    <dgm:pt modelId="{0B459129-2A03-4933-801E-B606C52A3DB4}" type="parTrans" cxnId="{9D369223-36B7-4A26-AF18-277CEE233C3C}">
      <dgm:prSet/>
      <dgm:spPr/>
      <dgm:t>
        <a:bodyPr/>
        <a:lstStyle/>
        <a:p>
          <a:pPr>
            <a:lnSpc>
              <a:spcPct val="100000"/>
            </a:lnSpc>
            <a:spcBef>
              <a:spcPts val="0"/>
            </a:spcBef>
            <a:spcAft>
              <a:spcPts val="0"/>
            </a:spcAft>
          </a:pPr>
          <a:endParaRPr lang="es-ES" sz="1600"/>
        </a:p>
      </dgm:t>
    </dgm:pt>
    <dgm:pt modelId="{84F8E1E6-55F2-4681-83A5-FD7A05C85917}" type="sibTrans" cxnId="{9D369223-36B7-4A26-AF18-277CEE233C3C}">
      <dgm:prSet/>
      <dgm:spPr/>
      <dgm:t>
        <a:bodyPr/>
        <a:lstStyle/>
        <a:p>
          <a:pPr>
            <a:lnSpc>
              <a:spcPct val="100000"/>
            </a:lnSpc>
            <a:spcBef>
              <a:spcPts val="0"/>
            </a:spcBef>
            <a:spcAft>
              <a:spcPts val="0"/>
            </a:spcAft>
          </a:pPr>
          <a:endParaRPr lang="es-ES" sz="1600"/>
        </a:p>
      </dgm:t>
    </dgm:pt>
    <dgm:pt modelId="{9FF6F5E9-250A-4798-9C72-FF7651107421}">
      <dgm:prSet custT="1"/>
      <dgm:spPr/>
      <dgm:t>
        <a:bodyPr/>
        <a:lstStyle/>
        <a:p>
          <a:pPr>
            <a:lnSpc>
              <a:spcPct val="100000"/>
            </a:lnSpc>
            <a:spcBef>
              <a:spcPts val="0"/>
            </a:spcBef>
            <a:spcAft>
              <a:spcPts val="0"/>
            </a:spcAft>
          </a:pPr>
          <a:r>
            <a:rPr lang="es-ES" sz="1600" b="0" i="0" dirty="0" smtClean="0"/>
            <a:t>El contrato podrá establecer las funciones que a cada gerente compete en la administración o imponer la administración conjunta o colegiada. En caso de silencio se entiende que puede realizar indistintamente cualquier acto de administración.</a:t>
          </a:r>
          <a:endParaRPr lang="es-ES" sz="1600" dirty="0"/>
        </a:p>
      </dgm:t>
    </dgm:pt>
    <dgm:pt modelId="{5C69FE15-B573-4FDA-AE32-6D10ED756B9D}" type="parTrans" cxnId="{3988560B-FB3D-45D7-AFFE-299CB3E9F86D}">
      <dgm:prSet/>
      <dgm:spPr/>
      <dgm:t>
        <a:bodyPr/>
        <a:lstStyle/>
        <a:p>
          <a:pPr>
            <a:lnSpc>
              <a:spcPct val="100000"/>
            </a:lnSpc>
            <a:spcBef>
              <a:spcPts val="0"/>
            </a:spcBef>
            <a:spcAft>
              <a:spcPts val="0"/>
            </a:spcAft>
          </a:pPr>
          <a:endParaRPr lang="es-ES" sz="1600"/>
        </a:p>
      </dgm:t>
    </dgm:pt>
    <dgm:pt modelId="{D22F5826-0533-434A-9139-768D0A91362F}" type="sibTrans" cxnId="{3988560B-FB3D-45D7-AFFE-299CB3E9F86D}">
      <dgm:prSet/>
      <dgm:spPr/>
      <dgm:t>
        <a:bodyPr/>
        <a:lstStyle/>
        <a:p>
          <a:pPr>
            <a:lnSpc>
              <a:spcPct val="100000"/>
            </a:lnSpc>
            <a:spcBef>
              <a:spcPts val="0"/>
            </a:spcBef>
            <a:spcAft>
              <a:spcPts val="0"/>
            </a:spcAft>
          </a:pPr>
          <a:endParaRPr lang="es-ES" sz="1600"/>
        </a:p>
      </dgm:t>
    </dgm:pt>
    <dgm:pt modelId="{2FB1D39F-D05C-426F-B6C0-26EABE3F0B66}">
      <dgm:prSet phldrT="[Texto]" custT="1"/>
      <dgm:spPr/>
      <dgm:t>
        <a:bodyPr/>
        <a:lstStyle/>
        <a:p>
          <a:pPr algn="just">
            <a:lnSpc>
              <a:spcPct val="100000"/>
            </a:lnSpc>
            <a:spcBef>
              <a:spcPts val="0"/>
            </a:spcBef>
            <a:spcAft>
              <a:spcPts val="0"/>
            </a:spcAft>
          </a:pPr>
          <a:r>
            <a:rPr lang="es-ES" sz="1600" dirty="0" smtClean="0"/>
            <a:t>Plazo del cargo.</a:t>
          </a:r>
          <a:endParaRPr lang="es-ES" sz="1600" dirty="0"/>
        </a:p>
      </dgm:t>
    </dgm:pt>
    <dgm:pt modelId="{A5589D85-1768-45EA-B45D-9CEF9EB64571}" type="parTrans" cxnId="{AD5CFA63-E661-4EFD-AAC8-7E333A9CCBE8}">
      <dgm:prSet/>
      <dgm:spPr/>
    </dgm:pt>
    <dgm:pt modelId="{C420D7F4-1A9F-4B6B-9681-7B79182531AD}" type="sibTrans" cxnId="{AD5CFA63-E661-4EFD-AAC8-7E333A9CCBE8}">
      <dgm:prSet/>
      <dgm:spPr/>
    </dgm:pt>
    <dgm:pt modelId="{F5B2D7C3-7E30-44C2-8F0C-3A08B64F4055}" type="pres">
      <dgm:prSet presAssocID="{CEF04B6C-45CB-41F9-A0C7-A00235B2A780}" presName="linear" presStyleCnt="0">
        <dgm:presLayoutVars>
          <dgm:animLvl val="lvl"/>
          <dgm:resizeHandles val="exact"/>
        </dgm:presLayoutVars>
      </dgm:prSet>
      <dgm:spPr/>
      <dgm:t>
        <a:bodyPr/>
        <a:lstStyle/>
        <a:p>
          <a:endParaRPr lang="es-ES"/>
        </a:p>
      </dgm:t>
    </dgm:pt>
    <dgm:pt modelId="{7036B574-9945-4B62-BBF1-E0AA40AE7C8E}" type="pres">
      <dgm:prSet presAssocID="{AE0E9786-5A7C-4B96-BB35-33DB4096E986}" presName="parentText" presStyleLbl="node1" presStyleIdx="0" presStyleCnt="3" custScaleY="65533">
        <dgm:presLayoutVars>
          <dgm:chMax val="0"/>
          <dgm:bulletEnabled val="1"/>
        </dgm:presLayoutVars>
      </dgm:prSet>
      <dgm:spPr/>
      <dgm:t>
        <a:bodyPr/>
        <a:lstStyle/>
        <a:p>
          <a:endParaRPr lang="es-ES"/>
        </a:p>
      </dgm:t>
    </dgm:pt>
    <dgm:pt modelId="{95763B2E-8866-47D7-B19C-0E3BECF8F836}" type="pres">
      <dgm:prSet presAssocID="{AE0E9786-5A7C-4B96-BB35-33DB4096E986}" presName="childText" presStyleLbl="revTx" presStyleIdx="0" presStyleCnt="3">
        <dgm:presLayoutVars>
          <dgm:bulletEnabled val="1"/>
        </dgm:presLayoutVars>
      </dgm:prSet>
      <dgm:spPr/>
      <dgm:t>
        <a:bodyPr/>
        <a:lstStyle/>
        <a:p>
          <a:endParaRPr lang="es-ES"/>
        </a:p>
      </dgm:t>
    </dgm:pt>
    <dgm:pt modelId="{BF81F9FB-0830-442D-880F-62A472443617}" type="pres">
      <dgm:prSet presAssocID="{E083923B-3352-4225-A40C-67C50F4927E2}" presName="parentText" presStyleLbl="node1" presStyleIdx="1" presStyleCnt="3" custScaleY="65533" custLinFactNeighborY="7398">
        <dgm:presLayoutVars>
          <dgm:chMax val="0"/>
          <dgm:bulletEnabled val="1"/>
        </dgm:presLayoutVars>
      </dgm:prSet>
      <dgm:spPr/>
      <dgm:t>
        <a:bodyPr/>
        <a:lstStyle/>
        <a:p>
          <a:endParaRPr lang="es-ES"/>
        </a:p>
      </dgm:t>
    </dgm:pt>
    <dgm:pt modelId="{01AA9468-814E-4E9F-8F97-2A42AA15C119}" type="pres">
      <dgm:prSet presAssocID="{E083923B-3352-4225-A40C-67C50F4927E2}" presName="childText" presStyleLbl="revTx" presStyleIdx="1" presStyleCnt="3" custLinFactNeighborY="16098">
        <dgm:presLayoutVars>
          <dgm:bulletEnabled val="1"/>
        </dgm:presLayoutVars>
      </dgm:prSet>
      <dgm:spPr/>
      <dgm:t>
        <a:bodyPr/>
        <a:lstStyle/>
        <a:p>
          <a:endParaRPr lang="es-ES"/>
        </a:p>
      </dgm:t>
    </dgm:pt>
    <dgm:pt modelId="{DE6A06DA-571B-4A53-9D81-18D5DCB040BC}" type="pres">
      <dgm:prSet presAssocID="{B5E77A1E-5C07-4CB8-8E31-687734E654E1}" presName="parentText" presStyleLbl="node1" presStyleIdx="2" presStyleCnt="3" custScaleY="52969">
        <dgm:presLayoutVars>
          <dgm:chMax val="0"/>
          <dgm:bulletEnabled val="1"/>
        </dgm:presLayoutVars>
      </dgm:prSet>
      <dgm:spPr/>
      <dgm:t>
        <a:bodyPr/>
        <a:lstStyle/>
        <a:p>
          <a:endParaRPr lang="es-ES"/>
        </a:p>
      </dgm:t>
    </dgm:pt>
    <dgm:pt modelId="{AB3D0B84-3B48-4674-A31B-51EFF549D91B}" type="pres">
      <dgm:prSet presAssocID="{B5E77A1E-5C07-4CB8-8E31-687734E654E1}" presName="childText" presStyleLbl="revTx" presStyleIdx="2" presStyleCnt="3" custLinFactNeighborY="15713">
        <dgm:presLayoutVars>
          <dgm:bulletEnabled val="1"/>
        </dgm:presLayoutVars>
      </dgm:prSet>
      <dgm:spPr/>
      <dgm:t>
        <a:bodyPr/>
        <a:lstStyle/>
        <a:p>
          <a:endParaRPr lang="es-ES"/>
        </a:p>
      </dgm:t>
    </dgm:pt>
  </dgm:ptLst>
  <dgm:cxnLst>
    <dgm:cxn modelId="{200D0CE5-1691-4070-A859-E4D948E42216}" type="presOf" srcId="{E083923B-3352-4225-A40C-67C50F4927E2}" destId="{BF81F9FB-0830-442D-880F-62A472443617}" srcOrd="0" destOrd="0" presId="urn:microsoft.com/office/officeart/2005/8/layout/vList2"/>
    <dgm:cxn modelId="{0480B11A-4687-43F4-BEAC-E04D64E17BB1}" srcId="{AE0E9786-5A7C-4B96-BB35-33DB4096E986}" destId="{BD4D181C-C493-4785-866A-D245B1952AC5}" srcOrd="4" destOrd="0" parTransId="{8CD4C98A-8914-49B8-93AD-DAB22DE0A292}" sibTransId="{53BBDAA4-0A74-4F0F-BD1C-BB60B7B5D2A7}"/>
    <dgm:cxn modelId="{E2B247C0-4BF3-4C8A-94F5-426657BEA809}" type="presOf" srcId="{CEF04B6C-45CB-41F9-A0C7-A00235B2A780}" destId="{F5B2D7C3-7E30-44C2-8F0C-3A08B64F4055}" srcOrd="0" destOrd="0" presId="urn:microsoft.com/office/officeart/2005/8/layout/vList2"/>
    <dgm:cxn modelId="{0A9C926C-0476-441F-9AF3-9AC7216C0545}" type="presOf" srcId="{B5E77A1E-5C07-4CB8-8E31-687734E654E1}" destId="{DE6A06DA-571B-4A53-9D81-18D5DCB040BC}" srcOrd="0" destOrd="0" presId="urn:microsoft.com/office/officeart/2005/8/layout/vList2"/>
    <dgm:cxn modelId="{DEE200E4-1945-47F6-84B5-3BF5895FC511}" srcId="{CEF04B6C-45CB-41F9-A0C7-A00235B2A780}" destId="{E083923B-3352-4225-A40C-67C50F4927E2}" srcOrd="1" destOrd="0" parTransId="{3283F7D1-2273-4900-AECB-0506BE967B83}" sibTransId="{1C033F54-F8AF-4F57-BB86-47DA42A39609}"/>
    <dgm:cxn modelId="{983A9AB6-519E-4255-8E59-7A87E6431BBD}" type="presOf" srcId="{AE0E9786-5A7C-4B96-BB35-33DB4096E986}" destId="{7036B574-9945-4B62-BBF1-E0AA40AE7C8E}" srcOrd="0" destOrd="0" presId="urn:microsoft.com/office/officeart/2005/8/layout/vList2"/>
    <dgm:cxn modelId="{39CF46C7-9348-47D5-B0C4-4FB9B76CA78A}" type="presOf" srcId="{9FF6F5E9-250A-4798-9C72-FF7651107421}" destId="{AB3D0B84-3B48-4674-A31B-51EFF549D91B}" srcOrd="0" destOrd="0" presId="urn:microsoft.com/office/officeart/2005/8/layout/vList2"/>
    <dgm:cxn modelId="{685FBADA-ADD5-48BA-A114-BF004029B50D}" type="presOf" srcId="{0610653A-116C-400F-BF7C-AB08ADFF98E0}" destId="{95763B2E-8866-47D7-B19C-0E3BECF8F836}" srcOrd="0" destOrd="3" presId="urn:microsoft.com/office/officeart/2005/8/layout/vList2"/>
    <dgm:cxn modelId="{3B67F81C-E100-41B5-84DB-B3C5214B9439}" srcId="{E083923B-3352-4225-A40C-67C50F4927E2}" destId="{1E593559-508C-4DE8-A611-8B511AB92998}" srcOrd="0" destOrd="0" parTransId="{C8BAA930-3CDC-4230-B9B0-8903858C5B00}" sibTransId="{599D80F0-C080-46E5-8F9F-BC4D8052320A}"/>
    <dgm:cxn modelId="{70D4EB92-7317-416E-94C2-813BDED24FFA}" type="presOf" srcId="{658B55BD-C4D2-4F93-A68C-C4408648A904}" destId="{95763B2E-8866-47D7-B19C-0E3BECF8F836}" srcOrd="0" destOrd="0" presId="urn:microsoft.com/office/officeart/2005/8/layout/vList2"/>
    <dgm:cxn modelId="{3988560B-FB3D-45D7-AFFE-299CB3E9F86D}" srcId="{B5E77A1E-5C07-4CB8-8E31-687734E654E1}" destId="{9FF6F5E9-250A-4798-9C72-FF7651107421}" srcOrd="0" destOrd="0" parTransId="{5C69FE15-B573-4FDA-AE32-6D10ED756B9D}" sibTransId="{D22F5826-0533-434A-9139-768D0A91362F}"/>
    <dgm:cxn modelId="{AD5CFA63-E661-4EFD-AAC8-7E333A9CCBE8}" srcId="{AE0E9786-5A7C-4B96-BB35-33DB4096E986}" destId="{2FB1D39F-D05C-426F-B6C0-26EABE3F0B66}" srcOrd="2" destOrd="0" parTransId="{A5589D85-1768-45EA-B45D-9CEF9EB64571}" sibTransId="{C420D7F4-1A9F-4B6B-9681-7B79182531AD}"/>
    <dgm:cxn modelId="{1B1197BA-C83B-4AC2-A157-24C8A4E6AC69}" srcId="{AE0E9786-5A7C-4B96-BB35-33DB4096E986}" destId="{0610653A-116C-400F-BF7C-AB08ADFF98E0}" srcOrd="3" destOrd="0" parTransId="{260FBFC3-806B-44D3-B1E3-9ABCB934A0A0}" sibTransId="{58DF361A-DCE8-4378-8F70-B573BC5D885B}"/>
    <dgm:cxn modelId="{0D7580AB-9D16-4F4A-8D63-DDBA16AD0A48}" type="presOf" srcId="{6F7752A8-E3A8-47DB-ACC6-C1E47B471C75}" destId="{95763B2E-8866-47D7-B19C-0E3BECF8F836}" srcOrd="0" destOrd="1" presId="urn:microsoft.com/office/officeart/2005/8/layout/vList2"/>
    <dgm:cxn modelId="{01160A13-4F77-4947-A3D8-42EBB087EC79}" type="presOf" srcId="{BD4D181C-C493-4785-866A-D245B1952AC5}" destId="{95763B2E-8866-47D7-B19C-0E3BECF8F836}" srcOrd="0" destOrd="4" presId="urn:microsoft.com/office/officeart/2005/8/layout/vList2"/>
    <dgm:cxn modelId="{C245A521-0F7C-4489-9F1A-07AB986483EE}" srcId="{AE0E9786-5A7C-4B96-BB35-33DB4096E986}" destId="{6F7752A8-E3A8-47DB-ACC6-C1E47B471C75}" srcOrd="1" destOrd="0" parTransId="{A3BD80EB-1582-4938-812E-CA0A5CEA6A8C}" sibTransId="{54178CFF-12C1-495B-A101-C2296AD15571}"/>
    <dgm:cxn modelId="{7BAE9987-E8D1-40BB-904B-0F832EE9601C}" type="presOf" srcId="{1E593559-508C-4DE8-A611-8B511AB92998}" destId="{01AA9468-814E-4E9F-8F97-2A42AA15C119}" srcOrd="0" destOrd="0" presId="urn:microsoft.com/office/officeart/2005/8/layout/vList2"/>
    <dgm:cxn modelId="{D9702D9C-C3DF-4CE6-B0DC-916254BA7872}" srcId="{AE0E9786-5A7C-4B96-BB35-33DB4096E986}" destId="{658B55BD-C4D2-4F93-A68C-C4408648A904}" srcOrd="0" destOrd="0" parTransId="{DD577828-82CF-491F-B61A-DFFA3CB749DB}" sibTransId="{2B810E92-CB71-4D39-9B64-4D2423A70DB3}"/>
    <dgm:cxn modelId="{CAF6AD8E-ABCC-4BE0-ADA0-F5D0D0463739}" srcId="{CEF04B6C-45CB-41F9-A0C7-A00235B2A780}" destId="{AE0E9786-5A7C-4B96-BB35-33DB4096E986}" srcOrd="0" destOrd="0" parTransId="{11288E18-4E20-4839-BF51-5FB653D4DF22}" sibTransId="{C9B0C387-E1C2-4C59-8FCE-42DAE267583B}"/>
    <dgm:cxn modelId="{9D369223-36B7-4A26-AF18-277CEE233C3C}" srcId="{CEF04B6C-45CB-41F9-A0C7-A00235B2A780}" destId="{B5E77A1E-5C07-4CB8-8E31-687734E654E1}" srcOrd="2" destOrd="0" parTransId="{0B459129-2A03-4933-801E-B606C52A3DB4}" sibTransId="{84F8E1E6-55F2-4681-83A5-FD7A05C85917}"/>
    <dgm:cxn modelId="{D2E6FD9A-EA6F-455B-BCBC-65D7BBC5A426}" type="presOf" srcId="{2FB1D39F-D05C-426F-B6C0-26EABE3F0B66}" destId="{95763B2E-8866-47D7-B19C-0E3BECF8F836}" srcOrd="0" destOrd="2" presId="urn:microsoft.com/office/officeart/2005/8/layout/vList2"/>
    <dgm:cxn modelId="{DF6E7F43-1AA8-4794-84EB-29F5B9F8B47D}" type="presParOf" srcId="{F5B2D7C3-7E30-44C2-8F0C-3A08B64F4055}" destId="{7036B574-9945-4B62-BBF1-E0AA40AE7C8E}" srcOrd="0" destOrd="0" presId="urn:microsoft.com/office/officeart/2005/8/layout/vList2"/>
    <dgm:cxn modelId="{C6789FB1-EE8B-4AF4-B0CD-B15917439F46}" type="presParOf" srcId="{F5B2D7C3-7E30-44C2-8F0C-3A08B64F4055}" destId="{95763B2E-8866-47D7-B19C-0E3BECF8F836}" srcOrd="1" destOrd="0" presId="urn:microsoft.com/office/officeart/2005/8/layout/vList2"/>
    <dgm:cxn modelId="{947BDA71-4388-4587-BC9E-00C8921C8D3D}" type="presParOf" srcId="{F5B2D7C3-7E30-44C2-8F0C-3A08B64F4055}" destId="{BF81F9FB-0830-442D-880F-62A472443617}" srcOrd="2" destOrd="0" presId="urn:microsoft.com/office/officeart/2005/8/layout/vList2"/>
    <dgm:cxn modelId="{FC8650A2-5E44-4630-940D-EC17B29A8D6E}" type="presParOf" srcId="{F5B2D7C3-7E30-44C2-8F0C-3A08B64F4055}" destId="{01AA9468-814E-4E9F-8F97-2A42AA15C119}" srcOrd="3" destOrd="0" presId="urn:microsoft.com/office/officeart/2005/8/layout/vList2"/>
    <dgm:cxn modelId="{02088548-4DD8-43B4-9977-EE46EF3C927F}" type="presParOf" srcId="{F5B2D7C3-7E30-44C2-8F0C-3A08B64F4055}" destId="{DE6A06DA-571B-4A53-9D81-18D5DCB040BC}" srcOrd="4" destOrd="0" presId="urn:microsoft.com/office/officeart/2005/8/layout/vList2"/>
    <dgm:cxn modelId="{E42E07F7-76F2-45A4-9BB4-59CE095F2253}" type="presParOf" srcId="{F5B2D7C3-7E30-44C2-8F0C-3A08B64F4055}" destId="{AB3D0B84-3B48-4674-A31B-51EFF549D91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CEF04B6C-45CB-41F9-A0C7-A00235B2A780}"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s-ES"/>
        </a:p>
      </dgm:t>
    </dgm:pt>
    <dgm:pt modelId="{AE0E9786-5A7C-4B96-BB35-33DB4096E986}">
      <dgm:prSet phldrT="[Texto]" custT="1"/>
      <dgm:spPr/>
      <dgm:t>
        <a:bodyPr/>
        <a:lstStyle/>
        <a:p>
          <a:pPr algn="just">
            <a:lnSpc>
              <a:spcPct val="100000"/>
            </a:lnSpc>
            <a:spcBef>
              <a:spcPts val="600"/>
            </a:spcBef>
            <a:spcAft>
              <a:spcPts val="600"/>
            </a:spcAft>
          </a:pPr>
          <a:r>
            <a:rPr lang="es-ES" sz="1600" b="1" i="0" dirty="0" smtClean="0"/>
            <a:t>Derechos y obligaciones</a:t>
          </a:r>
          <a:endParaRPr lang="es-ES" sz="1600" b="1" dirty="0"/>
        </a:p>
      </dgm:t>
    </dgm:pt>
    <dgm:pt modelId="{11288E18-4E20-4839-BF51-5FB653D4DF22}" type="parTrans" cxnId="{CAF6AD8E-ABCC-4BE0-ADA0-F5D0D0463739}">
      <dgm:prSet/>
      <dgm:spPr/>
      <dgm:t>
        <a:bodyPr/>
        <a:lstStyle/>
        <a:p>
          <a:pPr algn="just">
            <a:lnSpc>
              <a:spcPct val="100000"/>
            </a:lnSpc>
            <a:spcBef>
              <a:spcPts val="600"/>
            </a:spcBef>
            <a:spcAft>
              <a:spcPts val="600"/>
            </a:spcAft>
          </a:pPr>
          <a:endParaRPr lang="es-ES" sz="1600"/>
        </a:p>
      </dgm:t>
    </dgm:pt>
    <dgm:pt modelId="{C9B0C387-E1C2-4C59-8FCE-42DAE267583B}" type="sibTrans" cxnId="{CAF6AD8E-ABCC-4BE0-ADA0-F5D0D0463739}">
      <dgm:prSet/>
      <dgm:spPr/>
      <dgm:t>
        <a:bodyPr/>
        <a:lstStyle/>
        <a:p>
          <a:pPr algn="just">
            <a:lnSpc>
              <a:spcPct val="100000"/>
            </a:lnSpc>
            <a:spcBef>
              <a:spcPts val="600"/>
            </a:spcBef>
            <a:spcAft>
              <a:spcPts val="600"/>
            </a:spcAft>
          </a:pPr>
          <a:endParaRPr lang="es-ES" sz="1600"/>
        </a:p>
      </dgm:t>
    </dgm:pt>
    <dgm:pt modelId="{BD4D181C-C493-4785-866A-D245B1952AC5}">
      <dgm:prSet custT="1"/>
      <dgm:spPr/>
      <dgm:t>
        <a:bodyPr/>
        <a:lstStyle/>
        <a:p>
          <a:pPr algn="just">
            <a:lnSpc>
              <a:spcPct val="100000"/>
            </a:lnSpc>
            <a:spcBef>
              <a:spcPts val="600"/>
            </a:spcBef>
            <a:spcAft>
              <a:spcPts val="600"/>
            </a:spcAft>
          </a:pPr>
          <a:r>
            <a:rPr lang="es-ES" sz="1600" b="0" i="0" dirty="0" smtClean="0"/>
            <a:t>Tienen los mismos derechos, obligaciones, prohibiciones e incompatibilidades que los directores de la sociedad anónima. No pueden participar por cuenta propia o ajena, en actos que importen competir con la sociedad, salvo autorización expresa y unánime de los socios.</a:t>
          </a:r>
          <a:endParaRPr lang="es-ES" sz="1600" dirty="0"/>
        </a:p>
      </dgm:t>
    </dgm:pt>
    <dgm:pt modelId="{8CD4C98A-8914-49B8-93AD-DAB22DE0A292}" type="parTrans" cxnId="{0480B11A-4687-43F4-BEAC-E04D64E17BB1}">
      <dgm:prSet/>
      <dgm:spPr/>
      <dgm:t>
        <a:bodyPr/>
        <a:lstStyle/>
        <a:p>
          <a:pPr algn="just">
            <a:lnSpc>
              <a:spcPct val="100000"/>
            </a:lnSpc>
            <a:spcBef>
              <a:spcPts val="600"/>
            </a:spcBef>
            <a:spcAft>
              <a:spcPts val="600"/>
            </a:spcAft>
          </a:pPr>
          <a:endParaRPr lang="es-ES" sz="1600"/>
        </a:p>
      </dgm:t>
    </dgm:pt>
    <dgm:pt modelId="{53BBDAA4-0A74-4F0F-BD1C-BB60B7B5D2A7}" type="sibTrans" cxnId="{0480B11A-4687-43F4-BEAC-E04D64E17BB1}">
      <dgm:prSet/>
      <dgm:spPr/>
      <dgm:t>
        <a:bodyPr/>
        <a:lstStyle/>
        <a:p>
          <a:pPr algn="just">
            <a:lnSpc>
              <a:spcPct val="100000"/>
            </a:lnSpc>
            <a:spcBef>
              <a:spcPts val="600"/>
            </a:spcBef>
            <a:spcAft>
              <a:spcPts val="600"/>
            </a:spcAft>
          </a:pPr>
          <a:endParaRPr lang="es-ES" sz="1600"/>
        </a:p>
      </dgm:t>
    </dgm:pt>
    <dgm:pt modelId="{8F4B57C2-0026-4C27-9A5C-D5F2023E36D5}">
      <dgm:prSet custT="1"/>
      <dgm:spPr/>
      <dgm:t>
        <a:bodyPr/>
        <a:lstStyle/>
        <a:p>
          <a:pPr algn="just">
            <a:lnSpc>
              <a:spcPct val="100000"/>
            </a:lnSpc>
            <a:spcBef>
              <a:spcPts val="600"/>
            </a:spcBef>
            <a:spcAft>
              <a:spcPts val="600"/>
            </a:spcAft>
          </a:pPr>
          <a:r>
            <a:rPr lang="es-ES" sz="1600" b="1" i="0" dirty="0" smtClean="0"/>
            <a:t>Responsabilidad – </a:t>
          </a:r>
          <a:r>
            <a:rPr lang="es-ES" sz="1600" b="0" i="0" dirty="0" smtClean="0"/>
            <a:t>dependerá de la organización:</a:t>
          </a:r>
          <a:endParaRPr lang="es-ES" sz="1600" b="0" dirty="0"/>
        </a:p>
      </dgm:t>
    </dgm:pt>
    <dgm:pt modelId="{06A8BDE0-F434-4885-9C98-4ED09EA05C54}" type="parTrans" cxnId="{0149F6C3-A303-44F6-999F-A9D412D9EF2C}">
      <dgm:prSet/>
      <dgm:spPr/>
      <dgm:t>
        <a:bodyPr/>
        <a:lstStyle/>
        <a:p>
          <a:pPr>
            <a:spcBef>
              <a:spcPts val="600"/>
            </a:spcBef>
            <a:spcAft>
              <a:spcPts val="600"/>
            </a:spcAft>
          </a:pPr>
          <a:endParaRPr lang="es-ES" sz="1600"/>
        </a:p>
      </dgm:t>
    </dgm:pt>
    <dgm:pt modelId="{EC1427C6-BB80-4AC5-94C4-17B4E1C27EF7}" type="sibTrans" cxnId="{0149F6C3-A303-44F6-999F-A9D412D9EF2C}">
      <dgm:prSet/>
      <dgm:spPr/>
      <dgm:t>
        <a:bodyPr/>
        <a:lstStyle/>
        <a:p>
          <a:pPr>
            <a:spcBef>
              <a:spcPts val="600"/>
            </a:spcBef>
            <a:spcAft>
              <a:spcPts val="600"/>
            </a:spcAft>
          </a:pPr>
          <a:endParaRPr lang="es-ES" sz="1600"/>
        </a:p>
      </dgm:t>
    </dgm:pt>
    <dgm:pt modelId="{A621471D-1F4B-402C-929E-1150E17CBB44}">
      <dgm:prSet custT="1"/>
      <dgm:spPr/>
      <dgm:t>
        <a:bodyPr/>
        <a:lstStyle/>
        <a:p>
          <a:pPr algn="just">
            <a:lnSpc>
              <a:spcPct val="100000"/>
            </a:lnSpc>
            <a:spcBef>
              <a:spcPts val="600"/>
            </a:spcBef>
            <a:spcAft>
              <a:spcPts val="600"/>
            </a:spcAft>
          </a:pPr>
          <a:r>
            <a:rPr lang="es-ES" sz="1600" dirty="0" smtClean="0"/>
            <a:t>Plural: ilimitada y solidariamente:</a:t>
          </a:r>
          <a:endParaRPr lang="es-ES" sz="1600" dirty="0"/>
        </a:p>
      </dgm:t>
    </dgm:pt>
    <dgm:pt modelId="{DF4BEBF3-9A2F-4DA2-A199-089872184920}" type="parTrans" cxnId="{3EFCD0DD-E1F5-4D66-835F-2DBB51367231}">
      <dgm:prSet/>
      <dgm:spPr/>
      <dgm:t>
        <a:bodyPr/>
        <a:lstStyle/>
        <a:p>
          <a:pPr>
            <a:spcBef>
              <a:spcPts val="600"/>
            </a:spcBef>
            <a:spcAft>
              <a:spcPts val="600"/>
            </a:spcAft>
          </a:pPr>
          <a:endParaRPr lang="es-ES" sz="1600"/>
        </a:p>
      </dgm:t>
    </dgm:pt>
    <dgm:pt modelId="{A1914143-7F28-42DB-AEC5-A74083C66BAF}" type="sibTrans" cxnId="{3EFCD0DD-E1F5-4D66-835F-2DBB51367231}">
      <dgm:prSet/>
      <dgm:spPr/>
      <dgm:t>
        <a:bodyPr/>
        <a:lstStyle/>
        <a:p>
          <a:pPr>
            <a:spcBef>
              <a:spcPts val="600"/>
            </a:spcBef>
            <a:spcAft>
              <a:spcPts val="600"/>
            </a:spcAft>
          </a:pPr>
          <a:endParaRPr lang="es-ES" sz="1600"/>
        </a:p>
      </dgm:t>
    </dgm:pt>
    <dgm:pt modelId="{8940C919-9655-4CC9-9C3D-BD1EF6309B5D}">
      <dgm:prSet custT="1"/>
      <dgm:spPr/>
      <dgm:t>
        <a:bodyPr/>
        <a:lstStyle/>
        <a:p>
          <a:pPr algn="just">
            <a:lnSpc>
              <a:spcPct val="100000"/>
            </a:lnSpc>
            <a:spcBef>
              <a:spcPts val="600"/>
            </a:spcBef>
            <a:spcAft>
              <a:spcPts val="600"/>
            </a:spcAft>
          </a:pPr>
          <a:r>
            <a:rPr lang="es-ES" sz="1600" dirty="0" smtClean="0"/>
            <a:t>Unipersonal: responde en forma ilimitada.</a:t>
          </a:r>
          <a:endParaRPr lang="es-ES" sz="1600" dirty="0"/>
        </a:p>
      </dgm:t>
    </dgm:pt>
    <dgm:pt modelId="{C6E13F64-C8AC-417B-8DAB-3A1D1A9EAC58}" type="parTrans" cxnId="{4E41DDEB-CB7F-489F-BF74-3CE1818D7F41}">
      <dgm:prSet/>
      <dgm:spPr/>
      <dgm:t>
        <a:bodyPr/>
        <a:lstStyle/>
        <a:p>
          <a:endParaRPr lang="es-ES" sz="1600"/>
        </a:p>
      </dgm:t>
    </dgm:pt>
    <dgm:pt modelId="{25768D4E-E75F-4C0F-9915-A49BE3B68DE0}" type="sibTrans" cxnId="{4E41DDEB-CB7F-489F-BF74-3CE1818D7F41}">
      <dgm:prSet/>
      <dgm:spPr/>
      <dgm:t>
        <a:bodyPr/>
        <a:lstStyle/>
        <a:p>
          <a:endParaRPr lang="es-ES" sz="1600"/>
        </a:p>
      </dgm:t>
    </dgm:pt>
    <dgm:pt modelId="{B2DA9A86-8012-447B-AF5C-C44E68593D72}">
      <dgm:prSet custT="1"/>
      <dgm:spPr/>
      <dgm:t>
        <a:bodyPr/>
        <a:lstStyle/>
        <a:p>
          <a:pPr algn="just">
            <a:lnSpc>
              <a:spcPct val="100000"/>
            </a:lnSpc>
            <a:spcBef>
              <a:spcPts val="600"/>
            </a:spcBef>
            <a:spcAft>
              <a:spcPts val="600"/>
            </a:spcAft>
          </a:pPr>
          <a:r>
            <a:rPr lang="es-ES" sz="1600" b="0" i="0" dirty="0" smtClean="0"/>
            <a:t>Si una pluralidad de gerentes participaron en los mismos hechos generadores de responsabilidad, el Juez puede fijar la parte que a cada uno corresponde en la reparación de los perjuicios, atendiendo a su actuación personal. </a:t>
          </a:r>
          <a:endParaRPr lang="es-ES" sz="1600" dirty="0"/>
        </a:p>
      </dgm:t>
    </dgm:pt>
    <dgm:pt modelId="{B2464DF1-549A-4BAE-BF41-FF9236249125}" type="parTrans" cxnId="{BF00A58E-BD97-41C7-B8A1-AD2D159CA6C5}">
      <dgm:prSet/>
      <dgm:spPr/>
      <dgm:t>
        <a:bodyPr/>
        <a:lstStyle/>
        <a:p>
          <a:endParaRPr lang="es-ES" sz="1600"/>
        </a:p>
      </dgm:t>
    </dgm:pt>
    <dgm:pt modelId="{1C10D27C-3D01-47C7-9A2C-38BA1F48E1E7}" type="sibTrans" cxnId="{BF00A58E-BD97-41C7-B8A1-AD2D159CA6C5}">
      <dgm:prSet/>
      <dgm:spPr/>
      <dgm:t>
        <a:bodyPr/>
        <a:lstStyle/>
        <a:p>
          <a:endParaRPr lang="es-ES" sz="1600"/>
        </a:p>
      </dgm:t>
    </dgm:pt>
    <dgm:pt modelId="{9F1D5291-A6C0-4A48-A9C2-94112EBCA740}">
      <dgm:prSet custT="1"/>
      <dgm:spPr/>
      <dgm:t>
        <a:bodyPr/>
        <a:lstStyle/>
        <a:p>
          <a:pPr algn="just">
            <a:lnSpc>
              <a:spcPct val="100000"/>
            </a:lnSpc>
            <a:spcBef>
              <a:spcPts val="600"/>
            </a:spcBef>
            <a:spcAft>
              <a:spcPts val="600"/>
            </a:spcAft>
          </a:pPr>
          <a:r>
            <a:rPr lang="es-ES" sz="1600" dirty="0" smtClean="0"/>
            <a:t>Colegiada: aplican las disposiciones relativas a los directores de SA, art. 274</a:t>
          </a:r>
          <a:endParaRPr lang="es-ES" sz="1600" dirty="0"/>
        </a:p>
      </dgm:t>
    </dgm:pt>
    <dgm:pt modelId="{510A0B83-D8B9-4FF5-A6DE-CD2761AAC225}" type="parTrans" cxnId="{1F2F3936-74C3-4EEB-9077-FAA45121997E}">
      <dgm:prSet/>
      <dgm:spPr/>
      <dgm:t>
        <a:bodyPr/>
        <a:lstStyle/>
        <a:p>
          <a:endParaRPr lang="es-ES" sz="1600"/>
        </a:p>
      </dgm:t>
    </dgm:pt>
    <dgm:pt modelId="{7BD0F865-94B9-4F75-B02D-8BB8D7AAE3B7}" type="sibTrans" cxnId="{1F2F3936-74C3-4EEB-9077-FAA45121997E}">
      <dgm:prSet/>
      <dgm:spPr/>
      <dgm:t>
        <a:bodyPr/>
        <a:lstStyle/>
        <a:p>
          <a:endParaRPr lang="es-ES" sz="1600"/>
        </a:p>
      </dgm:t>
    </dgm:pt>
    <dgm:pt modelId="{F5B2D7C3-7E30-44C2-8F0C-3A08B64F4055}" type="pres">
      <dgm:prSet presAssocID="{CEF04B6C-45CB-41F9-A0C7-A00235B2A780}" presName="linear" presStyleCnt="0">
        <dgm:presLayoutVars>
          <dgm:animLvl val="lvl"/>
          <dgm:resizeHandles val="exact"/>
        </dgm:presLayoutVars>
      </dgm:prSet>
      <dgm:spPr/>
      <dgm:t>
        <a:bodyPr/>
        <a:lstStyle/>
        <a:p>
          <a:endParaRPr lang="es-ES"/>
        </a:p>
      </dgm:t>
    </dgm:pt>
    <dgm:pt modelId="{7036B574-9945-4B62-BBF1-E0AA40AE7C8E}" type="pres">
      <dgm:prSet presAssocID="{AE0E9786-5A7C-4B96-BB35-33DB4096E986}" presName="parentText" presStyleLbl="node1" presStyleIdx="0" presStyleCnt="2" custScaleY="36382" custLinFactNeighborY="-17156">
        <dgm:presLayoutVars>
          <dgm:chMax val="0"/>
          <dgm:bulletEnabled val="1"/>
        </dgm:presLayoutVars>
      </dgm:prSet>
      <dgm:spPr/>
      <dgm:t>
        <a:bodyPr/>
        <a:lstStyle/>
        <a:p>
          <a:endParaRPr lang="es-ES"/>
        </a:p>
      </dgm:t>
    </dgm:pt>
    <dgm:pt modelId="{95763B2E-8866-47D7-B19C-0E3BECF8F836}" type="pres">
      <dgm:prSet presAssocID="{AE0E9786-5A7C-4B96-BB35-33DB4096E986}" presName="childText" presStyleLbl="revTx" presStyleIdx="0" presStyleCnt="2" custLinFactNeighborY="-10462">
        <dgm:presLayoutVars>
          <dgm:bulletEnabled val="1"/>
        </dgm:presLayoutVars>
      </dgm:prSet>
      <dgm:spPr/>
      <dgm:t>
        <a:bodyPr/>
        <a:lstStyle/>
        <a:p>
          <a:endParaRPr lang="es-ES"/>
        </a:p>
      </dgm:t>
    </dgm:pt>
    <dgm:pt modelId="{8FF510D4-943A-45EB-84CD-651964803809}" type="pres">
      <dgm:prSet presAssocID="{8F4B57C2-0026-4C27-9A5C-D5F2023E36D5}" presName="parentText" presStyleLbl="node1" presStyleIdx="1" presStyleCnt="2" custScaleY="42937" custLinFactNeighborY="4174">
        <dgm:presLayoutVars>
          <dgm:chMax val="0"/>
          <dgm:bulletEnabled val="1"/>
        </dgm:presLayoutVars>
      </dgm:prSet>
      <dgm:spPr/>
      <dgm:t>
        <a:bodyPr/>
        <a:lstStyle/>
        <a:p>
          <a:endParaRPr lang="es-ES"/>
        </a:p>
      </dgm:t>
    </dgm:pt>
    <dgm:pt modelId="{5A60D511-4FFE-49CD-A37B-16B22643FDB2}" type="pres">
      <dgm:prSet presAssocID="{8F4B57C2-0026-4C27-9A5C-D5F2023E36D5}" presName="childText" presStyleLbl="revTx" presStyleIdx="1" presStyleCnt="2" custLinFactNeighborY="15713">
        <dgm:presLayoutVars>
          <dgm:bulletEnabled val="1"/>
        </dgm:presLayoutVars>
      </dgm:prSet>
      <dgm:spPr/>
      <dgm:t>
        <a:bodyPr/>
        <a:lstStyle/>
        <a:p>
          <a:endParaRPr lang="es-ES"/>
        </a:p>
      </dgm:t>
    </dgm:pt>
  </dgm:ptLst>
  <dgm:cxnLst>
    <dgm:cxn modelId="{BF00A58E-BD97-41C7-B8A1-AD2D159CA6C5}" srcId="{A621471D-1F4B-402C-929E-1150E17CBB44}" destId="{B2DA9A86-8012-447B-AF5C-C44E68593D72}" srcOrd="0" destOrd="0" parTransId="{B2464DF1-549A-4BAE-BF41-FF9236249125}" sibTransId="{1C10D27C-3D01-47C7-9A2C-38BA1F48E1E7}"/>
    <dgm:cxn modelId="{612165B6-F31C-4198-903B-8BF2A648ED97}" type="presOf" srcId="{A621471D-1F4B-402C-929E-1150E17CBB44}" destId="{5A60D511-4FFE-49CD-A37B-16B22643FDB2}" srcOrd="0" destOrd="1" presId="urn:microsoft.com/office/officeart/2005/8/layout/vList2"/>
    <dgm:cxn modelId="{0FD3AB82-608F-488B-9DD8-CC5AA1D0C8CA}" type="presOf" srcId="{CEF04B6C-45CB-41F9-A0C7-A00235B2A780}" destId="{F5B2D7C3-7E30-44C2-8F0C-3A08B64F4055}" srcOrd="0" destOrd="0" presId="urn:microsoft.com/office/officeart/2005/8/layout/vList2"/>
    <dgm:cxn modelId="{D8D8E1C9-1A9D-409E-8E4F-AC4458F0159F}" type="presOf" srcId="{8940C919-9655-4CC9-9C3D-BD1EF6309B5D}" destId="{5A60D511-4FFE-49CD-A37B-16B22643FDB2}" srcOrd="0" destOrd="0" presId="urn:microsoft.com/office/officeart/2005/8/layout/vList2"/>
    <dgm:cxn modelId="{78BCB2F1-B494-493C-9DCA-2B8DE976B1EF}" type="presOf" srcId="{B2DA9A86-8012-447B-AF5C-C44E68593D72}" destId="{5A60D511-4FFE-49CD-A37B-16B22643FDB2}" srcOrd="0" destOrd="2" presId="urn:microsoft.com/office/officeart/2005/8/layout/vList2"/>
    <dgm:cxn modelId="{CAF6AD8E-ABCC-4BE0-ADA0-F5D0D0463739}" srcId="{CEF04B6C-45CB-41F9-A0C7-A00235B2A780}" destId="{AE0E9786-5A7C-4B96-BB35-33DB4096E986}" srcOrd="0" destOrd="0" parTransId="{11288E18-4E20-4839-BF51-5FB653D4DF22}" sibTransId="{C9B0C387-E1C2-4C59-8FCE-42DAE267583B}"/>
    <dgm:cxn modelId="{8516DF41-DC03-4308-BC40-C6F5EDC695F3}" type="presOf" srcId="{9F1D5291-A6C0-4A48-A9C2-94112EBCA740}" destId="{5A60D511-4FFE-49CD-A37B-16B22643FDB2}" srcOrd="0" destOrd="3" presId="urn:microsoft.com/office/officeart/2005/8/layout/vList2"/>
    <dgm:cxn modelId="{7885B494-17E7-4B1C-84AF-9441A81190C1}" type="presOf" srcId="{8F4B57C2-0026-4C27-9A5C-D5F2023E36D5}" destId="{8FF510D4-943A-45EB-84CD-651964803809}" srcOrd="0" destOrd="0" presId="urn:microsoft.com/office/officeart/2005/8/layout/vList2"/>
    <dgm:cxn modelId="{0480B11A-4687-43F4-BEAC-E04D64E17BB1}" srcId="{AE0E9786-5A7C-4B96-BB35-33DB4096E986}" destId="{BD4D181C-C493-4785-866A-D245B1952AC5}" srcOrd="0" destOrd="0" parTransId="{8CD4C98A-8914-49B8-93AD-DAB22DE0A292}" sibTransId="{53BBDAA4-0A74-4F0F-BD1C-BB60B7B5D2A7}"/>
    <dgm:cxn modelId="{00189CE6-F01D-4227-B975-1F9E767D7E7D}" type="presOf" srcId="{BD4D181C-C493-4785-866A-D245B1952AC5}" destId="{95763B2E-8866-47D7-B19C-0E3BECF8F836}" srcOrd="0" destOrd="0" presId="urn:microsoft.com/office/officeart/2005/8/layout/vList2"/>
    <dgm:cxn modelId="{3EFCD0DD-E1F5-4D66-835F-2DBB51367231}" srcId="{8F4B57C2-0026-4C27-9A5C-D5F2023E36D5}" destId="{A621471D-1F4B-402C-929E-1150E17CBB44}" srcOrd="1" destOrd="0" parTransId="{DF4BEBF3-9A2F-4DA2-A199-089872184920}" sibTransId="{A1914143-7F28-42DB-AEC5-A74083C66BAF}"/>
    <dgm:cxn modelId="{4E41DDEB-CB7F-489F-BF74-3CE1818D7F41}" srcId="{8F4B57C2-0026-4C27-9A5C-D5F2023E36D5}" destId="{8940C919-9655-4CC9-9C3D-BD1EF6309B5D}" srcOrd="0" destOrd="0" parTransId="{C6E13F64-C8AC-417B-8DAB-3A1D1A9EAC58}" sibTransId="{25768D4E-E75F-4C0F-9915-A49BE3B68DE0}"/>
    <dgm:cxn modelId="{08A2F65B-C5D8-41BC-A44D-EB1FF13AC785}" type="presOf" srcId="{AE0E9786-5A7C-4B96-BB35-33DB4096E986}" destId="{7036B574-9945-4B62-BBF1-E0AA40AE7C8E}" srcOrd="0" destOrd="0" presId="urn:microsoft.com/office/officeart/2005/8/layout/vList2"/>
    <dgm:cxn modelId="{1F2F3936-74C3-4EEB-9077-FAA45121997E}" srcId="{8F4B57C2-0026-4C27-9A5C-D5F2023E36D5}" destId="{9F1D5291-A6C0-4A48-A9C2-94112EBCA740}" srcOrd="2" destOrd="0" parTransId="{510A0B83-D8B9-4FF5-A6DE-CD2761AAC225}" sibTransId="{7BD0F865-94B9-4F75-B02D-8BB8D7AAE3B7}"/>
    <dgm:cxn modelId="{0149F6C3-A303-44F6-999F-A9D412D9EF2C}" srcId="{CEF04B6C-45CB-41F9-A0C7-A00235B2A780}" destId="{8F4B57C2-0026-4C27-9A5C-D5F2023E36D5}" srcOrd="1" destOrd="0" parTransId="{06A8BDE0-F434-4885-9C98-4ED09EA05C54}" sibTransId="{EC1427C6-BB80-4AC5-94C4-17B4E1C27EF7}"/>
    <dgm:cxn modelId="{500890E6-1630-4695-A27A-3ED9CE31C9FE}" type="presParOf" srcId="{F5B2D7C3-7E30-44C2-8F0C-3A08B64F4055}" destId="{7036B574-9945-4B62-BBF1-E0AA40AE7C8E}" srcOrd="0" destOrd="0" presId="urn:microsoft.com/office/officeart/2005/8/layout/vList2"/>
    <dgm:cxn modelId="{A5340A8E-3667-4051-AEA5-18F44C4C0D75}" type="presParOf" srcId="{F5B2D7C3-7E30-44C2-8F0C-3A08B64F4055}" destId="{95763B2E-8866-47D7-B19C-0E3BECF8F836}" srcOrd="1" destOrd="0" presId="urn:microsoft.com/office/officeart/2005/8/layout/vList2"/>
    <dgm:cxn modelId="{36F22FB7-2F12-4690-B712-3A0DD17881BA}" type="presParOf" srcId="{F5B2D7C3-7E30-44C2-8F0C-3A08B64F4055}" destId="{8FF510D4-943A-45EB-84CD-651964803809}" srcOrd="2" destOrd="0" presId="urn:microsoft.com/office/officeart/2005/8/layout/vList2"/>
    <dgm:cxn modelId="{EB04C1B7-8F43-4D3F-A267-BBAD4CB557B8}" type="presParOf" srcId="{F5B2D7C3-7E30-44C2-8F0C-3A08B64F4055}" destId="{5A60D511-4FFE-49CD-A37B-16B22643FDB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B4DA2CD-266A-459E-A21D-565362423B85}" type="doc">
      <dgm:prSet loTypeId="urn:microsoft.com/office/officeart/2005/8/layout/default#6" loCatId="list" qsTypeId="urn:microsoft.com/office/officeart/2005/8/quickstyle/3d3" qsCatId="3D" csTypeId="urn:microsoft.com/office/officeart/2005/8/colors/accent1_2" csCatId="accent1" phldr="1"/>
      <dgm:spPr/>
      <dgm:t>
        <a:bodyPr/>
        <a:lstStyle/>
        <a:p>
          <a:endParaRPr lang="es-ES"/>
        </a:p>
      </dgm:t>
    </dgm:pt>
    <dgm:pt modelId="{845BDCAF-431F-4212-8837-9F491ADD7ACF}">
      <dgm:prSet phldrT="[Texto]" custT="1"/>
      <dgm:spPr/>
      <dgm:t>
        <a:bodyPr/>
        <a:lstStyle/>
        <a:p>
          <a:r>
            <a:rPr lang="es-ES" sz="1800" dirty="0" smtClean="0"/>
            <a:t>Puede ser unipersonal o plural</a:t>
          </a:r>
          <a:endParaRPr lang="es-ES" sz="1800" dirty="0"/>
        </a:p>
      </dgm:t>
    </dgm:pt>
    <dgm:pt modelId="{4437E110-27F5-4F3F-A295-D38B9224C464}" type="parTrans" cxnId="{E3D2C873-EF8A-4AE3-8537-E580ABE8DC53}">
      <dgm:prSet/>
      <dgm:spPr/>
      <dgm:t>
        <a:bodyPr/>
        <a:lstStyle/>
        <a:p>
          <a:endParaRPr lang="es-ES" sz="1800"/>
        </a:p>
      </dgm:t>
    </dgm:pt>
    <dgm:pt modelId="{A44D1E35-21D9-4A11-98B4-F0AC767325DD}" type="sibTrans" cxnId="{E3D2C873-EF8A-4AE3-8537-E580ABE8DC53}">
      <dgm:prSet/>
      <dgm:spPr/>
      <dgm:t>
        <a:bodyPr/>
        <a:lstStyle/>
        <a:p>
          <a:endParaRPr lang="es-ES" sz="1800"/>
        </a:p>
      </dgm:t>
    </dgm:pt>
    <dgm:pt modelId="{3C7E95AD-FEF2-43AB-B621-32CC3145B846}">
      <dgm:prSet phldrT="[Texto]" custT="1"/>
      <dgm:spPr/>
      <dgm:t>
        <a:bodyPr/>
        <a:lstStyle/>
        <a:p>
          <a:r>
            <a:rPr lang="es-ES" sz="1800" dirty="0" smtClean="0"/>
            <a:t>SA del art. 299 (salvo inc. 7) órgano colegiado</a:t>
          </a:r>
          <a:endParaRPr lang="es-ES" sz="1800" dirty="0"/>
        </a:p>
      </dgm:t>
    </dgm:pt>
    <dgm:pt modelId="{03E462F6-E498-43B0-9CD7-45CC9EE9EA11}" type="parTrans" cxnId="{E35E55C2-F127-462A-B2F3-D2569AD787B1}">
      <dgm:prSet/>
      <dgm:spPr/>
      <dgm:t>
        <a:bodyPr/>
        <a:lstStyle/>
        <a:p>
          <a:endParaRPr lang="es-ES" sz="1800"/>
        </a:p>
      </dgm:t>
    </dgm:pt>
    <dgm:pt modelId="{2FFF7052-78E7-4164-852D-AF17CED7942E}" type="sibTrans" cxnId="{E35E55C2-F127-462A-B2F3-D2569AD787B1}">
      <dgm:prSet/>
      <dgm:spPr/>
      <dgm:t>
        <a:bodyPr/>
        <a:lstStyle/>
        <a:p>
          <a:endParaRPr lang="es-ES" sz="1800"/>
        </a:p>
      </dgm:t>
    </dgm:pt>
    <dgm:pt modelId="{F457F197-31DB-4E5C-96E7-4CA7372E6A04}">
      <dgm:prSet phldrT="[Texto]" custT="1"/>
      <dgm:spPr/>
      <dgm:t>
        <a:bodyPr/>
        <a:lstStyle/>
        <a:p>
          <a:r>
            <a:rPr lang="es-ES" sz="1800" dirty="0" smtClean="0"/>
            <a:t>Personal e indelegable (art. 266)</a:t>
          </a:r>
          <a:endParaRPr lang="es-ES" sz="1800" dirty="0"/>
        </a:p>
      </dgm:t>
    </dgm:pt>
    <dgm:pt modelId="{A0676923-3937-4002-AA1C-2667793AB40F}" type="parTrans" cxnId="{E24E5D28-64DE-4173-B931-5863A45EEEE9}">
      <dgm:prSet/>
      <dgm:spPr/>
      <dgm:t>
        <a:bodyPr/>
        <a:lstStyle/>
        <a:p>
          <a:endParaRPr lang="es-ES" sz="1800"/>
        </a:p>
      </dgm:t>
    </dgm:pt>
    <dgm:pt modelId="{56EDFD25-D130-44DF-8819-47F5F491A2BA}" type="sibTrans" cxnId="{E24E5D28-64DE-4173-B931-5863A45EEEE9}">
      <dgm:prSet/>
      <dgm:spPr/>
      <dgm:t>
        <a:bodyPr/>
        <a:lstStyle/>
        <a:p>
          <a:endParaRPr lang="es-ES" sz="1800"/>
        </a:p>
      </dgm:t>
    </dgm:pt>
    <dgm:pt modelId="{602B107D-8F79-4E86-8B97-C51863CC285A}">
      <dgm:prSet phldrT="[Texto]" custT="1"/>
      <dgm:spPr/>
      <dgm:t>
        <a:bodyPr/>
        <a:lstStyle/>
        <a:p>
          <a:r>
            <a:rPr lang="es-ES" sz="1800" dirty="0" smtClean="0"/>
            <a:t>Cargo oneroso</a:t>
          </a:r>
          <a:endParaRPr lang="es-ES" sz="1800" dirty="0"/>
        </a:p>
      </dgm:t>
    </dgm:pt>
    <dgm:pt modelId="{46399144-78C1-44BF-97CC-E82E0CBF6057}" type="parTrans" cxnId="{F33F0464-98B8-46D3-A742-79A436D4DBD6}">
      <dgm:prSet/>
      <dgm:spPr/>
      <dgm:t>
        <a:bodyPr/>
        <a:lstStyle/>
        <a:p>
          <a:endParaRPr lang="es-ES" sz="1800"/>
        </a:p>
      </dgm:t>
    </dgm:pt>
    <dgm:pt modelId="{6F96366C-19E0-4FD4-B15E-8350DFE6B26B}" type="sibTrans" cxnId="{F33F0464-98B8-46D3-A742-79A436D4DBD6}">
      <dgm:prSet/>
      <dgm:spPr/>
      <dgm:t>
        <a:bodyPr/>
        <a:lstStyle/>
        <a:p>
          <a:endParaRPr lang="es-ES" sz="1800"/>
        </a:p>
      </dgm:t>
    </dgm:pt>
    <dgm:pt modelId="{1EA98198-AEEB-4B54-9988-DE25CD38EEEC}">
      <dgm:prSet phldrT="[Texto]" custT="1"/>
      <dgm:spPr/>
      <dgm:t>
        <a:bodyPr/>
        <a:lstStyle/>
        <a:p>
          <a:r>
            <a:rPr lang="es-ES" sz="1800" dirty="0" smtClean="0"/>
            <a:t>No es requisito ser accionista</a:t>
          </a:r>
          <a:endParaRPr lang="es-ES" sz="1800" dirty="0"/>
        </a:p>
      </dgm:t>
    </dgm:pt>
    <dgm:pt modelId="{1A17017D-3EB1-4A96-B7B8-551FF7566300}" type="parTrans" cxnId="{C71237C3-873E-43FE-914A-2345D0E37758}">
      <dgm:prSet/>
      <dgm:spPr/>
      <dgm:t>
        <a:bodyPr/>
        <a:lstStyle/>
        <a:p>
          <a:endParaRPr lang="es-ES" sz="1800"/>
        </a:p>
      </dgm:t>
    </dgm:pt>
    <dgm:pt modelId="{95FCAA73-CDBA-4137-AECF-B0E63BB51BCA}" type="sibTrans" cxnId="{C71237C3-873E-43FE-914A-2345D0E37758}">
      <dgm:prSet/>
      <dgm:spPr/>
      <dgm:t>
        <a:bodyPr/>
        <a:lstStyle/>
        <a:p>
          <a:endParaRPr lang="es-ES" sz="1800"/>
        </a:p>
      </dgm:t>
    </dgm:pt>
    <dgm:pt modelId="{E2731F5D-8C38-431B-AD5F-12E90A7B6A24}">
      <dgm:prSet phldrT="[Texto]" custT="1"/>
      <dgm:spPr/>
      <dgm:t>
        <a:bodyPr/>
        <a:lstStyle/>
        <a:p>
          <a:r>
            <a:rPr lang="es-ES" sz="1800" dirty="0" smtClean="0"/>
            <a:t>Garantía (art. 256)</a:t>
          </a:r>
          <a:endParaRPr lang="es-ES" sz="1800" dirty="0"/>
        </a:p>
      </dgm:t>
    </dgm:pt>
    <dgm:pt modelId="{C7AAF372-325D-42C9-BB1F-5D9BF1968CFE}" type="parTrans" cxnId="{C4AB51D9-CD6E-42BB-9403-4B43DA7C0902}">
      <dgm:prSet/>
      <dgm:spPr/>
      <dgm:t>
        <a:bodyPr/>
        <a:lstStyle/>
        <a:p>
          <a:endParaRPr lang="es-ES" sz="1800"/>
        </a:p>
      </dgm:t>
    </dgm:pt>
    <dgm:pt modelId="{B22BD7D8-F242-4014-8A07-6501F08A1B5E}" type="sibTrans" cxnId="{C4AB51D9-CD6E-42BB-9403-4B43DA7C0902}">
      <dgm:prSet/>
      <dgm:spPr/>
      <dgm:t>
        <a:bodyPr/>
        <a:lstStyle/>
        <a:p>
          <a:endParaRPr lang="es-ES" sz="1800"/>
        </a:p>
      </dgm:t>
    </dgm:pt>
    <dgm:pt modelId="{0B0663A8-D87D-40D9-BBC7-5D302A780C40}">
      <dgm:prSet phldrT="[Texto]" custT="1"/>
      <dgm:spPr/>
      <dgm:t>
        <a:bodyPr/>
        <a:lstStyle/>
        <a:p>
          <a:r>
            <a:rPr lang="es-ES" sz="1800" dirty="0" smtClean="0"/>
            <a:t>Domicilio real en la Republica (art. 256)</a:t>
          </a:r>
          <a:endParaRPr lang="es-ES" sz="1800" dirty="0"/>
        </a:p>
      </dgm:t>
    </dgm:pt>
    <dgm:pt modelId="{9882F936-3CA7-4ADF-8918-1A70278B1606}" type="parTrans" cxnId="{F5AD6398-05FD-48B4-AA76-5EFCF7C49137}">
      <dgm:prSet/>
      <dgm:spPr/>
      <dgm:t>
        <a:bodyPr/>
        <a:lstStyle/>
        <a:p>
          <a:endParaRPr lang="es-ES" sz="1800"/>
        </a:p>
      </dgm:t>
    </dgm:pt>
    <dgm:pt modelId="{CB70ADC1-0E2B-4A73-BC7D-B5EE68E23262}" type="sibTrans" cxnId="{F5AD6398-05FD-48B4-AA76-5EFCF7C49137}">
      <dgm:prSet/>
      <dgm:spPr/>
      <dgm:t>
        <a:bodyPr/>
        <a:lstStyle/>
        <a:p>
          <a:endParaRPr lang="es-ES" sz="1800"/>
        </a:p>
      </dgm:t>
    </dgm:pt>
    <dgm:pt modelId="{FF391DA9-C9F3-408F-817B-FF22CED8393F}">
      <dgm:prSet phldrT="[Texto]" custT="1"/>
      <dgm:spPr/>
      <dgm:t>
        <a:bodyPr/>
        <a:lstStyle/>
        <a:p>
          <a:r>
            <a:rPr lang="es-ES" sz="1800" dirty="0" smtClean="0"/>
            <a:t>Revocable </a:t>
          </a:r>
          <a:endParaRPr lang="es-ES" sz="1800" dirty="0"/>
        </a:p>
      </dgm:t>
    </dgm:pt>
    <dgm:pt modelId="{AF6A454E-4EF7-468D-9B52-54DA1C04206E}" type="parTrans" cxnId="{F53F90D9-DD29-4FF4-9A1D-7CDFB3781B96}">
      <dgm:prSet/>
      <dgm:spPr/>
      <dgm:t>
        <a:bodyPr/>
        <a:lstStyle/>
        <a:p>
          <a:endParaRPr lang="es-ES" sz="1800"/>
        </a:p>
      </dgm:t>
    </dgm:pt>
    <dgm:pt modelId="{7F30CE2B-89FE-43B3-AB98-D846CF5FE166}" type="sibTrans" cxnId="{F53F90D9-DD29-4FF4-9A1D-7CDFB3781B96}">
      <dgm:prSet/>
      <dgm:spPr/>
      <dgm:t>
        <a:bodyPr/>
        <a:lstStyle/>
        <a:p>
          <a:endParaRPr lang="es-ES" sz="1800"/>
        </a:p>
      </dgm:t>
    </dgm:pt>
    <dgm:pt modelId="{478EBB14-61B2-4678-BD2D-89173D02EFD7}" type="pres">
      <dgm:prSet presAssocID="{FB4DA2CD-266A-459E-A21D-565362423B85}" presName="diagram" presStyleCnt="0">
        <dgm:presLayoutVars>
          <dgm:dir/>
          <dgm:resizeHandles val="exact"/>
        </dgm:presLayoutVars>
      </dgm:prSet>
      <dgm:spPr/>
      <dgm:t>
        <a:bodyPr/>
        <a:lstStyle/>
        <a:p>
          <a:endParaRPr lang="es-ES"/>
        </a:p>
      </dgm:t>
    </dgm:pt>
    <dgm:pt modelId="{96CEB5F6-E58A-4E11-96F3-95FBE4B3187D}" type="pres">
      <dgm:prSet presAssocID="{1EA98198-AEEB-4B54-9988-DE25CD38EEEC}" presName="node" presStyleLbl="node1" presStyleIdx="0" presStyleCnt="8">
        <dgm:presLayoutVars>
          <dgm:bulletEnabled val="1"/>
        </dgm:presLayoutVars>
      </dgm:prSet>
      <dgm:spPr/>
      <dgm:t>
        <a:bodyPr/>
        <a:lstStyle/>
        <a:p>
          <a:endParaRPr lang="es-ES"/>
        </a:p>
      </dgm:t>
    </dgm:pt>
    <dgm:pt modelId="{F030B17E-502C-4FA8-AD70-011ABD22FBA2}" type="pres">
      <dgm:prSet presAssocID="{95FCAA73-CDBA-4137-AECF-B0E63BB51BCA}" presName="sibTrans" presStyleCnt="0"/>
      <dgm:spPr/>
    </dgm:pt>
    <dgm:pt modelId="{E124EAA3-568A-4C67-9910-3D5F0DBCFF51}" type="pres">
      <dgm:prSet presAssocID="{845BDCAF-431F-4212-8837-9F491ADD7ACF}" presName="node" presStyleLbl="node1" presStyleIdx="1" presStyleCnt="8">
        <dgm:presLayoutVars>
          <dgm:bulletEnabled val="1"/>
        </dgm:presLayoutVars>
      </dgm:prSet>
      <dgm:spPr/>
      <dgm:t>
        <a:bodyPr/>
        <a:lstStyle/>
        <a:p>
          <a:endParaRPr lang="es-ES"/>
        </a:p>
      </dgm:t>
    </dgm:pt>
    <dgm:pt modelId="{2B53268C-1671-4C60-A0B3-AFAA1CDA9CF1}" type="pres">
      <dgm:prSet presAssocID="{A44D1E35-21D9-4A11-98B4-F0AC767325DD}" presName="sibTrans" presStyleCnt="0"/>
      <dgm:spPr/>
    </dgm:pt>
    <dgm:pt modelId="{247B6AF7-4DA7-4A19-BDDF-AACFD7A87745}" type="pres">
      <dgm:prSet presAssocID="{3C7E95AD-FEF2-43AB-B621-32CC3145B846}" presName="node" presStyleLbl="node1" presStyleIdx="2" presStyleCnt="8">
        <dgm:presLayoutVars>
          <dgm:bulletEnabled val="1"/>
        </dgm:presLayoutVars>
      </dgm:prSet>
      <dgm:spPr/>
      <dgm:t>
        <a:bodyPr/>
        <a:lstStyle/>
        <a:p>
          <a:endParaRPr lang="es-ES"/>
        </a:p>
      </dgm:t>
    </dgm:pt>
    <dgm:pt modelId="{D67F7E24-5760-4332-8AA9-C80FEDD0CC0B}" type="pres">
      <dgm:prSet presAssocID="{2FFF7052-78E7-4164-852D-AF17CED7942E}" presName="sibTrans" presStyleCnt="0"/>
      <dgm:spPr/>
    </dgm:pt>
    <dgm:pt modelId="{CD9159DA-BC13-4584-8652-D6EF892FADBA}" type="pres">
      <dgm:prSet presAssocID="{F457F197-31DB-4E5C-96E7-4CA7372E6A04}" presName="node" presStyleLbl="node1" presStyleIdx="3" presStyleCnt="8">
        <dgm:presLayoutVars>
          <dgm:bulletEnabled val="1"/>
        </dgm:presLayoutVars>
      </dgm:prSet>
      <dgm:spPr/>
      <dgm:t>
        <a:bodyPr/>
        <a:lstStyle/>
        <a:p>
          <a:endParaRPr lang="es-ES"/>
        </a:p>
      </dgm:t>
    </dgm:pt>
    <dgm:pt modelId="{39FF8F66-C94B-49F4-A1D9-878BCFC2DD26}" type="pres">
      <dgm:prSet presAssocID="{56EDFD25-D130-44DF-8819-47F5F491A2BA}" presName="sibTrans" presStyleCnt="0"/>
      <dgm:spPr/>
    </dgm:pt>
    <dgm:pt modelId="{BD1EEE38-30B6-4633-9D64-6880BF933FDC}" type="pres">
      <dgm:prSet presAssocID="{602B107D-8F79-4E86-8B97-C51863CC285A}" presName="node" presStyleLbl="node1" presStyleIdx="4" presStyleCnt="8">
        <dgm:presLayoutVars>
          <dgm:bulletEnabled val="1"/>
        </dgm:presLayoutVars>
      </dgm:prSet>
      <dgm:spPr/>
      <dgm:t>
        <a:bodyPr/>
        <a:lstStyle/>
        <a:p>
          <a:endParaRPr lang="es-ES"/>
        </a:p>
      </dgm:t>
    </dgm:pt>
    <dgm:pt modelId="{73F9D3FE-A0DE-4895-A1BE-35842197674D}" type="pres">
      <dgm:prSet presAssocID="{6F96366C-19E0-4FD4-B15E-8350DFE6B26B}" presName="sibTrans" presStyleCnt="0"/>
      <dgm:spPr/>
    </dgm:pt>
    <dgm:pt modelId="{F2DE3959-BA97-4329-8ED8-CA9DE9B5723E}" type="pres">
      <dgm:prSet presAssocID="{E2731F5D-8C38-431B-AD5F-12E90A7B6A24}" presName="node" presStyleLbl="node1" presStyleIdx="5" presStyleCnt="8">
        <dgm:presLayoutVars>
          <dgm:bulletEnabled val="1"/>
        </dgm:presLayoutVars>
      </dgm:prSet>
      <dgm:spPr/>
      <dgm:t>
        <a:bodyPr/>
        <a:lstStyle/>
        <a:p>
          <a:endParaRPr lang="es-ES"/>
        </a:p>
      </dgm:t>
    </dgm:pt>
    <dgm:pt modelId="{61D6EB73-DE76-4830-9991-DDF076E53A55}" type="pres">
      <dgm:prSet presAssocID="{B22BD7D8-F242-4014-8A07-6501F08A1B5E}" presName="sibTrans" presStyleCnt="0"/>
      <dgm:spPr/>
    </dgm:pt>
    <dgm:pt modelId="{9E828D92-CCEC-4C67-A3FB-0C09DD1819C2}" type="pres">
      <dgm:prSet presAssocID="{0B0663A8-D87D-40D9-BBC7-5D302A780C40}" presName="node" presStyleLbl="node1" presStyleIdx="6" presStyleCnt="8">
        <dgm:presLayoutVars>
          <dgm:bulletEnabled val="1"/>
        </dgm:presLayoutVars>
      </dgm:prSet>
      <dgm:spPr/>
      <dgm:t>
        <a:bodyPr/>
        <a:lstStyle/>
        <a:p>
          <a:endParaRPr lang="es-ES"/>
        </a:p>
      </dgm:t>
    </dgm:pt>
    <dgm:pt modelId="{5853C0FA-3A86-448E-9132-80A994C167F8}" type="pres">
      <dgm:prSet presAssocID="{CB70ADC1-0E2B-4A73-BC7D-B5EE68E23262}" presName="sibTrans" presStyleCnt="0"/>
      <dgm:spPr/>
    </dgm:pt>
    <dgm:pt modelId="{DF616CD1-BE9E-4796-B8A8-0A73A2821FEA}" type="pres">
      <dgm:prSet presAssocID="{FF391DA9-C9F3-408F-817B-FF22CED8393F}" presName="node" presStyleLbl="node1" presStyleIdx="7" presStyleCnt="8">
        <dgm:presLayoutVars>
          <dgm:bulletEnabled val="1"/>
        </dgm:presLayoutVars>
      </dgm:prSet>
      <dgm:spPr/>
      <dgm:t>
        <a:bodyPr/>
        <a:lstStyle/>
        <a:p>
          <a:endParaRPr lang="es-ES"/>
        </a:p>
      </dgm:t>
    </dgm:pt>
  </dgm:ptLst>
  <dgm:cxnLst>
    <dgm:cxn modelId="{00A8F017-1897-44E9-9980-C42E157919AB}" type="presOf" srcId="{1EA98198-AEEB-4B54-9988-DE25CD38EEEC}" destId="{96CEB5F6-E58A-4E11-96F3-95FBE4B3187D}" srcOrd="0" destOrd="0" presId="urn:microsoft.com/office/officeart/2005/8/layout/default#6"/>
    <dgm:cxn modelId="{35BA6A96-0F25-44D6-8723-266C1156328C}" type="presOf" srcId="{F457F197-31DB-4E5C-96E7-4CA7372E6A04}" destId="{CD9159DA-BC13-4584-8652-D6EF892FADBA}" srcOrd="0" destOrd="0" presId="urn:microsoft.com/office/officeart/2005/8/layout/default#6"/>
    <dgm:cxn modelId="{E35E55C2-F127-462A-B2F3-D2569AD787B1}" srcId="{FB4DA2CD-266A-459E-A21D-565362423B85}" destId="{3C7E95AD-FEF2-43AB-B621-32CC3145B846}" srcOrd="2" destOrd="0" parTransId="{03E462F6-E498-43B0-9CD7-45CC9EE9EA11}" sibTransId="{2FFF7052-78E7-4164-852D-AF17CED7942E}"/>
    <dgm:cxn modelId="{EDD59C73-D383-469A-BC0C-D7202FACA169}" type="presOf" srcId="{FF391DA9-C9F3-408F-817B-FF22CED8393F}" destId="{DF616CD1-BE9E-4796-B8A8-0A73A2821FEA}" srcOrd="0" destOrd="0" presId="urn:microsoft.com/office/officeart/2005/8/layout/default#6"/>
    <dgm:cxn modelId="{6602BF7C-F9B4-4F6D-B6A1-1D360C4B2BE3}" type="presOf" srcId="{E2731F5D-8C38-431B-AD5F-12E90A7B6A24}" destId="{F2DE3959-BA97-4329-8ED8-CA9DE9B5723E}" srcOrd="0" destOrd="0" presId="urn:microsoft.com/office/officeart/2005/8/layout/default#6"/>
    <dgm:cxn modelId="{3C42CFAB-72AA-440F-802E-EE87FE680DCC}" type="presOf" srcId="{3C7E95AD-FEF2-43AB-B621-32CC3145B846}" destId="{247B6AF7-4DA7-4A19-BDDF-AACFD7A87745}" srcOrd="0" destOrd="0" presId="urn:microsoft.com/office/officeart/2005/8/layout/default#6"/>
    <dgm:cxn modelId="{F5AD6398-05FD-48B4-AA76-5EFCF7C49137}" srcId="{FB4DA2CD-266A-459E-A21D-565362423B85}" destId="{0B0663A8-D87D-40D9-BBC7-5D302A780C40}" srcOrd="6" destOrd="0" parTransId="{9882F936-3CA7-4ADF-8918-1A70278B1606}" sibTransId="{CB70ADC1-0E2B-4A73-BC7D-B5EE68E23262}"/>
    <dgm:cxn modelId="{613FB1AB-96CD-46F7-855C-70A45FBD8A07}" type="presOf" srcId="{602B107D-8F79-4E86-8B97-C51863CC285A}" destId="{BD1EEE38-30B6-4633-9D64-6880BF933FDC}" srcOrd="0" destOrd="0" presId="urn:microsoft.com/office/officeart/2005/8/layout/default#6"/>
    <dgm:cxn modelId="{C71237C3-873E-43FE-914A-2345D0E37758}" srcId="{FB4DA2CD-266A-459E-A21D-565362423B85}" destId="{1EA98198-AEEB-4B54-9988-DE25CD38EEEC}" srcOrd="0" destOrd="0" parTransId="{1A17017D-3EB1-4A96-B7B8-551FF7566300}" sibTransId="{95FCAA73-CDBA-4137-AECF-B0E63BB51BCA}"/>
    <dgm:cxn modelId="{F53F90D9-DD29-4FF4-9A1D-7CDFB3781B96}" srcId="{FB4DA2CD-266A-459E-A21D-565362423B85}" destId="{FF391DA9-C9F3-408F-817B-FF22CED8393F}" srcOrd="7" destOrd="0" parTransId="{AF6A454E-4EF7-468D-9B52-54DA1C04206E}" sibTransId="{7F30CE2B-89FE-43B3-AB98-D846CF5FE166}"/>
    <dgm:cxn modelId="{74B364B5-047C-4037-A216-5FEDF51B35D0}" type="presOf" srcId="{845BDCAF-431F-4212-8837-9F491ADD7ACF}" destId="{E124EAA3-568A-4C67-9910-3D5F0DBCFF51}" srcOrd="0" destOrd="0" presId="urn:microsoft.com/office/officeart/2005/8/layout/default#6"/>
    <dgm:cxn modelId="{E3D2C873-EF8A-4AE3-8537-E580ABE8DC53}" srcId="{FB4DA2CD-266A-459E-A21D-565362423B85}" destId="{845BDCAF-431F-4212-8837-9F491ADD7ACF}" srcOrd="1" destOrd="0" parTransId="{4437E110-27F5-4F3F-A295-D38B9224C464}" sibTransId="{A44D1E35-21D9-4A11-98B4-F0AC767325DD}"/>
    <dgm:cxn modelId="{C4AB51D9-CD6E-42BB-9403-4B43DA7C0902}" srcId="{FB4DA2CD-266A-459E-A21D-565362423B85}" destId="{E2731F5D-8C38-431B-AD5F-12E90A7B6A24}" srcOrd="5" destOrd="0" parTransId="{C7AAF372-325D-42C9-BB1F-5D9BF1968CFE}" sibTransId="{B22BD7D8-F242-4014-8A07-6501F08A1B5E}"/>
    <dgm:cxn modelId="{F33F0464-98B8-46D3-A742-79A436D4DBD6}" srcId="{FB4DA2CD-266A-459E-A21D-565362423B85}" destId="{602B107D-8F79-4E86-8B97-C51863CC285A}" srcOrd="4" destOrd="0" parTransId="{46399144-78C1-44BF-97CC-E82E0CBF6057}" sibTransId="{6F96366C-19E0-4FD4-B15E-8350DFE6B26B}"/>
    <dgm:cxn modelId="{E24E5D28-64DE-4173-B931-5863A45EEEE9}" srcId="{FB4DA2CD-266A-459E-A21D-565362423B85}" destId="{F457F197-31DB-4E5C-96E7-4CA7372E6A04}" srcOrd="3" destOrd="0" parTransId="{A0676923-3937-4002-AA1C-2667793AB40F}" sibTransId="{56EDFD25-D130-44DF-8819-47F5F491A2BA}"/>
    <dgm:cxn modelId="{46A70417-E5A0-445F-A0A2-65294E4DDADF}" type="presOf" srcId="{0B0663A8-D87D-40D9-BBC7-5D302A780C40}" destId="{9E828D92-CCEC-4C67-A3FB-0C09DD1819C2}" srcOrd="0" destOrd="0" presId="urn:microsoft.com/office/officeart/2005/8/layout/default#6"/>
    <dgm:cxn modelId="{C84A282E-372C-4F4C-B132-85C0B0BD802F}" type="presOf" srcId="{FB4DA2CD-266A-459E-A21D-565362423B85}" destId="{478EBB14-61B2-4678-BD2D-89173D02EFD7}" srcOrd="0" destOrd="0" presId="urn:microsoft.com/office/officeart/2005/8/layout/default#6"/>
    <dgm:cxn modelId="{A85D6204-48AF-42AB-87A0-ACA457B88042}" type="presParOf" srcId="{478EBB14-61B2-4678-BD2D-89173D02EFD7}" destId="{96CEB5F6-E58A-4E11-96F3-95FBE4B3187D}" srcOrd="0" destOrd="0" presId="urn:microsoft.com/office/officeart/2005/8/layout/default#6"/>
    <dgm:cxn modelId="{95118CF9-923F-473F-B3F2-FE6F42B4C96B}" type="presParOf" srcId="{478EBB14-61B2-4678-BD2D-89173D02EFD7}" destId="{F030B17E-502C-4FA8-AD70-011ABD22FBA2}" srcOrd="1" destOrd="0" presId="urn:microsoft.com/office/officeart/2005/8/layout/default#6"/>
    <dgm:cxn modelId="{68E91032-B635-47E9-99A2-B92E47F2A6CA}" type="presParOf" srcId="{478EBB14-61B2-4678-BD2D-89173D02EFD7}" destId="{E124EAA3-568A-4C67-9910-3D5F0DBCFF51}" srcOrd="2" destOrd="0" presId="urn:microsoft.com/office/officeart/2005/8/layout/default#6"/>
    <dgm:cxn modelId="{88C0A996-5500-4FC5-8EAE-7C9883FD10D3}" type="presParOf" srcId="{478EBB14-61B2-4678-BD2D-89173D02EFD7}" destId="{2B53268C-1671-4C60-A0B3-AFAA1CDA9CF1}" srcOrd="3" destOrd="0" presId="urn:microsoft.com/office/officeart/2005/8/layout/default#6"/>
    <dgm:cxn modelId="{ED8E0751-6CDE-42CB-B6A5-1C7E334B2DDB}" type="presParOf" srcId="{478EBB14-61B2-4678-BD2D-89173D02EFD7}" destId="{247B6AF7-4DA7-4A19-BDDF-AACFD7A87745}" srcOrd="4" destOrd="0" presId="urn:microsoft.com/office/officeart/2005/8/layout/default#6"/>
    <dgm:cxn modelId="{DA242E88-8B55-47C4-92E5-1C58CDAD76E2}" type="presParOf" srcId="{478EBB14-61B2-4678-BD2D-89173D02EFD7}" destId="{D67F7E24-5760-4332-8AA9-C80FEDD0CC0B}" srcOrd="5" destOrd="0" presId="urn:microsoft.com/office/officeart/2005/8/layout/default#6"/>
    <dgm:cxn modelId="{623CF28D-EA79-455F-B2A3-42CF286E12A7}" type="presParOf" srcId="{478EBB14-61B2-4678-BD2D-89173D02EFD7}" destId="{CD9159DA-BC13-4584-8652-D6EF892FADBA}" srcOrd="6" destOrd="0" presId="urn:microsoft.com/office/officeart/2005/8/layout/default#6"/>
    <dgm:cxn modelId="{73176CA4-3486-4B6D-9C85-992F8AD4EBB5}" type="presParOf" srcId="{478EBB14-61B2-4678-BD2D-89173D02EFD7}" destId="{39FF8F66-C94B-49F4-A1D9-878BCFC2DD26}" srcOrd="7" destOrd="0" presId="urn:microsoft.com/office/officeart/2005/8/layout/default#6"/>
    <dgm:cxn modelId="{6CE46B31-9A35-4DC2-8BF1-4E23B0C58D39}" type="presParOf" srcId="{478EBB14-61B2-4678-BD2D-89173D02EFD7}" destId="{BD1EEE38-30B6-4633-9D64-6880BF933FDC}" srcOrd="8" destOrd="0" presId="urn:microsoft.com/office/officeart/2005/8/layout/default#6"/>
    <dgm:cxn modelId="{B146C806-9D76-46BC-8567-93301DC73B7E}" type="presParOf" srcId="{478EBB14-61B2-4678-BD2D-89173D02EFD7}" destId="{73F9D3FE-A0DE-4895-A1BE-35842197674D}" srcOrd="9" destOrd="0" presId="urn:microsoft.com/office/officeart/2005/8/layout/default#6"/>
    <dgm:cxn modelId="{47103B03-4DA7-4FBB-A1A4-364A5BBC08C4}" type="presParOf" srcId="{478EBB14-61B2-4678-BD2D-89173D02EFD7}" destId="{F2DE3959-BA97-4329-8ED8-CA9DE9B5723E}" srcOrd="10" destOrd="0" presId="urn:microsoft.com/office/officeart/2005/8/layout/default#6"/>
    <dgm:cxn modelId="{ED9A0181-1BA7-4909-ABAA-C3BCEF01095D}" type="presParOf" srcId="{478EBB14-61B2-4678-BD2D-89173D02EFD7}" destId="{61D6EB73-DE76-4830-9991-DDF076E53A55}" srcOrd="11" destOrd="0" presId="urn:microsoft.com/office/officeart/2005/8/layout/default#6"/>
    <dgm:cxn modelId="{E32AB517-8390-40E9-90F6-2AB9F5BDD629}" type="presParOf" srcId="{478EBB14-61B2-4678-BD2D-89173D02EFD7}" destId="{9E828D92-CCEC-4C67-A3FB-0C09DD1819C2}" srcOrd="12" destOrd="0" presId="urn:microsoft.com/office/officeart/2005/8/layout/default#6"/>
    <dgm:cxn modelId="{8D92693A-8B3E-434D-9909-31939C5312F3}" type="presParOf" srcId="{478EBB14-61B2-4678-BD2D-89173D02EFD7}" destId="{5853C0FA-3A86-448E-9132-80A994C167F8}" srcOrd="13" destOrd="0" presId="urn:microsoft.com/office/officeart/2005/8/layout/default#6"/>
    <dgm:cxn modelId="{A00DF357-3BA7-4516-BEF4-564F2CC57C50}" type="presParOf" srcId="{478EBB14-61B2-4678-BD2D-89173D02EFD7}" destId="{DF616CD1-BE9E-4796-B8A8-0A73A2821FEA}" srcOrd="14" destOrd="0" presId="urn:microsoft.com/office/officeart/2005/8/layout/defaul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7962028-77DE-48DB-BDBC-FD773B71B7D4}"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es-ES"/>
        </a:p>
      </dgm:t>
    </dgm:pt>
    <dgm:pt modelId="{6061F1AB-A91F-4912-8B85-BC796DEA01F6}">
      <dgm:prSet phldrT="[Texto]" custT="1"/>
      <dgm:spPr/>
      <dgm:t>
        <a:bodyPr/>
        <a:lstStyle/>
        <a:p>
          <a:pPr algn="just">
            <a:spcBef>
              <a:spcPts val="1200"/>
            </a:spcBef>
            <a:spcAft>
              <a:spcPts val="1200"/>
            </a:spcAft>
          </a:pPr>
          <a:r>
            <a:rPr lang="es-ES" sz="1600" b="1" i="0" dirty="0" smtClean="0"/>
            <a:t>Elección por categorías   (art. 262)</a:t>
          </a:r>
          <a:endParaRPr lang="es-ES" sz="1600" i="0" dirty="0"/>
        </a:p>
      </dgm:t>
    </dgm:pt>
    <dgm:pt modelId="{F456A27D-F2C9-415E-9467-955A1EE804D0}" type="parTrans" cxnId="{A052BA49-9BA6-4EEA-A239-FFC2C5D52651}">
      <dgm:prSet/>
      <dgm:spPr/>
      <dgm:t>
        <a:bodyPr/>
        <a:lstStyle/>
        <a:p>
          <a:pPr algn="just">
            <a:spcBef>
              <a:spcPts val="1200"/>
            </a:spcBef>
            <a:spcAft>
              <a:spcPts val="1200"/>
            </a:spcAft>
          </a:pPr>
          <a:endParaRPr lang="es-ES" sz="1600" i="0"/>
        </a:p>
      </dgm:t>
    </dgm:pt>
    <dgm:pt modelId="{74E53FD9-D17A-4EBB-921D-170FEB6D92F2}" type="sibTrans" cxnId="{A052BA49-9BA6-4EEA-A239-FFC2C5D52651}">
      <dgm:prSet/>
      <dgm:spPr/>
      <dgm:t>
        <a:bodyPr/>
        <a:lstStyle/>
        <a:p>
          <a:pPr algn="just">
            <a:spcBef>
              <a:spcPts val="1200"/>
            </a:spcBef>
            <a:spcAft>
              <a:spcPts val="1200"/>
            </a:spcAft>
          </a:pPr>
          <a:endParaRPr lang="es-ES" sz="1600" i="0"/>
        </a:p>
      </dgm:t>
    </dgm:pt>
    <dgm:pt modelId="{3C96C01A-7F14-488E-A1AF-79E76CC67FA6}">
      <dgm:prSet phldrT="[Texto]" custT="1"/>
      <dgm:spPr/>
      <dgm:t>
        <a:bodyPr/>
        <a:lstStyle/>
        <a:p>
          <a:pPr algn="just">
            <a:spcBef>
              <a:spcPts val="1200"/>
            </a:spcBef>
            <a:spcAft>
              <a:spcPts val="1200"/>
            </a:spcAft>
          </a:pPr>
          <a:r>
            <a:rPr lang="es-ES" sz="1600" i="0" dirty="0" smtClean="0"/>
            <a:t>Elección por acumulación de votos (art. 263)</a:t>
          </a:r>
          <a:endParaRPr lang="es-ES" sz="1600" i="0" dirty="0"/>
        </a:p>
      </dgm:t>
    </dgm:pt>
    <dgm:pt modelId="{60CEEDEA-415A-435F-9954-9B94512ABB97}" type="parTrans" cxnId="{E777C157-7F96-49F4-AF80-5F866935E21B}">
      <dgm:prSet/>
      <dgm:spPr/>
      <dgm:t>
        <a:bodyPr/>
        <a:lstStyle/>
        <a:p>
          <a:endParaRPr lang="es-ES" sz="1600"/>
        </a:p>
      </dgm:t>
    </dgm:pt>
    <dgm:pt modelId="{CCBD5ED0-F242-4D07-9FF6-A18A32D4CEA5}" type="sibTrans" cxnId="{E777C157-7F96-49F4-AF80-5F866935E21B}">
      <dgm:prSet/>
      <dgm:spPr/>
      <dgm:t>
        <a:bodyPr/>
        <a:lstStyle/>
        <a:p>
          <a:endParaRPr lang="es-ES" sz="1600"/>
        </a:p>
      </dgm:t>
    </dgm:pt>
    <dgm:pt modelId="{FEAB5B6D-E0A1-43A0-8E26-0BBE9B90E3B8}" type="pres">
      <dgm:prSet presAssocID="{67962028-77DE-48DB-BDBC-FD773B71B7D4}" presName="linear" presStyleCnt="0">
        <dgm:presLayoutVars>
          <dgm:animLvl val="lvl"/>
          <dgm:resizeHandles val="exact"/>
        </dgm:presLayoutVars>
      </dgm:prSet>
      <dgm:spPr/>
      <dgm:t>
        <a:bodyPr/>
        <a:lstStyle/>
        <a:p>
          <a:endParaRPr lang="es-ES"/>
        </a:p>
      </dgm:t>
    </dgm:pt>
    <dgm:pt modelId="{66EA9903-8714-4633-8AEC-E0E63931DDDE}" type="pres">
      <dgm:prSet presAssocID="{6061F1AB-A91F-4912-8B85-BC796DEA01F6}" presName="parentText" presStyleLbl="node1" presStyleIdx="0" presStyleCnt="2" custScaleY="55387" custLinFactNeighborY="-11864">
        <dgm:presLayoutVars>
          <dgm:chMax val="0"/>
          <dgm:bulletEnabled val="1"/>
        </dgm:presLayoutVars>
      </dgm:prSet>
      <dgm:spPr/>
      <dgm:t>
        <a:bodyPr/>
        <a:lstStyle/>
        <a:p>
          <a:endParaRPr lang="es-ES"/>
        </a:p>
      </dgm:t>
    </dgm:pt>
    <dgm:pt modelId="{8983D9FC-6381-45AE-B4C4-5CD81393B4B5}" type="pres">
      <dgm:prSet presAssocID="{74E53FD9-D17A-4EBB-921D-170FEB6D92F2}" presName="spacer" presStyleCnt="0"/>
      <dgm:spPr/>
    </dgm:pt>
    <dgm:pt modelId="{F7260D01-331A-48E1-B742-B1916812B958}" type="pres">
      <dgm:prSet presAssocID="{3C96C01A-7F14-488E-A1AF-79E76CC67FA6}" presName="parentText" presStyleLbl="node1" presStyleIdx="1" presStyleCnt="2" custScaleY="54739">
        <dgm:presLayoutVars>
          <dgm:chMax val="0"/>
          <dgm:bulletEnabled val="1"/>
        </dgm:presLayoutVars>
      </dgm:prSet>
      <dgm:spPr/>
      <dgm:t>
        <a:bodyPr/>
        <a:lstStyle/>
        <a:p>
          <a:endParaRPr lang="es-ES"/>
        </a:p>
      </dgm:t>
    </dgm:pt>
  </dgm:ptLst>
  <dgm:cxnLst>
    <dgm:cxn modelId="{A052BA49-9BA6-4EEA-A239-FFC2C5D52651}" srcId="{67962028-77DE-48DB-BDBC-FD773B71B7D4}" destId="{6061F1AB-A91F-4912-8B85-BC796DEA01F6}" srcOrd="0" destOrd="0" parTransId="{F456A27D-F2C9-415E-9467-955A1EE804D0}" sibTransId="{74E53FD9-D17A-4EBB-921D-170FEB6D92F2}"/>
    <dgm:cxn modelId="{A4FC39B0-E457-43F7-A7A0-E4281D071E6D}" type="presOf" srcId="{67962028-77DE-48DB-BDBC-FD773B71B7D4}" destId="{FEAB5B6D-E0A1-43A0-8E26-0BBE9B90E3B8}" srcOrd="0" destOrd="0" presId="urn:microsoft.com/office/officeart/2005/8/layout/vList2"/>
    <dgm:cxn modelId="{E777C157-7F96-49F4-AF80-5F866935E21B}" srcId="{67962028-77DE-48DB-BDBC-FD773B71B7D4}" destId="{3C96C01A-7F14-488E-A1AF-79E76CC67FA6}" srcOrd="1" destOrd="0" parTransId="{60CEEDEA-415A-435F-9954-9B94512ABB97}" sibTransId="{CCBD5ED0-F242-4D07-9FF6-A18A32D4CEA5}"/>
    <dgm:cxn modelId="{61179EEF-E137-4B87-958A-3F0D5ACADD06}" type="presOf" srcId="{6061F1AB-A91F-4912-8B85-BC796DEA01F6}" destId="{66EA9903-8714-4633-8AEC-E0E63931DDDE}" srcOrd="0" destOrd="0" presId="urn:microsoft.com/office/officeart/2005/8/layout/vList2"/>
    <dgm:cxn modelId="{1D7B3F7B-BFF3-44ED-9819-0C9F88912855}" type="presOf" srcId="{3C96C01A-7F14-488E-A1AF-79E76CC67FA6}" destId="{F7260D01-331A-48E1-B742-B1916812B958}" srcOrd="0" destOrd="0" presId="urn:microsoft.com/office/officeart/2005/8/layout/vList2"/>
    <dgm:cxn modelId="{A1F2A6C6-8FAC-47FF-8AE6-AAE8167E8F7F}" type="presParOf" srcId="{FEAB5B6D-E0A1-43A0-8E26-0BBE9B90E3B8}" destId="{66EA9903-8714-4633-8AEC-E0E63931DDDE}" srcOrd="0" destOrd="0" presId="urn:microsoft.com/office/officeart/2005/8/layout/vList2"/>
    <dgm:cxn modelId="{D7DEBC7E-1512-4BB7-8C10-CA97964CB97F}" type="presParOf" srcId="{FEAB5B6D-E0A1-43A0-8E26-0BBE9B90E3B8}" destId="{8983D9FC-6381-45AE-B4C4-5CD81393B4B5}" srcOrd="1" destOrd="0" presId="urn:microsoft.com/office/officeart/2005/8/layout/vList2"/>
    <dgm:cxn modelId="{582318AB-DA29-4704-A407-4606EFD2BAE3}" type="presParOf" srcId="{FEAB5B6D-E0A1-43A0-8E26-0BBE9B90E3B8}" destId="{F7260D01-331A-48E1-B742-B1916812B95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C04A29-5301-4353-8D4D-BA9DEB0AB88B}" type="doc">
      <dgm:prSet loTypeId="urn:microsoft.com/office/officeart/2005/8/layout/list1" loCatId="list" qsTypeId="urn:microsoft.com/office/officeart/2005/8/quickstyle/3d3" qsCatId="3D" csTypeId="urn:microsoft.com/office/officeart/2005/8/colors/accent2_2" csCatId="accent2" phldr="1"/>
      <dgm:spPr/>
      <dgm:t>
        <a:bodyPr/>
        <a:lstStyle/>
        <a:p>
          <a:endParaRPr lang="es-ES"/>
        </a:p>
      </dgm:t>
    </dgm:pt>
    <dgm:pt modelId="{AA64A61C-E33F-42B8-8D5C-14089EAB9C23}">
      <dgm:prSet phldrT="[Texto]" custT="1"/>
      <dgm:spPr/>
      <dgm:t>
        <a:bodyPr/>
        <a:lstStyle/>
        <a:p>
          <a:r>
            <a:rPr lang="es-ES" sz="1800" b="1" dirty="0" smtClean="0"/>
            <a:t>Singular (unipersonal)</a:t>
          </a:r>
          <a:endParaRPr lang="es-ES" sz="1800" b="1" dirty="0"/>
        </a:p>
      </dgm:t>
    </dgm:pt>
    <dgm:pt modelId="{6BAC961A-0397-4B0E-AA20-7734B33EEFE1}" type="parTrans" cxnId="{41318C34-220D-4DB2-AD7F-C97B38C8B3C9}">
      <dgm:prSet/>
      <dgm:spPr/>
      <dgm:t>
        <a:bodyPr/>
        <a:lstStyle/>
        <a:p>
          <a:endParaRPr lang="es-ES" sz="1800"/>
        </a:p>
      </dgm:t>
    </dgm:pt>
    <dgm:pt modelId="{B03A0CA6-0C63-4F76-A898-D9C0F8B18033}" type="sibTrans" cxnId="{41318C34-220D-4DB2-AD7F-C97B38C8B3C9}">
      <dgm:prSet/>
      <dgm:spPr/>
      <dgm:t>
        <a:bodyPr/>
        <a:lstStyle/>
        <a:p>
          <a:endParaRPr lang="es-ES" sz="1800"/>
        </a:p>
      </dgm:t>
    </dgm:pt>
    <dgm:pt modelId="{7B6BA41A-8026-4544-BC61-C3CF9E3B72B9}">
      <dgm:prSet phldrT="[Texto]" custT="1"/>
      <dgm:spPr/>
      <dgm:t>
        <a:bodyPr/>
        <a:lstStyle/>
        <a:p>
          <a:r>
            <a:rPr lang="es-ES" sz="1800" b="1" dirty="0" smtClean="0"/>
            <a:t>Plural</a:t>
          </a:r>
          <a:endParaRPr lang="es-ES" sz="1800" b="1" dirty="0"/>
        </a:p>
      </dgm:t>
    </dgm:pt>
    <dgm:pt modelId="{31D8C70A-FE8B-4A09-8064-FC2B88469879}" type="parTrans" cxnId="{2EF3C548-5498-4352-B7DA-A3C1005E7A52}">
      <dgm:prSet/>
      <dgm:spPr/>
      <dgm:t>
        <a:bodyPr/>
        <a:lstStyle/>
        <a:p>
          <a:endParaRPr lang="es-ES" sz="1800"/>
        </a:p>
      </dgm:t>
    </dgm:pt>
    <dgm:pt modelId="{8B57933B-EB7F-4414-9511-3432672E503C}" type="sibTrans" cxnId="{2EF3C548-5498-4352-B7DA-A3C1005E7A52}">
      <dgm:prSet/>
      <dgm:spPr/>
      <dgm:t>
        <a:bodyPr/>
        <a:lstStyle/>
        <a:p>
          <a:endParaRPr lang="es-ES" sz="1800"/>
        </a:p>
      </dgm:t>
    </dgm:pt>
    <dgm:pt modelId="{60CF899D-CECC-4529-8E32-6A9619E1F5C7}">
      <dgm:prSet phldrT="[Texto]" custT="1"/>
      <dgm:spPr/>
      <dgm:t>
        <a:bodyPr/>
        <a:lstStyle/>
        <a:p>
          <a:pPr algn="just">
            <a:lnSpc>
              <a:spcPct val="100000"/>
            </a:lnSpc>
            <a:spcBef>
              <a:spcPts val="600"/>
            </a:spcBef>
            <a:spcAft>
              <a:spcPts val="600"/>
            </a:spcAft>
          </a:pPr>
          <a:r>
            <a:rPr lang="es-ES" sz="1800" dirty="0" smtClean="0"/>
            <a:t>Una persona a cargo de la A + R</a:t>
          </a:r>
          <a:endParaRPr lang="es-ES" sz="1800" dirty="0"/>
        </a:p>
      </dgm:t>
    </dgm:pt>
    <dgm:pt modelId="{5FD140DA-FAC8-418C-8F53-BA674F6D138B}" type="parTrans" cxnId="{B33D00BF-94A1-4C81-9A55-B1A657450232}">
      <dgm:prSet/>
      <dgm:spPr/>
      <dgm:t>
        <a:bodyPr/>
        <a:lstStyle/>
        <a:p>
          <a:endParaRPr lang="es-ES" sz="1800"/>
        </a:p>
      </dgm:t>
    </dgm:pt>
    <dgm:pt modelId="{D89803AB-F9D7-44B5-BEDB-96C1A1E8984A}" type="sibTrans" cxnId="{B33D00BF-94A1-4C81-9A55-B1A657450232}">
      <dgm:prSet/>
      <dgm:spPr/>
      <dgm:t>
        <a:bodyPr/>
        <a:lstStyle/>
        <a:p>
          <a:endParaRPr lang="es-ES" sz="1800"/>
        </a:p>
      </dgm:t>
    </dgm:pt>
    <dgm:pt modelId="{46542044-9AE8-4F5F-8488-4EDA0F48F1ED}">
      <dgm:prSet phldrT="[Texto]" custT="1"/>
      <dgm:spPr/>
      <dgm:t>
        <a:bodyPr/>
        <a:lstStyle/>
        <a:p>
          <a:pPr algn="just">
            <a:lnSpc>
              <a:spcPct val="100000"/>
            </a:lnSpc>
            <a:spcBef>
              <a:spcPts val="600"/>
            </a:spcBef>
            <a:spcAft>
              <a:spcPts val="600"/>
            </a:spcAft>
          </a:pPr>
          <a:r>
            <a:rPr lang="es-ES" sz="1800" b="1" dirty="0" smtClean="0"/>
            <a:t>Indistinta: </a:t>
          </a:r>
          <a:r>
            <a:rPr lang="es-ES" sz="1800" dirty="0" smtClean="0"/>
            <a:t>cualquier socio se encuentra facultado para administrar y representar a la sociedad indistintamente.</a:t>
          </a:r>
          <a:endParaRPr lang="es-ES" sz="1800" dirty="0"/>
        </a:p>
      </dgm:t>
    </dgm:pt>
    <dgm:pt modelId="{8620715B-0AE6-439D-9DEC-37D4A6663AC0}" type="parTrans" cxnId="{47DE4C50-0F12-4040-8CED-BD7819A44D35}">
      <dgm:prSet/>
      <dgm:spPr/>
      <dgm:t>
        <a:bodyPr/>
        <a:lstStyle/>
        <a:p>
          <a:endParaRPr lang="es-ES" sz="1800"/>
        </a:p>
      </dgm:t>
    </dgm:pt>
    <dgm:pt modelId="{729A520E-A0E9-4FEA-9EF4-5377E497A0BE}" type="sibTrans" cxnId="{47DE4C50-0F12-4040-8CED-BD7819A44D35}">
      <dgm:prSet/>
      <dgm:spPr/>
      <dgm:t>
        <a:bodyPr/>
        <a:lstStyle/>
        <a:p>
          <a:endParaRPr lang="es-ES" sz="1800"/>
        </a:p>
      </dgm:t>
    </dgm:pt>
    <dgm:pt modelId="{0D4BBB41-6667-4416-B8B3-39ACBD590846}">
      <dgm:prSet custT="1"/>
      <dgm:spPr/>
      <dgm:t>
        <a:bodyPr/>
        <a:lstStyle/>
        <a:p>
          <a:pPr algn="just">
            <a:lnSpc>
              <a:spcPct val="100000"/>
            </a:lnSpc>
            <a:spcBef>
              <a:spcPts val="600"/>
            </a:spcBef>
            <a:spcAft>
              <a:spcPts val="600"/>
            </a:spcAft>
          </a:pPr>
          <a:r>
            <a:rPr lang="es-ES" sz="1800" b="1" dirty="0" smtClean="0"/>
            <a:t>Conjunta:</a:t>
          </a:r>
          <a:r>
            <a:rPr lang="es-ES" sz="1800" dirty="0" smtClean="0"/>
            <a:t> para que sean válidos los actos deben ser realizados colectivamente, ningún administrador puede obrar en forma individual.</a:t>
          </a:r>
          <a:endParaRPr lang="es-ES" sz="1800" dirty="0"/>
        </a:p>
      </dgm:t>
    </dgm:pt>
    <dgm:pt modelId="{B1733DA1-227B-4D2C-A5CF-290F4456C5A6}" type="parTrans" cxnId="{70969DBA-2502-49D4-A57B-84D081D5B0C3}">
      <dgm:prSet/>
      <dgm:spPr/>
      <dgm:t>
        <a:bodyPr/>
        <a:lstStyle/>
        <a:p>
          <a:endParaRPr lang="es-ES" sz="1800"/>
        </a:p>
      </dgm:t>
    </dgm:pt>
    <dgm:pt modelId="{73C3047C-3C07-4E22-8D76-9025FF7562C8}" type="sibTrans" cxnId="{70969DBA-2502-49D4-A57B-84D081D5B0C3}">
      <dgm:prSet/>
      <dgm:spPr/>
      <dgm:t>
        <a:bodyPr/>
        <a:lstStyle/>
        <a:p>
          <a:endParaRPr lang="es-ES" sz="1800"/>
        </a:p>
      </dgm:t>
    </dgm:pt>
    <dgm:pt modelId="{E5C3E01C-7390-4E52-8E70-964CC0729BBE}">
      <dgm:prSet custT="1"/>
      <dgm:spPr/>
      <dgm:t>
        <a:bodyPr/>
        <a:lstStyle/>
        <a:p>
          <a:pPr algn="just">
            <a:lnSpc>
              <a:spcPct val="100000"/>
            </a:lnSpc>
            <a:spcBef>
              <a:spcPts val="600"/>
            </a:spcBef>
            <a:spcAft>
              <a:spcPts val="600"/>
            </a:spcAft>
          </a:pPr>
          <a:r>
            <a:rPr lang="es-ES" sz="1800" b="1" dirty="0" smtClean="0"/>
            <a:t>Colegiada: </a:t>
          </a:r>
          <a:r>
            <a:rPr lang="es-ES" sz="1800" dirty="0" smtClean="0"/>
            <a:t>decisiones adoptadas por mayoría de votos, pero sólo uno es quien ejerce la representación.</a:t>
          </a:r>
          <a:endParaRPr lang="es-ES" sz="1800" dirty="0"/>
        </a:p>
      </dgm:t>
    </dgm:pt>
    <dgm:pt modelId="{4C233BDC-BB54-49FA-B62A-8B122AC323C9}" type="parTrans" cxnId="{D55D8FBA-F941-4B54-A854-19DA29C43C0F}">
      <dgm:prSet/>
      <dgm:spPr/>
      <dgm:t>
        <a:bodyPr/>
        <a:lstStyle/>
        <a:p>
          <a:endParaRPr lang="es-ES" sz="1800"/>
        </a:p>
      </dgm:t>
    </dgm:pt>
    <dgm:pt modelId="{BCA96BA3-E050-475F-860C-E9C3EABAE017}" type="sibTrans" cxnId="{D55D8FBA-F941-4B54-A854-19DA29C43C0F}">
      <dgm:prSet/>
      <dgm:spPr/>
      <dgm:t>
        <a:bodyPr/>
        <a:lstStyle/>
        <a:p>
          <a:endParaRPr lang="es-ES" sz="1800"/>
        </a:p>
      </dgm:t>
    </dgm:pt>
    <dgm:pt modelId="{D63511BF-6DB0-43EC-A1A9-3EE39AF641E8}" type="pres">
      <dgm:prSet presAssocID="{28C04A29-5301-4353-8D4D-BA9DEB0AB88B}" presName="linear" presStyleCnt="0">
        <dgm:presLayoutVars>
          <dgm:dir/>
          <dgm:animLvl val="lvl"/>
          <dgm:resizeHandles val="exact"/>
        </dgm:presLayoutVars>
      </dgm:prSet>
      <dgm:spPr/>
      <dgm:t>
        <a:bodyPr/>
        <a:lstStyle/>
        <a:p>
          <a:endParaRPr lang="es-ES"/>
        </a:p>
      </dgm:t>
    </dgm:pt>
    <dgm:pt modelId="{D4742296-5B81-45DE-B968-867840F6FA02}" type="pres">
      <dgm:prSet presAssocID="{AA64A61C-E33F-42B8-8D5C-14089EAB9C23}" presName="parentLin" presStyleCnt="0"/>
      <dgm:spPr/>
    </dgm:pt>
    <dgm:pt modelId="{3DC9EA8D-010E-42F0-82D7-8790808EEAFB}" type="pres">
      <dgm:prSet presAssocID="{AA64A61C-E33F-42B8-8D5C-14089EAB9C23}" presName="parentLeftMargin" presStyleLbl="node1" presStyleIdx="0" presStyleCnt="2"/>
      <dgm:spPr/>
      <dgm:t>
        <a:bodyPr/>
        <a:lstStyle/>
        <a:p>
          <a:endParaRPr lang="es-ES"/>
        </a:p>
      </dgm:t>
    </dgm:pt>
    <dgm:pt modelId="{DD9B154E-90DC-49DB-A593-490660916EA8}" type="pres">
      <dgm:prSet presAssocID="{AA64A61C-E33F-42B8-8D5C-14089EAB9C23}" presName="parentText" presStyleLbl="node1" presStyleIdx="0" presStyleCnt="2">
        <dgm:presLayoutVars>
          <dgm:chMax val="0"/>
          <dgm:bulletEnabled val="1"/>
        </dgm:presLayoutVars>
      </dgm:prSet>
      <dgm:spPr/>
      <dgm:t>
        <a:bodyPr/>
        <a:lstStyle/>
        <a:p>
          <a:endParaRPr lang="es-ES"/>
        </a:p>
      </dgm:t>
    </dgm:pt>
    <dgm:pt modelId="{53CE4C42-3CCE-4CED-AD4B-E42C03601B1D}" type="pres">
      <dgm:prSet presAssocID="{AA64A61C-E33F-42B8-8D5C-14089EAB9C23}" presName="negativeSpace" presStyleCnt="0"/>
      <dgm:spPr/>
    </dgm:pt>
    <dgm:pt modelId="{ED392ACF-3546-4266-A5E0-0D6BEBDFCD99}" type="pres">
      <dgm:prSet presAssocID="{AA64A61C-E33F-42B8-8D5C-14089EAB9C23}" presName="childText" presStyleLbl="conFgAcc1" presStyleIdx="0" presStyleCnt="2">
        <dgm:presLayoutVars>
          <dgm:bulletEnabled val="1"/>
        </dgm:presLayoutVars>
      </dgm:prSet>
      <dgm:spPr/>
      <dgm:t>
        <a:bodyPr/>
        <a:lstStyle/>
        <a:p>
          <a:endParaRPr lang="es-ES"/>
        </a:p>
      </dgm:t>
    </dgm:pt>
    <dgm:pt modelId="{337569E5-381C-41AF-8E85-ADC5D837FBFD}" type="pres">
      <dgm:prSet presAssocID="{B03A0CA6-0C63-4F76-A898-D9C0F8B18033}" presName="spaceBetweenRectangles" presStyleCnt="0"/>
      <dgm:spPr/>
    </dgm:pt>
    <dgm:pt modelId="{8725C52D-CB5E-4394-88A3-D319A847074B}" type="pres">
      <dgm:prSet presAssocID="{7B6BA41A-8026-4544-BC61-C3CF9E3B72B9}" presName="parentLin" presStyleCnt="0"/>
      <dgm:spPr/>
    </dgm:pt>
    <dgm:pt modelId="{D7BC3426-43ED-4D15-8886-498323761FE6}" type="pres">
      <dgm:prSet presAssocID="{7B6BA41A-8026-4544-BC61-C3CF9E3B72B9}" presName="parentLeftMargin" presStyleLbl="node1" presStyleIdx="0" presStyleCnt="2"/>
      <dgm:spPr/>
      <dgm:t>
        <a:bodyPr/>
        <a:lstStyle/>
        <a:p>
          <a:endParaRPr lang="es-ES"/>
        </a:p>
      </dgm:t>
    </dgm:pt>
    <dgm:pt modelId="{74D15C7A-AA20-4F31-A034-45E6B9CA5D35}" type="pres">
      <dgm:prSet presAssocID="{7B6BA41A-8026-4544-BC61-C3CF9E3B72B9}" presName="parentText" presStyleLbl="node1" presStyleIdx="1" presStyleCnt="2">
        <dgm:presLayoutVars>
          <dgm:chMax val="0"/>
          <dgm:bulletEnabled val="1"/>
        </dgm:presLayoutVars>
      </dgm:prSet>
      <dgm:spPr/>
      <dgm:t>
        <a:bodyPr/>
        <a:lstStyle/>
        <a:p>
          <a:endParaRPr lang="es-ES"/>
        </a:p>
      </dgm:t>
    </dgm:pt>
    <dgm:pt modelId="{B32172A4-35FB-4CAD-931A-4BB55ED647EE}" type="pres">
      <dgm:prSet presAssocID="{7B6BA41A-8026-4544-BC61-C3CF9E3B72B9}" presName="negativeSpace" presStyleCnt="0"/>
      <dgm:spPr/>
    </dgm:pt>
    <dgm:pt modelId="{F43A3E17-D36B-4F70-A597-6BB56BF41479}" type="pres">
      <dgm:prSet presAssocID="{7B6BA41A-8026-4544-BC61-C3CF9E3B72B9}" presName="childText" presStyleLbl="conFgAcc1" presStyleIdx="1" presStyleCnt="2">
        <dgm:presLayoutVars>
          <dgm:bulletEnabled val="1"/>
        </dgm:presLayoutVars>
      </dgm:prSet>
      <dgm:spPr/>
      <dgm:t>
        <a:bodyPr/>
        <a:lstStyle/>
        <a:p>
          <a:endParaRPr lang="es-ES"/>
        </a:p>
      </dgm:t>
    </dgm:pt>
  </dgm:ptLst>
  <dgm:cxnLst>
    <dgm:cxn modelId="{6CA18CF5-1603-44B2-834F-8CD25F86D9B8}" type="presOf" srcId="{E5C3E01C-7390-4E52-8E70-964CC0729BBE}" destId="{F43A3E17-D36B-4F70-A597-6BB56BF41479}" srcOrd="0" destOrd="2" presId="urn:microsoft.com/office/officeart/2005/8/layout/list1"/>
    <dgm:cxn modelId="{5DCF178C-44A8-48A1-931D-8E1004C07A7E}" type="presOf" srcId="{46542044-9AE8-4F5F-8488-4EDA0F48F1ED}" destId="{F43A3E17-D36B-4F70-A597-6BB56BF41479}" srcOrd="0" destOrd="0" presId="urn:microsoft.com/office/officeart/2005/8/layout/list1"/>
    <dgm:cxn modelId="{70969DBA-2502-49D4-A57B-84D081D5B0C3}" srcId="{7B6BA41A-8026-4544-BC61-C3CF9E3B72B9}" destId="{0D4BBB41-6667-4416-B8B3-39ACBD590846}" srcOrd="1" destOrd="0" parTransId="{B1733DA1-227B-4D2C-A5CF-290F4456C5A6}" sibTransId="{73C3047C-3C07-4E22-8D76-9025FF7562C8}"/>
    <dgm:cxn modelId="{41318C34-220D-4DB2-AD7F-C97B38C8B3C9}" srcId="{28C04A29-5301-4353-8D4D-BA9DEB0AB88B}" destId="{AA64A61C-E33F-42B8-8D5C-14089EAB9C23}" srcOrd="0" destOrd="0" parTransId="{6BAC961A-0397-4B0E-AA20-7734B33EEFE1}" sibTransId="{B03A0CA6-0C63-4F76-A898-D9C0F8B18033}"/>
    <dgm:cxn modelId="{2EF3C548-5498-4352-B7DA-A3C1005E7A52}" srcId="{28C04A29-5301-4353-8D4D-BA9DEB0AB88B}" destId="{7B6BA41A-8026-4544-BC61-C3CF9E3B72B9}" srcOrd="1" destOrd="0" parTransId="{31D8C70A-FE8B-4A09-8064-FC2B88469879}" sibTransId="{8B57933B-EB7F-4414-9511-3432672E503C}"/>
    <dgm:cxn modelId="{C63F762E-4BC6-4FCC-9C1A-0EF5BD7312C6}" type="presOf" srcId="{0D4BBB41-6667-4416-B8B3-39ACBD590846}" destId="{F43A3E17-D36B-4F70-A597-6BB56BF41479}" srcOrd="0" destOrd="1" presId="urn:microsoft.com/office/officeart/2005/8/layout/list1"/>
    <dgm:cxn modelId="{0572514B-9EE2-40DE-94DD-888FF595F67B}" type="presOf" srcId="{28C04A29-5301-4353-8D4D-BA9DEB0AB88B}" destId="{D63511BF-6DB0-43EC-A1A9-3EE39AF641E8}" srcOrd="0" destOrd="0" presId="urn:microsoft.com/office/officeart/2005/8/layout/list1"/>
    <dgm:cxn modelId="{D55D8FBA-F941-4B54-A854-19DA29C43C0F}" srcId="{7B6BA41A-8026-4544-BC61-C3CF9E3B72B9}" destId="{E5C3E01C-7390-4E52-8E70-964CC0729BBE}" srcOrd="2" destOrd="0" parTransId="{4C233BDC-BB54-49FA-B62A-8B122AC323C9}" sibTransId="{BCA96BA3-E050-475F-860C-E9C3EABAE017}"/>
    <dgm:cxn modelId="{47DE4C50-0F12-4040-8CED-BD7819A44D35}" srcId="{7B6BA41A-8026-4544-BC61-C3CF9E3B72B9}" destId="{46542044-9AE8-4F5F-8488-4EDA0F48F1ED}" srcOrd="0" destOrd="0" parTransId="{8620715B-0AE6-439D-9DEC-37D4A6663AC0}" sibTransId="{729A520E-A0E9-4FEA-9EF4-5377E497A0BE}"/>
    <dgm:cxn modelId="{C9AFCD94-FFFD-4D18-894A-F6FB961E4703}" type="presOf" srcId="{AA64A61C-E33F-42B8-8D5C-14089EAB9C23}" destId="{3DC9EA8D-010E-42F0-82D7-8790808EEAFB}" srcOrd="0" destOrd="0" presId="urn:microsoft.com/office/officeart/2005/8/layout/list1"/>
    <dgm:cxn modelId="{B33D00BF-94A1-4C81-9A55-B1A657450232}" srcId="{AA64A61C-E33F-42B8-8D5C-14089EAB9C23}" destId="{60CF899D-CECC-4529-8E32-6A9619E1F5C7}" srcOrd="0" destOrd="0" parTransId="{5FD140DA-FAC8-418C-8F53-BA674F6D138B}" sibTransId="{D89803AB-F9D7-44B5-BEDB-96C1A1E8984A}"/>
    <dgm:cxn modelId="{CEB8756B-D21C-4376-8597-99FF784375DA}" type="presOf" srcId="{60CF899D-CECC-4529-8E32-6A9619E1F5C7}" destId="{ED392ACF-3546-4266-A5E0-0D6BEBDFCD99}" srcOrd="0" destOrd="0" presId="urn:microsoft.com/office/officeart/2005/8/layout/list1"/>
    <dgm:cxn modelId="{D046B845-745E-401D-8C6A-ED5631E87D0C}" type="presOf" srcId="{AA64A61C-E33F-42B8-8D5C-14089EAB9C23}" destId="{DD9B154E-90DC-49DB-A593-490660916EA8}" srcOrd="1" destOrd="0" presId="urn:microsoft.com/office/officeart/2005/8/layout/list1"/>
    <dgm:cxn modelId="{557C952F-A978-43AB-94CF-01E1A1B4A7FC}" type="presOf" srcId="{7B6BA41A-8026-4544-BC61-C3CF9E3B72B9}" destId="{D7BC3426-43ED-4D15-8886-498323761FE6}" srcOrd="0" destOrd="0" presId="urn:microsoft.com/office/officeart/2005/8/layout/list1"/>
    <dgm:cxn modelId="{FB5DF189-6AFC-451C-944D-7E86490235E2}" type="presOf" srcId="{7B6BA41A-8026-4544-BC61-C3CF9E3B72B9}" destId="{74D15C7A-AA20-4F31-A034-45E6B9CA5D35}" srcOrd="1" destOrd="0" presId="urn:microsoft.com/office/officeart/2005/8/layout/list1"/>
    <dgm:cxn modelId="{70B531FF-34DF-469A-B053-400E68703CD3}" type="presParOf" srcId="{D63511BF-6DB0-43EC-A1A9-3EE39AF641E8}" destId="{D4742296-5B81-45DE-B968-867840F6FA02}" srcOrd="0" destOrd="0" presId="urn:microsoft.com/office/officeart/2005/8/layout/list1"/>
    <dgm:cxn modelId="{3DC6C74C-7D72-4E6A-B366-C4FBB4EFC243}" type="presParOf" srcId="{D4742296-5B81-45DE-B968-867840F6FA02}" destId="{3DC9EA8D-010E-42F0-82D7-8790808EEAFB}" srcOrd="0" destOrd="0" presId="urn:microsoft.com/office/officeart/2005/8/layout/list1"/>
    <dgm:cxn modelId="{CFD811CE-5679-4E03-A36D-BFF170DA924D}" type="presParOf" srcId="{D4742296-5B81-45DE-B968-867840F6FA02}" destId="{DD9B154E-90DC-49DB-A593-490660916EA8}" srcOrd="1" destOrd="0" presId="urn:microsoft.com/office/officeart/2005/8/layout/list1"/>
    <dgm:cxn modelId="{A9B3083F-7921-46D9-A609-F104FC5BE92D}" type="presParOf" srcId="{D63511BF-6DB0-43EC-A1A9-3EE39AF641E8}" destId="{53CE4C42-3CCE-4CED-AD4B-E42C03601B1D}" srcOrd="1" destOrd="0" presId="urn:microsoft.com/office/officeart/2005/8/layout/list1"/>
    <dgm:cxn modelId="{99DA40EF-BA80-4F30-AB5D-526270449806}" type="presParOf" srcId="{D63511BF-6DB0-43EC-A1A9-3EE39AF641E8}" destId="{ED392ACF-3546-4266-A5E0-0D6BEBDFCD99}" srcOrd="2" destOrd="0" presId="urn:microsoft.com/office/officeart/2005/8/layout/list1"/>
    <dgm:cxn modelId="{407320BB-CF7B-4E61-9545-80AE1A2CF556}" type="presParOf" srcId="{D63511BF-6DB0-43EC-A1A9-3EE39AF641E8}" destId="{337569E5-381C-41AF-8E85-ADC5D837FBFD}" srcOrd="3" destOrd="0" presId="urn:microsoft.com/office/officeart/2005/8/layout/list1"/>
    <dgm:cxn modelId="{06EA85AD-A19D-48DD-8573-538BC1AF6A1D}" type="presParOf" srcId="{D63511BF-6DB0-43EC-A1A9-3EE39AF641E8}" destId="{8725C52D-CB5E-4394-88A3-D319A847074B}" srcOrd="4" destOrd="0" presId="urn:microsoft.com/office/officeart/2005/8/layout/list1"/>
    <dgm:cxn modelId="{662FFA71-FFEE-4D4B-90E9-3445F06FC174}" type="presParOf" srcId="{8725C52D-CB5E-4394-88A3-D319A847074B}" destId="{D7BC3426-43ED-4D15-8886-498323761FE6}" srcOrd="0" destOrd="0" presId="urn:microsoft.com/office/officeart/2005/8/layout/list1"/>
    <dgm:cxn modelId="{030B996C-DE31-4E55-8C9C-7ED28B43FB1C}" type="presParOf" srcId="{8725C52D-CB5E-4394-88A3-D319A847074B}" destId="{74D15C7A-AA20-4F31-A034-45E6B9CA5D35}" srcOrd="1" destOrd="0" presId="urn:microsoft.com/office/officeart/2005/8/layout/list1"/>
    <dgm:cxn modelId="{8A13C177-2787-4919-98C7-A81E563BD700}" type="presParOf" srcId="{D63511BF-6DB0-43EC-A1A9-3EE39AF641E8}" destId="{B32172A4-35FB-4CAD-931A-4BB55ED647EE}" srcOrd="5" destOrd="0" presId="urn:microsoft.com/office/officeart/2005/8/layout/list1"/>
    <dgm:cxn modelId="{059D6013-58BE-4AA5-A7BD-8D377ECADA53}" type="presParOf" srcId="{D63511BF-6DB0-43EC-A1A9-3EE39AF641E8}" destId="{F43A3E17-D36B-4F70-A597-6BB56BF4147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67962028-77DE-48DB-BDBC-FD773B71B7D4}" type="doc">
      <dgm:prSet loTypeId="urn:microsoft.com/office/officeart/2005/8/layout/vList2" loCatId="list" qsTypeId="urn:microsoft.com/office/officeart/2005/8/quickstyle/3d3" qsCatId="3D" csTypeId="urn:microsoft.com/office/officeart/2005/8/colors/accent5_2" csCatId="accent5" phldr="1"/>
      <dgm:spPr/>
      <dgm:t>
        <a:bodyPr/>
        <a:lstStyle/>
        <a:p>
          <a:endParaRPr lang="es-ES"/>
        </a:p>
      </dgm:t>
    </dgm:pt>
    <dgm:pt modelId="{6061F1AB-A91F-4912-8B85-BC796DEA01F6}">
      <dgm:prSet phldrT="[Texto]" custT="1"/>
      <dgm:spPr/>
      <dgm:t>
        <a:bodyPr/>
        <a:lstStyle/>
        <a:p>
          <a:pPr algn="just">
            <a:lnSpc>
              <a:spcPct val="100000"/>
            </a:lnSpc>
            <a:spcBef>
              <a:spcPts val="600"/>
            </a:spcBef>
            <a:spcAft>
              <a:spcPts val="600"/>
            </a:spcAft>
          </a:pPr>
          <a:r>
            <a:rPr lang="es-ES" sz="1800" b="1" i="0" dirty="0" smtClean="0"/>
            <a:t>Duración del cargo</a:t>
          </a:r>
          <a:endParaRPr lang="es-ES" sz="1800" i="0" dirty="0"/>
        </a:p>
      </dgm:t>
    </dgm:pt>
    <dgm:pt modelId="{F456A27D-F2C9-415E-9467-955A1EE804D0}" type="parTrans" cxnId="{A052BA49-9BA6-4EEA-A239-FFC2C5D52651}">
      <dgm:prSet/>
      <dgm:spPr/>
      <dgm:t>
        <a:bodyPr/>
        <a:lstStyle/>
        <a:p>
          <a:pPr algn="just">
            <a:lnSpc>
              <a:spcPct val="100000"/>
            </a:lnSpc>
            <a:spcBef>
              <a:spcPts val="600"/>
            </a:spcBef>
            <a:spcAft>
              <a:spcPts val="600"/>
            </a:spcAft>
          </a:pPr>
          <a:endParaRPr lang="es-ES" sz="1800" i="0"/>
        </a:p>
      </dgm:t>
    </dgm:pt>
    <dgm:pt modelId="{74E53FD9-D17A-4EBB-921D-170FEB6D92F2}" type="sibTrans" cxnId="{A052BA49-9BA6-4EEA-A239-FFC2C5D52651}">
      <dgm:prSet/>
      <dgm:spPr/>
      <dgm:t>
        <a:bodyPr/>
        <a:lstStyle/>
        <a:p>
          <a:pPr algn="just">
            <a:lnSpc>
              <a:spcPct val="100000"/>
            </a:lnSpc>
            <a:spcBef>
              <a:spcPts val="600"/>
            </a:spcBef>
            <a:spcAft>
              <a:spcPts val="600"/>
            </a:spcAft>
          </a:pPr>
          <a:endParaRPr lang="es-ES" sz="1800" i="0"/>
        </a:p>
      </dgm:t>
    </dgm:pt>
    <dgm:pt modelId="{324754EC-BAE5-41DB-80AF-6C1778A95208}">
      <dgm:prSet phldrT="[Texto]" custT="1"/>
      <dgm:spPr/>
      <dgm:t>
        <a:bodyPr/>
        <a:lstStyle/>
        <a:p>
          <a:pPr algn="just">
            <a:lnSpc>
              <a:spcPct val="100000"/>
            </a:lnSpc>
            <a:spcBef>
              <a:spcPts val="600"/>
            </a:spcBef>
            <a:spcAft>
              <a:spcPts val="600"/>
            </a:spcAft>
          </a:pPr>
          <a:r>
            <a:rPr lang="es-ES" sz="1800" dirty="0" smtClean="0"/>
            <a:t>El cargo no es permanente sino temporal.</a:t>
          </a:r>
          <a:endParaRPr lang="es-ES" sz="1800" i="1" dirty="0"/>
        </a:p>
      </dgm:t>
    </dgm:pt>
    <dgm:pt modelId="{66B37674-6425-4D04-916D-0D84635AC25E}" type="parTrans" cxnId="{8078DD81-B232-4EE9-AE77-D0BACC6219BC}">
      <dgm:prSet/>
      <dgm:spPr/>
      <dgm:t>
        <a:bodyPr/>
        <a:lstStyle/>
        <a:p>
          <a:pPr algn="just">
            <a:lnSpc>
              <a:spcPct val="100000"/>
            </a:lnSpc>
            <a:spcBef>
              <a:spcPts val="600"/>
            </a:spcBef>
            <a:spcAft>
              <a:spcPts val="600"/>
            </a:spcAft>
          </a:pPr>
          <a:endParaRPr lang="es-ES" sz="1800" i="0"/>
        </a:p>
      </dgm:t>
    </dgm:pt>
    <dgm:pt modelId="{319C9122-6D69-4963-99DB-7D9D99536284}" type="sibTrans" cxnId="{8078DD81-B232-4EE9-AE77-D0BACC6219BC}">
      <dgm:prSet/>
      <dgm:spPr/>
      <dgm:t>
        <a:bodyPr/>
        <a:lstStyle/>
        <a:p>
          <a:pPr algn="just">
            <a:lnSpc>
              <a:spcPct val="100000"/>
            </a:lnSpc>
            <a:spcBef>
              <a:spcPts val="600"/>
            </a:spcBef>
            <a:spcAft>
              <a:spcPts val="600"/>
            </a:spcAft>
          </a:pPr>
          <a:endParaRPr lang="es-ES" sz="1800" i="0"/>
        </a:p>
      </dgm:t>
    </dgm:pt>
    <dgm:pt modelId="{FC6247DE-9926-4A03-9BF1-A79A192C2A18}">
      <dgm:prSet custT="1"/>
      <dgm:spPr/>
      <dgm:t>
        <a:bodyPr/>
        <a:lstStyle/>
        <a:p>
          <a:pPr algn="just">
            <a:lnSpc>
              <a:spcPct val="100000"/>
            </a:lnSpc>
            <a:spcBef>
              <a:spcPts val="600"/>
            </a:spcBef>
            <a:spcAft>
              <a:spcPts val="600"/>
            </a:spcAft>
          </a:pPr>
          <a:r>
            <a:rPr lang="es-ES" sz="1800" dirty="0" smtClean="0"/>
            <a:t>Estatuto </a:t>
          </a:r>
          <a:r>
            <a:rPr lang="es-ES" sz="1800" dirty="0" smtClean="0">
              <a:sym typeface="Wingdings" pitchFamily="2" charset="2"/>
            </a:rPr>
            <a:t> precisa e</a:t>
          </a:r>
          <a:r>
            <a:rPr lang="es-ES" sz="1800" dirty="0" smtClean="0"/>
            <a:t>l término por el cual son elegidos. </a:t>
          </a:r>
          <a:endParaRPr lang="es-ES" sz="1800" dirty="0"/>
        </a:p>
      </dgm:t>
    </dgm:pt>
    <dgm:pt modelId="{89A92918-A85E-4525-AED6-E86DD9CB395B}" type="parTrans" cxnId="{4120987A-89A3-482A-809E-B2BBB3BA5592}">
      <dgm:prSet/>
      <dgm:spPr/>
      <dgm:t>
        <a:bodyPr/>
        <a:lstStyle/>
        <a:p>
          <a:pPr algn="just">
            <a:lnSpc>
              <a:spcPct val="100000"/>
            </a:lnSpc>
            <a:spcBef>
              <a:spcPts val="600"/>
            </a:spcBef>
            <a:spcAft>
              <a:spcPts val="600"/>
            </a:spcAft>
          </a:pPr>
          <a:endParaRPr lang="es-ES" sz="1800"/>
        </a:p>
      </dgm:t>
    </dgm:pt>
    <dgm:pt modelId="{9BE24E92-65B7-4404-BF75-5FB9FB769162}" type="sibTrans" cxnId="{4120987A-89A3-482A-809E-B2BBB3BA5592}">
      <dgm:prSet/>
      <dgm:spPr/>
      <dgm:t>
        <a:bodyPr/>
        <a:lstStyle/>
        <a:p>
          <a:pPr algn="just">
            <a:lnSpc>
              <a:spcPct val="100000"/>
            </a:lnSpc>
            <a:spcBef>
              <a:spcPts val="600"/>
            </a:spcBef>
            <a:spcAft>
              <a:spcPts val="600"/>
            </a:spcAft>
          </a:pPr>
          <a:endParaRPr lang="es-ES" sz="1800"/>
        </a:p>
      </dgm:t>
    </dgm:pt>
    <dgm:pt modelId="{02BFEBD9-285B-4E15-A080-361EC471D48A}">
      <dgm:prSet custT="1"/>
      <dgm:spPr/>
      <dgm:t>
        <a:bodyPr/>
        <a:lstStyle/>
        <a:p>
          <a:pPr algn="just">
            <a:lnSpc>
              <a:spcPct val="100000"/>
            </a:lnSpc>
            <a:spcBef>
              <a:spcPts val="600"/>
            </a:spcBef>
            <a:spcAft>
              <a:spcPts val="600"/>
            </a:spcAft>
          </a:pPr>
          <a:r>
            <a:rPr lang="es-ES" sz="1800" dirty="0" smtClean="0"/>
            <a:t>Máximo de 3 ejercicios. </a:t>
          </a:r>
          <a:endParaRPr lang="es-ES" sz="1800" dirty="0"/>
        </a:p>
      </dgm:t>
    </dgm:pt>
    <dgm:pt modelId="{4FA63462-1AAB-4D36-A9B7-C47AF9666A85}" type="parTrans" cxnId="{FD47B104-82C7-479C-B097-ABE8AD1369E1}">
      <dgm:prSet/>
      <dgm:spPr/>
      <dgm:t>
        <a:bodyPr/>
        <a:lstStyle/>
        <a:p>
          <a:pPr algn="just">
            <a:lnSpc>
              <a:spcPct val="100000"/>
            </a:lnSpc>
            <a:spcBef>
              <a:spcPts val="600"/>
            </a:spcBef>
            <a:spcAft>
              <a:spcPts val="600"/>
            </a:spcAft>
          </a:pPr>
          <a:endParaRPr lang="es-ES" sz="1800"/>
        </a:p>
      </dgm:t>
    </dgm:pt>
    <dgm:pt modelId="{EE15C5CD-80EB-45A4-92BC-50FA3AEE9797}" type="sibTrans" cxnId="{FD47B104-82C7-479C-B097-ABE8AD1369E1}">
      <dgm:prSet/>
      <dgm:spPr/>
      <dgm:t>
        <a:bodyPr/>
        <a:lstStyle/>
        <a:p>
          <a:pPr algn="just">
            <a:lnSpc>
              <a:spcPct val="100000"/>
            </a:lnSpc>
            <a:spcBef>
              <a:spcPts val="600"/>
            </a:spcBef>
            <a:spcAft>
              <a:spcPts val="600"/>
            </a:spcAft>
          </a:pPr>
          <a:endParaRPr lang="es-ES" sz="1800"/>
        </a:p>
      </dgm:t>
    </dgm:pt>
    <dgm:pt modelId="{35EC9997-9F34-4F2D-BAA7-9297C659C5A3}">
      <dgm:prSet custT="1"/>
      <dgm:spPr/>
      <dgm:t>
        <a:bodyPr/>
        <a:lstStyle/>
        <a:p>
          <a:pPr algn="just">
            <a:lnSpc>
              <a:spcPct val="100000"/>
            </a:lnSpc>
            <a:spcBef>
              <a:spcPts val="600"/>
            </a:spcBef>
            <a:spcAft>
              <a:spcPts val="600"/>
            </a:spcAft>
          </a:pPr>
          <a:r>
            <a:rPr lang="es-ES" sz="1800" dirty="0" smtClean="0"/>
            <a:t>Cualquier Director puede ser reelegido indefinidamente. </a:t>
          </a:r>
          <a:endParaRPr lang="es-ES" sz="1800" dirty="0"/>
        </a:p>
      </dgm:t>
    </dgm:pt>
    <dgm:pt modelId="{43B0BD22-3C04-4ED4-90BA-39C7716204DE}" type="parTrans" cxnId="{2A110AC5-5E50-4D97-856C-2B7A0206DDF4}">
      <dgm:prSet/>
      <dgm:spPr/>
      <dgm:t>
        <a:bodyPr/>
        <a:lstStyle/>
        <a:p>
          <a:pPr algn="just">
            <a:lnSpc>
              <a:spcPct val="100000"/>
            </a:lnSpc>
            <a:spcBef>
              <a:spcPts val="600"/>
            </a:spcBef>
            <a:spcAft>
              <a:spcPts val="600"/>
            </a:spcAft>
          </a:pPr>
          <a:endParaRPr lang="es-ES" sz="1800"/>
        </a:p>
      </dgm:t>
    </dgm:pt>
    <dgm:pt modelId="{F33B6ED1-8CA7-4B37-9ED3-B4A360675574}" type="sibTrans" cxnId="{2A110AC5-5E50-4D97-856C-2B7A0206DDF4}">
      <dgm:prSet/>
      <dgm:spPr/>
      <dgm:t>
        <a:bodyPr/>
        <a:lstStyle/>
        <a:p>
          <a:pPr algn="just">
            <a:lnSpc>
              <a:spcPct val="100000"/>
            </a:lnSpc>
            <a:spcBef>
              <a:spcPts val="600"/>
            </a:spcBef>
            <a:spcAft>
              <a:spcPts val="600"/>
            </a:spcAft>
          </a:pPr>
          <a:endParaRPr lang="es-ES" sz="1800"/>
        </a:p>
      </dgm:t>
    </dgm:pt>
    <dgm:pt modelId="{1BBC2CB7-66CB-45FF-BAF7-B926172AF039}">
      <dgm:prSet custT="1"/>
      <dgm:spPr/>
      <dgm:t>
        <a:bodyPr/>
        <a:lstStyle/>
        <a:p>
          <a:pPr algn="just">
            <a:lnSpc>
              <a:spcPct val="100000"/>
            </a:lnSpc>
            <a:spcBef>
              <a:spcPts val="600"/>
            </a:spcBef>
            <a:spcAft>
              <a:spcPts val="600"/>
            </a:spcAft>
          </a:pPr>
          <a:r>
            <a:rPr lang="es-ES" sz="1800" dirty="0" smtClean="0"/>
            <a:t>Elección a cargo del Consejo de Vigilancia </a:t>
          </a:r>
          <a:r>
            <a:rPr lang="es-ES" sz="1800" dirty="0" smtClean="0">
              <a:sym typeface="Wingdings" pitchFamily="2" charset="2"/>
            </a:rPr>
            <a:t> </a:t>
          </a:r>
          <a:r>
            <a:rPr lang="es-ES" sz="1800" dirty="0" smtClean="0"/>
            <a:t>duración en el cargo puede extenderse hasta los 5 años (art. 281, inciso d). </a:t>
          </a:r>
          <a:endParaRPr lang="es-ES" sz="1800" dirty="0"/>
        </a:p>
      </dgm:t>
    </dgm:pt>
    <dgm:pt modelId="{5F0108E5-5758-4A07-90E9-3E1CEDDD7700}" type="parTrans" cxnId="{4CC010FA-9E02-4DFF-9103-838FD021763F}">
      <dgm:prSet/>
      <dgm:spPr/>
      <dgm:t>
        <a:bodyPr/>
        <a:lstStyle/>
        <a:p>
          <a:pPr algn="just">
            <a:lnSpc>
              <a:spcPct val="100000"/>
            </a:lnSpc>
            <a:spcBef>
              <a:spcPts val="600"/>
            </a:spcBef>
            <a:spcAft>
              <a:spcPts val="600"/>
            </a:spcAft>
          </a:pPr>
          <a:endParaRPr lang="es-ES" sz="1800"/>
        </a:p>
      </dgm:t>
    </dgm:pt>
    <dgm:pt modelId="{8C8C2E82-B0DC-4086-9288-7F3BB9EF2D19}" type="sibTrans" cxnId="{4CC010FA-9E02-4DFF-9103-838FD021763F}">
      <dgm:prSet/>
      <dgm:spPr/>
      <dgm:t>
        <a:bodyPr/>
        <a:lstStyle/>
        <a:p>
          <a:pPr algn="just">
            <a:lnSpc>
              <a:spcPct val="100000"/>
            </a:lnSpc>
            <a:spcBef>
              <a:spcPts val="600"/>
            </a:spcBef>
            <a:spcAft>
              <a:spcPts val="600"/>
            </a:spcAft>
          </a:pPr>
          <a:endParaRPr lang="es-ES" sz="1800"/>
        </a:p>
      </dgm:t>
    </dgm:pt>
    <dgm:pt modelId="{F4F57FCB-6CF6-4FB8-AC09-5D158D520482}">
      <dgm:prSet custT="1"/>
      <dgm:spPr/>
      <dgm:t>
        <a:bodyPr/>
        <a:lstStyle/>
        <a:p>
          <a:pPr algn="just">
            <a:lnSpc>
              <a:spcPct val="100000"/>
            </a:lnSpc>
            <a:spcBef>
              <a:spcPts val="600"/>
            </a:spcBef>
            <a:spcAft>
              <a:spcPts val="600"/>
            </a:spcAft>
          </a:pPr>
          <a:r>
            <a:rPr lang="es-ES" sz="1800" dirty="0" smtClean="0"/>
            <a:t>Plazo: es común para todos, sin perjuicio de que el estatuto puede prever renovaciones parciales. </a:t>
          </a:r>
          <a:endParaRPr lang="es-ES" sz="1800" dirty="0"/>
        </a:p>
      </dgm:t>
    </dgm:pt>
    <dgm:pt modelId="{C9B5B0B0-3AFE-4D92-A62F-CD45F78F3819}" type="parTrans" cxnId="{9CC0B2A5-729F-4C0E-9DCB-FDBC295C73DF}">
      <dgm:prSet/>
      <dgm:spPr/>
      <dgm:t>
        <a:bodyPr/>
        <a:lstStyle/>
        <a:p>
          <a:pPr algn="just">
            <a:lnSpc>
              <a:spcPct val="100000"/>
            </a:lnSpc>
            <a:spcBef>
              <a:spcPts val="600"/>
            </a:spcBef>
            <a:spcAft>
              <a:spcPts val="600"/>
            </a:spcAft>
          </a:pPr>
          <a:endParaRPr lang="es-ES" sz="1800"/>
        </a:p>
      </dgm:t>
    </dgm:pt>
    <dgm:pt modelId="{E239288A-E8D2-481E-89E8-7C714BCF2128}" type="sibTrans" cxnId="{9CC0B2A5-729F-4C0E-9DCB-FDBC295C73DF}">
      <dgm:prSet/>
      <dgm:spPr/>
      <dgm:t>
        <a:bodyPr/>
        <a:lstStyle/>
        <a:p>
          <a:pPr algn="just">
            <a:lnSpc>
              <a:spcPct val="100000"/>
            </a:lnSpc>
            <a:spcBef>
              <a:spcPts val="600"/>
            </a:spcBef>
            <a:spcAft>
              <a:spcPts val="600"/>
            </a:spcAft>
          </a:pPr>
          <a:endParaRPr lang="es-ES" sz="1800"/>
        </a:p>
      </dgm:t>
    </dgm:pt>
    <dgm:pt modelId="{45312B2A-81DB-4926-897E-5272EEC8411A}">
      <dgm:prSet custT="1"/>
      <dgm:spPr/>
      <dgm:t>
        <a:bodyPr/>
        <a:lstStyle/>
        <a:p>
          <a:pPr algn="just">
            <a:lnSpc>
              <a:spcPct val="100000"/>
            </a:lnSpc>
            <a:spcBef>
              <a:spcPts val="600"/>
            </a:spcBef>
            <a:spcAft>
              <a:spcPts val="600"/>
            </a:spcAft>
          </a:pPr>
          <a:r>
            <a:rPr lang="es-ES" sz="1800" b="1" i="0" dirty="0" smtClean="0"/>
            <a:t>Silencio del estatuto</a:t>
          </a:r>
        </a:p>
      </dgm:t>
    </dgm:pt>
    <dgm:pt modelId="{CEBDD8B0-0A61-4B97-88CE-44F436F22A56}" type="parTrans" cxnId="{657F6CDE-F7DB-4376-85D7-3FDA81A17025}">
      <dgm:prSet/>
      <dgm:spPr/>
      <dgm:t>
        <a:bodyPr/>
        <a:lstStyle/>
        <a:p>
          <a:pPr algn="just">
            <a:lnSpc>
              <a:spcPct val="100000"/>
            </a:lnSpc>
            <a:spcBef>
              <a:spcPts val="600"/>
            </a:spcBef>
            <a:spcAft>
              <a:spcPts val="600"/>
            </a:spcAft>
          </a:pPr>
          <a:endParaRPr lang="es-ES" sz="1800"/>
        </a:p>
      </dgm:t>
    </dgm:pt>
    <dgm:pt modelId="{EA31BE97-E33D-4DAD-806C-C10DD2534978}" type="sibTrans" cxnId="{657F6CDE-F7DB-4376-85D7-3FDA81A17025}">
      <dgm:prSet/>
      <dgm:spPr/>
      <dgm:t>
        <a:bodyPr/>
        <a:lstStyle/>
        <a:p>
          <a:pPr algn="just">
            <a:lnSpc>
              <a:spcPct val="100000"/>
            </a:lnSpc>
            <a:spcBef>
              <a:spcPts val="600"/>
            </a:spcBef>
            <a:spcAft>
              <a:spcPts val="600"/>
            </a:spcAft>
          </a:pPr>
          <a:endParaRPr lang="es-ES" sz="1800"/>
        </a:p>
      </dgm:t>
    </dgm:pt>
    <dgm:pt modelId="{593C03BB-8324-4D97-A860-7A5ACC092C56}">
      <dgm:prSet custT="1"/>
      <dgm:spPr/>
      <dgm:t>
        <a:bodyPr/>
        <a:lstStyle/>
        <a:p>
          <a:pPr algn="just">
            <a:lnSpc>
              <a:spcPct val="100000"/>
            </a:lnSpc>
            <a:spcBef>
              <a:spcPts val="600"/>
            </a:spcBef>
            <a:spcAft>
              <a:spcPts val="600"/>
            </a:spcAft>
          </a:pPr>
          <a:r>
            <a:rPr lang="es-ES" sz="1800" dirty="0" smtClean="0"/>
            <a:t>Se entiende que el término previsto es el máximo autorizado.</a:t>
          </a:r>
          <a:endParaRPr lang="es-ES" sz="1800" dirty="0"/>
        </a:p>
      </dgm:t>
    </dgm:pt>
    <dgm:pt modelId="{62F78A11-D159-46B1-A6CA-8C2048E3FAD1}" type="parTrans" cxnId="{758704C9-D5D0-4040-89A4-67752760384E}">
      <dgm:prSet/>
      <dgm:spPr/>
      <dgm:t>
        <a:bodyPr/>
        <a:lstStyle/>
        <a:p>
          <a:endParaRPr lang="es-ES" sz="1800"/>
        </a:p>
      </dgm:t>
    </dgm:pt>
    <dgm:pt modelId="{42E89550-C57C-40AB-A546-D9AD5FF03EF2}" type="sibTrans" cxnId="{758704C9-D5D0-4040-89A4-67752760384E}">
      <dgm:prSet/>
      <dgm:spPr/>
      <dgm:t>
        <a:bodyPr/>
        <a:lstStyle/>
        <a:p>
          <a:endParaRPr lang="es-ES" sz="1800"/>
        </a:p>
      </dgm:t>
    </dgm:pt>
    <dgm:pt modelId="{FEAB5B6D-E0A1-43A0-8E26-0BBE9B90E3B8}" type="pres">
      <dgm:prSet presAssocID="{67962028-77DE-48DB-BDBC-FD773B71B7D4}" presName="linear" presStyleCnt="0">
        <dgm:presLayoutVars>
          <dgm:animLvl val="lvl"/>
          <dgm:resizeHandles val="exact"/>
        </dgm:presLayoutVars>
      </dgm:prSet>
      <dgm:spPr/>
      <dgm:t>
        <a:bodyPr/>
        <a:lstStyle/>
        <a:p>
          <a:endParaRPr lang="es-ES"/>
        </a:p>
      </dgm:t>
    </dgm:pt>
    <dgm:pt modelId="{66EA9903-8714-4633-8AEC-E0E63931DDDE}" type="pres">
      <dgm:prSet presAssocID="{6061F1AB-A91F-4912-8B85-BC796DEA01F6}" presName="parentText" presStyleLbl="node1" presStyleIdx="0" presStyleCnt="2" custScaleY="65140" custLinFactNeighborY="-5628">
        <dgm:presLayoutVars>
          <dgm:chMax val="0"/>
          <dgm:bulletEnabled val="1"/>
        </dgm:presLayoutVars>
      </dgm:prSet>
      <dgm:spPr/>
      <dgm:t>
        <a:bodyPr/>
        <a:lstStyle/>
        <a:p>
          <a:endParaRPr lang="es-ES"/>
        </a:p>
      </dgm:t>
    </dgm:pt>
    <dgm:pt modelId="{FC6648AE-E2E4-4E88-B0C5-78D4CAE71EFA}" type="pres">
      <dgm:prSet presAssocID="{6061F1AB-A91F-4912-8B85-BC796DEA01F6}" presName="childText" presStyleLbl="revTx" presStyleIdx="0" presStyleCnt="2" custScaleY="110970" custLinFactNeighborY="12276">
        <dgm:presLayoutVars>
          <dgm:bulletEnabled val="1"/>
        </dgm:presLayoutVars>
      </dgm:prSet>
      <dgm:spPr/>
      <dgm:t>
        <a:bodyPr/>
        <a:lstStyle/>
        <a:p>
          <a:endParaRPr lang="es-ES"/>
        </a:p>
      </dgm:t>
    </dgm:pt>
    <dgm:pt modelId="{BEC78D4A-6AB8-4DD3-8236-1DB21F707827}" type="pres">
      <dgm:prSet presAssocID="{45312B2A-81DB-4926-897E-5272EEC8411A}" presName="parentText" presStyleLbl="node1" presStyleIdx="1" presStyleCnt="2" custScaleY="58600">
        <dgm:presLayoutVars>
          <dgm:chMax val="0"/>
          <dgm:bulletEnabled val="1"/>
        </dgm:presLayoutVars>
      </dgm:prSet>
      <dgm:spPr/>
      <dgm:t>
        <a:bodyPr/>
        <a:lstStyle/>
        <a:p>
          <a:endParaRPr lang="es-ES"/>
        </a:p>
      </dgm:t>
    </dgm:pt>
    <dgm:pt modelId="{AC72F340-4654-4344-997B-FE4A5820FF1D}" type="pres">
      <dgm:prSet presAssocID="{45312B2A-81DB-4926-897E-5272EEC8411A}" presName="childText" presStyleLbl="revTx" presStyleIdx="1" presStyleCnt="2">
        <dgm:presLayoutVars>
          <dgm:bulletEnabled val="1"/>
        </dgm:presLayoutVars>
      </dgm:prSet>
      <dgm:spPr/>
      <dgm:t>
        <a:bodyPr/>
        <a:lstStyle/>
        <a:p>
          <a:endParaRPr lang="es-ES"/>
        </a:p>
      </dgm:t>
    </dgm:pt>
  </dgm:ptLst>
  <dgm:cxnLst>
    <dgm:cxn modelId="{8078DD81-B232-4EE9-AE77-D0BACC6219BC}" srcId="{6061F1AB-A91F-4912-8B85-BC796DEA01F6}" destId="{324754EC-BAE5-41DB-80AF-6C1778A95208}" srcOrd="0" destOrd="0" parTransId="{66B37674-6425-4D04-916D-0D84635AC25E}" sibTransId="{319C9122-6D69-4963-99DB-7D9D99536284}"/>
    <dgm:cxn modelId="{9CC0B2A5-729F-4C0E-9DCB-FDBC295C73DF}" srcId="{6061F1AB-A91F-4912-8B85-BC796DEA01F6}" destId="{F4F57FCB-6CF6-4FB8-AC09-5D158D520482}" srcOrd="5" destOrd="0" parTransId="{C9B5B0B0-3AFE-4D92-A62F-CD45F78F3819}" sibTransId="{E239288A-E8D2-481E-89E8-7C714BCF2128}"/>
    <dgm:cxn modelId="{FDC46A90-43B7-4A8D-8AD2-2DBF257B0FD1}" type="presOf" srcId="{02BFEBD9-285B-4E15-A080-361EC471D48A}" destId="{FC6648AE-E2E4-4E88-B0C5-78D4CAE71EFA}" srcOrd="0" destOrd="2" presId="urn:microsoft.com/office/officeart/2005/8/layout/vList2"/>
    <dgm:cxn modelId="{657F6CDE-F7DB-4376-85D7-3FDA81A17025}" srcId="{67962028-77DE-48DB-BDBC-FD773B71B7D4}" destId="{45312B2A-81DB-4926-897E-5272EEC8411A}" srcOrd="1" destOrd="0" parTransId="{CEBDD8B0-0A61-4B97-88CE-44F436F22A56}" sibTransId="{EA31BE97-E33D-4DAD-806C-C10DD2534978}"/>
    <dgm:cxn modelId="{2DBA4BFD-C335-425E-A5B1-654A982D6F1F}" type="presOf" srcId="{35EC9997-9F34-4F2D-BAA7-9297C659C5A3}" destId="{FC6648AE-E2E4-4E88-B0C5-78D4CAE71EFA}" srcOrd="0" destOrd="3" presId="urn:microsoft.com/office/officeart/2005/8/layout/vList2"/>
    <dgm:cxn modelId="{D70C84D6-BE87-4F5B-A61D-69207151BD5B}" type="presOf" srcId="{1BBC2CB7-66CB-45FF-BAF7-B926172AF039}" destId="{FC6648AE-E2E4-4E88-B0C5-78D4CAE71EFA}" srcOrd="0" destOrd="4" presId="urn:microsoft.com/office/officeart/2005/8/layout/vList2"/>
    <dgm:cxn modelId="{FD47B104-82C7-479C-B097-ABE8AD1369E1}" srcId="{6061F1AB-A91F-4912-8B85-BC796DEA01F6}" destId="{02BFEBD9-285B-4E15-A080-361EC471D48A}" srcOrd="2" destOrd="0" parTransId="{4FA63462-1AAB-4D36-A9B7-C47AF9666A85}" sibTransId="{EE15C5CD-80EB-45A4-92BC-50FA3AEE9797}"/>
    <dgm:cxn modelId="{AF6C0E38-FB54-4F7C-89C2-021A44B7EB52}" type="presOf" srcId="{FC6247DE-9926-4A03-9BF1-A79A192C2A18}" destId="{FC6648AE-E2E4-4E88-B0C5-78D4CAE71EFA}" srcOrd="0" destOrd="1" presId="urn:microsoft.com/office/officeart/2005/8/layout/vList2"/>
    <dgm:cxn modelId="{758704C9-D5D0-4040-89A4-67752760384E}" srcId="{45312B2A-81DB-4926-897E-5272EEC8411A}" destId="{593C03BB-8324-4D97-A860-7A5ACC092C56}" srcOrd="0" destOrd="0" parTransId="{62F78A11-D159-46B1-A6CA-8C2048E3FAD1}" sibTransId="{42E89550-C57C-40AB-A546-D9AD5FF03EF2}"/>
    <dgm:cxn modelId="{D46D4642-E935-467F-8A43-971405D93041}" type="presOf" srcId="{F4F57FCB-6CF6-4FB8-AC09-5D158D520482}" destId="{FC6648AE-E2E4-4E88-B0C5-78D4CAE71EFA}" srcOrd="0" destOrd="5" presId="urn:microsoft.com/office/officeart/2005/8/layout/vList2"/>
    <dgm:cxn modelId="{4120987A-89A3-482A-809E-B2BBB3BA5592}" srcId="{6061F1AB-A91F-4912-8B85-BC796DEA01F6}" destId="{FC6247DE-9926-4A03-9BF1-A79A192C2A18}" srcOrd="1" destOrd="0" parTransId="{89A92918-A85E-4525-AED6-E86DD9CB395B}" sibTransId="{9BE24E92-65B7-4404-BF75-5FB9FB769162}"/>
    <dgm:cxn modelId="{A052BA49-9BA6-4EEA-A239-FFC2C5D52651}" srcId="{67962028-77DE-48DB-BDBC-FD773B71B7D4}" destId="{6061F1AB-A91F-4912-8B85-BC796DEA01F6}" srcOrd="0" destOrd="0" parTransId="{F456A27D-F2C9-415E-9467-955A1EE804D0}" sibTransId="{74E53FD9-D17A-4EBB-921D-170FEB6D92F2}"/>
    <dgm:cxn modelId="{EA2B20C2-A96E-4FA1-B83F-43B5AA103B3A}" type="presOf" srcId="{6061F1AB-A91F-4912-8B85-BC796DEA01F6}" destId="{66EA9903-8714-4633-8AEC-E0E63931DDDE}" srcOrd="0" destOrd="0" presId="urn:microsoft.com/office/officeart/2005/8/layout/vList2"/>
    <dgm:cxn modelId="{3BD11B81-BCD5-4712-B3B5-4A82CBC951D2}" type="presOf" srcId="{324754EC-BAE5-41DB-80AF-6C1778A95208}" destId="{FC6648AE-E2E4-4E88-B0C5-78D4CAE71EFA}" srcOrd="0" destOrd="0" presId="urn:microsoft.com/office/officeart/2005/8/layout/vList2"/>
    <dgm:cxn modelId="{C8E09235-B893-4599-89BE-627E231652D6}" type="presOf" srcId="{45312B2A-81DB-4926-897E-5272EEC8411A}" destId="{BEC78D4A-6AB8-4DD3-8236-1DB21F707827}" srcOrd="0" destOrd="0" presId="urn:microsoft.com/office/officeart/2005/8/layout/vList2"/>
    <dgm:cxn modelId="{2A110AC5-5E50-4D97-856C-2B7A0206DDF4}" srcId="{6061F1AB-A91F-4912-8B85-BC796DEA01F6}" destId="{35EC9997-9F34-4F2D-BAA7-9297C659C5A3}" srcOrd="3" destOrd="0" parTransId="{43B0BD22-3C04-4ED4-90BA-39C7716204DE}" sibTransId="{F33B6ED1-8CA7-4B37-9ED3-B4A360675574}"/>
    <dgm:cxn modelId="{50445CE2-FF54-4BCF-B32D-7B6DF6CBC75C}" type="presOf" srcId="{67962028-77DE-48DB-BDBC-FD773B71B7D4}" destId="{FEAB5B6D-E0A1-43A0-8E26-0BBE9B90E3B8}" srcOrd="0" destOrd="0" presId="urn:microsoft.com/office/officeart/2005/8/layout/vList2"/>
    <dgm:cxn modelId="{4CC010FA-9E02-4DFF-9103-838FD021763F}" srcId="{6061F1AB-A91F-4912-8B85-BC796DEA01F6}" destId="{1BBC2CB7-66CB-45FF-BAF7-B926172AF039}" srcOrd="4" destOrd="0" parTransId="{5F0108E5-5758-4A07-90E9-3E1CEDDD7700}" sibTransId="{8C8C2E82-B0DC-4086-9288-7F3BB9EF2D19}"/>
    <dgm:cxn modelId="{E6EE8020-AD1A-4B33-AE89-B9801072016B}" type="presOf" srcId="{593C03BB-8324-4D97-A860-7A5ACC092C56}" destId="{AC72F340-4654-4344-997B-FE4A5820FF1D}" srcOrd="0" destOrd="0" presId="urn:microsoft.com/office/officeart/2005/8/layout/vList2"/>
    <dgm:cxn modelId="{A6FDC427-8AE4-4260-8FD6-E3BE74C7C6C6}" type="presParOf" srcId="{FEAB5B6D-E0A1-43A0-8E26-0BBE9B90E3B8}" destId="{66EA9903-8714-4633-8AEC-E0E63931DDDE}" srcOrd="0" destOrd="0" presId="urn:microsoft.com/office/officeart/2005/8/layout/vList2"/>
    <dgm:cxn modelId="{2B97A574-7D3C-4ECD-A7F3-4042E83A4E8A}" type="presParOf" srcId="{FEAB5B6D-E0A1-43A0-8E26-0BBE9B90E3B8}" destId="{FC6648AE-E2E4-4E88-B0C5-78D4CAE71EFA}" srcOrd="1" destOrd="0" presId="urn:microsoft.com/office/officeart/2005/8/layout/vList2"/>
    <dgm:cxn modelId="{4A48C685-4A21-4671-955E-37D969C846AB}" type="presParOf" srcId="{FEAB5B6D-E0A1-43A0-8E26-0BBE9B90E3B8}" destId="{BEC78D4A-6AB8-4DD3-8236-1DB21F707827}" srcOrd="2" destOrd="0" presId="urn:microsoft.com/office/officeart/2005/8/layout/vList2"/>
    <dgm:cxn modelId="{89A52406-B4B2-4918-8A3D-84D88393E623}" type="presParOf" srcId="{FEAB5B6D-E0A1-43A0-8E26-0BBE9B90E3B8}" destId="{AC72F340-4654-4344-997B-FE4A5820FF1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7962028-77DE-48DB-BDBC-FD773B71B7D4}" type="doc">
      <dgm:prSet loTypeId="urn:microsoft.com/office/officeart/2005/8/layout/vList2" loCatId="list" qsTypeId="urn:microsoft.com/office/officeart/2005/8/quickstyle/3d3" qsCatId="3D" csTypeId="urn:microsoft.com/office/officeart/2005/8/colors/accent6_2" csCatId="accent6" phldr="1"/>
      <dgm:spPr/>
      <dgm:t>
        <a:bodyPr/>
        <a:lstStyle/>
        <a:p>
          <a:endParaRPr lang="es-ES"/>
        </a:p>
      </dgm:t>
    </dgm:pt>
    <dgm:pt modelId="{6061F1AB-A91F-4912-8B85-BC796DEA01F6}">
      <dgm:prSet phldrT="[Texto]" custT="1"/>
      <dgm:spPr/>
      <dgm:t>
        <a:bodyPr/>
        <a:lstStyle/>
        <a:p>
          <a:pPr algn="just">
            <a:lnSpc>
              <a:spcPct val="100000"/>
            </a:lnSpc>
            <a:spcBef>
              <a:spcPts val="600"/>
            </a:spcBef>
            <a:spcAft>
              <a:spcPts val="600"/>
            </a:spcAft>
          </a:pPr>
          <a:r>
            <a:rPr lang="es-ES" sz="1800" b="0" i="1" dirty="0" smtClean="0"/>
            <a:t>El directorio deberá aceptar la renuncia del director, en la 1º reunión que celebre después de presentada siempre que no afectare su funcionamiento regular y no fuere dolosa o intempestiva, lo que deberá constar en el acta pertinente. De lo contrario, el renunciante debe continuar en funciones hasta tanto la próxima asamblea se pronuncie.</a:t>
          </a:r>
          <a:endParaRPr lang="es-ES" sz="1800" i="1" dirty="0"/>
        </a:p>
      </dgm:t>
    </dgm:pt>
    <dgm:pt modelId="{F456A27D-F2C9-415E-9467-955A1EE804D0}" type="parTrans" cxnId="{A052BA49-9BA6-4EEA-A239-FFC2C5D52651}">
      <dgm:prSet/>
      <dgm:spPr/>
      <dgm:t>
        <a:bodyPr/>
        <a:lstStyle/>
        <a:p>
          <a:pPr algn="just">
            <a:lnSpc>
              <a:spcPct val="100000"/>
            </a:lnSpc>
            <a:spcBef>
              <a:spcPts val="600"/>
            </a:spcBef>
            <a:spcAft>
              <a:spcPts val="600"/>
            </a:spcAft>
          </a:pPr>
          <a:endParaRPr lang="es-ES" sz="1800" i="0"/>
        </a:p>
      </dgm:t>
    </dgm:pt>
    <dgm:pt modelId="{74E53FD9-D17A-4EBB-921D-170FEB6D92F2}" type="sibTrans" cxnId="{A052BA49-9BA6-4EEA-A239-FFC2C5D52651}">
      <dgm:prSet/>
      <dgm:spPr/>
      <dgm:t>
        <a:bodyPr/>
        <a:lstStyle/>
        <a:p>
          <a:pPr algn="just">
            <a:lnSpc>
              <a:spcPct val="100000"/>
            </a:lnSpc>
            <a:spcBef>
              <a:spcPts val="600"/>
            </a:spcBef>
            <a:spcAft>
              <a:spcPts val="600"/>
            </a:spcAft>
          </a:pPr>
          <a:endParaRPr lang="es-ES" sz="1800" i="0"/>
        </a:p>
      </dgm:t>
    </dgm:pt>
    <dgm:pt modelId="{66953195-A378-47C5-9904-AD8B9FB30EE8}">
      <dgm:prSet phldrT="[Texto]" custT="1"/>
      <dgm:spPr/>
      <dgm:t>
        <a:bodyPr/>
        <a:lstStyle/>
        <a:p>
          <a:pPr algn="just">
            <a:lnSpc>
              <a:spcPct val="100000"/>
            </a:lnSpc>
            <a:spcBef>
              <a:spcPts val="600"/>
            </a:spcBef>
            <a:spcAft>
              <a:spcPts val="600"/>
            </a:spcAft>
          </a:pPr>
          <a:endParaRPr lang="es-ES" sz="1800" i="1" dirty="0"/>
        </a:p>
      </dgm:t>
    </dgm:pt>
    <dgm:pt modelId="{11DBBB2C-CEE8-41F5-A40D-1C9A13B1476F}" type="parTrans" cxnId="{88CF0F52-69A0-4BF5-9AC6-A8674226830C}">
      <dgm:prSet/>
      <dgm:spPr/>
      <dgm:t>
        <a:bodyPr/>
        <a:lstStyle/>
        <a:p>
          <a:pPr algn="just">
            <a:lnSpc>
              <a:spcPct val="100000"/>
            </a:lnSpc>
            <a:spcBef>
              <a:spcPts val="600"/>
            </a:spcBef>
            <a:spcAft>
              <a:spcPts val="600"/>
            </a:spcAft>
          </a:pPr>
          <a:endParaRPr lang="es-ES" sz="1800"/>
        </a:p>
      </dgm:t>
    </dgm:pt>
    <dgm:pt modelId="{13BE9911-31DD-499C-B1E0-B1C9D239AAC6}" type="sibTrans" cxnId="{88CF0F52-69A0-4BF5-9AC6-A8674226830C}">
      <dgm:prSet/>
      <dgm:spPr/>
      <dgm:t>
        <a:bodyPr/>
        <a:lstStyle/>
        <a:p>
          <a:pPr algn="just">
            <a:lnSpc>
              <a:spcPct val="100000"/>
            </a:lnSpc>
            <a:spcBef>
              <a:spcPts val="600"/>
            </a:spcBef>
            <a:spcAft>
              <a:spcPts val="600"/>
            </a:spcAft>
          </a:pPr>
          <a:endParaRPr lang="es-ES" sz="1800"/>
        </a:p>
      </dgm:t>
    </dgm:pt>
    <dgm:pt modelId="{FEAB5B6D-E0A1-43A0-8E26-0BBE9B90E3B8}" type="pres">
      <dgm:prSet presAssocID="{67962028-77DE-48DB-BDBC-FD773B71B7D4}" presName="linear" presStyleCnt="0">
        <dgm:presLayoutVars>
          <dgm:animLvl val="lvl"/>
          <dgm:resizeHandles val="exact"/>
        </dgm:presLayoutVars>
      </dgm:prSet>
      <dgm:spPr/>
      <dgm:t>
        <a:bodyPr/>
        <a:lstStyle/>
        <a:p>
          <a:endParaRPr lang="es-ES"/>
        </a:p>
      </dgm:t>
    </dgm:pt>
    <dgm:pt modelId="{66EA9903-8714-4633-8AEC-E0E63931DDDE}" type="pres">
      <dgm:prSet presAssocID="{6061F1AB-A91F-4912-8B85-BC796DEA01F6}" presName="parentText" presStyleLbl="node1" presStyleIdx="0" presStyleCnt="1" custScaleY="107383" custLinFactNeighborY="1021">
        <dgm:presLayoutVars>
          <dgm:chMax val="0"/>
          <dgm:bulletEnabled val="1"/>
        </dgm:presLayoutVars>
      </dgm:prSet>
      <dgm:spPr/>
      <dgm:t>
        <a:bodyPr/>
        <a:lstStyle/>
        <a:p>
          <a:endParaRPr lang="es-ES"/>
        </a:p>
      </dgm:t>
    </dgm:pt>
    <dgm:pt modelId="{FC6648AE-E2E4-4E88-B0C5-78D4CAE71EFA}" type="pres">
      <dgm:prSet presAssocID="{6061F1AB-A91F-4912-8B85-BC796DEA01F6}" presName="childText" presStyleLbl="revTx" presStyleIdx="0" presStyleCnt="1" custScaleY="110970" custLinFactNeighborY="12276">
        <dgm:presLayoutVars>
          <dgm:bulletEnabled val="1"/>
        </dgm:presLayoutVars>
      </dgm:prSet>
      <dgm:spPr/>
      <dgm:t>
        <a:bodyPr/>
        <a:lstStyle/>
        <a:p>
          <a:endParaRPr lang="es-ES"/>
        </a:p>
      </dgm:t>
    </dgm:pt>
  </dgm:ptLst>
  <dgm:cxnLst>
    <dgm:cxn modelId="{A052BA49-9BA6-4EEA-A239-FFC2C5D52651}" srcId="{67962028-77DE-48DB-BDBC-FD773B71B7D4}" destId="{6061F1AB-A91F-4912-8B85-BC796DEA01F6}" srcOrd="0" destOrd="0" parTransId="{F456A27D-F2C9-415E-9467-955A1EE804D0}" sibTransId="{74E53FD9-D17A-4EBB-921D-170FEB6D92F2}"/>
    <dgm:cxn modelId="{7C9735D5-BB57-42DA-A6F9-AA5428A14163}" type="presOf" srcId="{66953195-A378-47C5-9904-AD8B9FB30EE8}" destId="{FC6648AE-E2E4-4E88-B0C5-78D4CAE71EFA}" srcOrd="0" destOrd="0" presId="urn:microsoft.com/office/officeart/2005/8/layout/vList2"/>
    <dgm:cxn modelId="{5A4393E4-2556-4904-893D-96D3E3F1FBE2}" type="presOf" srcId="{67962028-77DE-48DB-BDBC-FD773B71B7D4}" destId="{FEAB5B6D-E0A1-43A0-8E26-0BBE9B90E3B8}" srcOrd="0" destOrd="0" presId="urn:microsoft.com/office/officeart/2005/8/layout/vList2"/>
    <dgm:cxn modelId="{75291908-76A4-45C5-9D16-DE59F4CEFC52}" type="presOf" srcId="{6061F1AB-A91F-4912-8B85-BC796DEA01F6}" destId="{66EA9903-8714-4633-8AEC-E0E63931DDDE}" srcOrd="0" destOrd="0" presId="urn:microsoft.com/office/officeart/2005/8/layout/vList2"/>
    <dgm:cxn modelId="{88CF0F52-69A0-4BF5-9AC6-A8674226830C}" srcId="{6061F1AB-A91F-4912-8B85-BC796DEA01F6}" destId="{66953195-A378-47C5-9904-AD8B9FB30EE8}" srcOrd="0" destOrd="0" parTransId="{11DBBB2C-CEE8-41F5-A40D-1C9A13B1476F}" sibTransId="{13BE9911-31DD-499C-B1E0-B1C9D239AAC6}"/>
    <dgm:cxn modelId="{AB3A4002-6E59-457D-9A05-5E0DD3CAC82E}" type="presParOf" srcId="{FEAB5B6D-E0A1-43A0-8E26-0BBE9B90E3B8}" destId="{66EA9903-8714-4633-8AEC-E0E63931DDDE}" srcOrd="0" destOrd="0" presId="urn:microsoft.com/office/officeart/2005/8/layout/vList2"/>
    <dgm:cxn modelId="{F76796AF-1B55-4552-8597-296742D27958}" type="presParOf" srcId="{FEAB5B6D-E0A1-43A0-8E26-0BBE9B90E3B8}" destId="{FC6648AE-E2E4-4E88-B0C5-78D4CAE71EF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67962028-77DE-48DB-BDBC-FD773B71B7D4}" type="doc">
      <dgm:prSet loTypeId="urn:microsoft.com/office/officeart/2005/8/layout/vList2" loCatId="list" qsTypeId="urn:microsoft.com/office/officeart/2005/8/quickstyle/3d3" qsCatId="3D" csTypeId="urn:microsoft.com/office/officeart/2005/8/colors/accent6_2" csCatId="accent6" phldr="1"/>
      <dgm:spPr/>
      <dgm:t>
        <a:bodyPr/>
        <a:lstStyle/>
        <a:p>
          <a:endParaRPr lang="es-ES"/>
        </a:p>
      </dgm:t>
    </dgm:pt>
    <dgm:pt modelId="{66953195-A378-47C5-9904-AD8B9FB30EE8}">
      <dgm:prSet phldrT="[Texto]" custT="1"/>
      <dgm:spPr/>
      <dgm:t>
        <a:bodyPr/>
        <a:lstStyle/>
        <a:p>
          <a:pPr algn="just">
            <a:lnSpc>
              <a:spcPct val="100000"/>
            </a:lnSpc>
            <a:spcBef>
              <a:spcPts val="600"/>
            </a:spcBef>
            <a:spcAft>
              <a:spcPts val="600"/>
            </a:spcAft>
          </a:pPr>
          <a:r>
            <a:rPr lang="es-ES" sz="1800" b="1" dirty="0" smtClean="0"/>
            <a:t>Efectos</a:t>
          </a:r>
          <a:endParaRPr lang="es-ES" sz="1800" b="1" i="1" dirty="0"/>
        </a:p>
      </dgm:t>
    </dgm:pt>
    <dgm:pt modelId="{11DBBB2C-CEE8-41F5-A40D-1C9A13B1476F}" type="parTrans" cxnId="{88CF0F52-69A0-4BF5-9AC6-A8674226830C}">
      <dgm:prSet/>
      <dgm:spPr/>
      <dgm:t>
        <a:bodyPr/>
        <a:lstStyle/>
        <a:p>
          <a:pPr>
            <a:lnSpc>
              <a:spcPct val="100000"/>
            </a:lnSpc>
            <a:spcBef>
              <a:spcPts val="600"/>
            </a:spcBef>
            <a:spcAft>
              <a:spcPts val="600"/>
            </a:spcAft>
          </a:pPr>
          <a:endParaRPr lang="es-ES" sz="1800"/>
        </a:p>
      </dgm:t>
    </dgm:pt>
    <dgm:pt modelId="{13BE9911-31DD-499C-B1E0-B1C9D239AAC6}" type="sibTrans" cxnId="{88CF0F52-69A0-4BF5-9AC6-A8674226830C}">
      <dgm:prSet/>
      <dgm:spPr/>
      <dgm:t>
        <a:bodyPr/>
        <a:lstStyle/>
        <a:p>
          <a:pPr>
            <a:lnSpc>
              <a:spcPct val="100000"/>
            </a:lnSpc>
            <a:spcBef>
              <a:spcPts val="600"/>
            </a:spcBef>
            <a:spcAft>
              <a:spcPts val="600"/>
            </a:spcAft>
          </a:pPr>
          <a:endParaRPr lang="es-ES" sz="1800"/>
        </a:p>
      </dgm:t>
    </dgm:pt>
    <dgm:pt modelId="{0455123D-F861-4A58-9E8F-7D3EB88A9D12}">
      <dgm:prSet phldrT="[Texto]" custT="1"/>
      <dgm:spPr/>
      <dgm:t>
        <a:bodyPr/>
        <a:lstStyle/>
        <a:p>
          <a:pPr algn="just">
            <a:lnSpc>
              <a:spcPct val="100000"/>
            </a:lnSpc>
            <a:spcBef>
              <a:spcPts val="600"/>
            </a:spcBef>
            <a:spcAft>
              <a:spcPts val="600"/>
            </a:spcAft>
          </a:pPr>
          <a:r>
            <a:rPr lang="es-ES" sz="1800" dirty="0" smtClean="0"/>
            <a:t>Frente a la sociedad desde que es aceptada y frente a 3eros desde su inscripción ante el RP (sea de la renuncia o la designación de su reemplazante).</a:t>
          </a:r>
          <a:endParaRPr lang="es-ES" sz="1800" i="1" dirty="0"/>
        </a:p>
      </dgm:t>
    </dgm:pt>
    <dgm:pt modelId="{04696DD3-6717-4C84-BD1A-30252E374A9D}" type="parTrans" cxnId="{243B391C-720A-4568-A36D-96AA0CBADE25}">
      <dgm:prSet/>
      <dgm:spPr/>
      <dgm:t>
        <a:bodyPr/>
        <a:lstStyle/>
        <a:p>
          <a:pPr>
            <a:lnSpc>
              <a:spcPct val="100000"/>
            </a:lnSpc>
            <a:spcBef>
              <a:spcPts val="600"/>
            </a:spcBef>
            <a:spcAft>
              <a:spcPts val="600"/>
            </a:spcAft>
          </a:pPr>
          <a:endParaRPr lang="es-ES" sz="1800"/>
        </a:p>
      </dgm:t>
    </dgm:pt>
    <dgm:pt modelId="{628C0894-0AA6-4359-AB30-7B1F99F9D724}" type="sibTrans" cxnId="{243B391C-720A-4568-A36D-96AA0CBADE25}">
      <dgm:prSet/>
      <dgm:spPr/>
      <dgm:t>
        <a:bodyPr/>
        <a:lstStyle/>
        <a:p>
          <a:pPr>
            <a:lnSpc>
              <a:spcPct val="100000"/>
            </a:lnSpc>
            <a:spcBef>
              <a:spcPts val="600"/>
            </a:spcBef>
            <a:spcAft>
              <a:spcPts val="600"/>
            </a:spcAft>
          </a:pPr>
          <a:endParaRPr lang="es-ES" sz="1800"/>
        </a:p>
      </dgm:t>
    </dgm:pt>
    <dgm:pt modelId="{4760C4E3-91C9-4DCC-BDF0-6BBA1F24729B}">
      <dgm:prSet phldrT="[Texto]" custT="1"/>
      <dgm:spPr/>
      <dgm:t>
        <a:bodyPr/>
        <a:lstStyle/>
        <a:p>
          <a:pPr algn="just">
            <a:lnSpc>
              <a:spcPct val="100000"/>
            </a:lnSpc>
            <a:spcBef>
              <a:spcPts val="600"/>
            </a:spcBef>
            <a:spcAft>
              <a:spcPts val="600"/>
            </a:spcAft>
          </a:pPr>
          <a:r>
            <a:rPr lang="es-ES" sz="1800" dirty="0" smtClean="0"/>
            <a:t>La aceptación de la renuncia no implica aprobación de la gestión o la extinción de la responsabilidad del renunciante.</a:t>
          </a:r>
          <a:endParaRPr lang="es-ES" sz="1800" i="1" dirty="0"/>
        </a:p>
      </dgm:t>
    </dgm:pt>
    <dgm:pt modelId="{D0EBACA5-CA7C-43B8-BE2F-54FABE9BC7DC}" type="parTrans" cxnId="{53576B05-E858-4633-B32E-597EC39F4D11}">
      <dgm:prSet/>
      <dgm:spPr/>
      <dgm:t>
        <a:bodyPr/>
        <a:lstStyle/>
        <a:p>
          <a:endParaRPr lang="es-ES" sz="1800"/>
        </a:p>
      </dgm:t>
    </dgm:pt>
    <dgm:pt modelId="{70AB2146-8B9B-4182-9DF9-FDF03DA3C7FE}" type="sibTrans" cxnId="{53576B05-E858-4633-B32E-597EC39F4D11}">
      <dgm:prSet/>
      <dgm:spPr/>
      <dgm:t>
        <a:bodyPr/>
        <a:lstStyle/>
        <a:p>
          <a:endParaRPr lang="es-ES" sz="1800"/>
        </a:p>
      </dgm:t>
    </dgm:pt>
    <dgm:pt modelId="{FEAB5B6D-E0A1-43A0-8E26-0BBE9B90E3B8}" type="pres">
      <dgm:prSet presAssocID="{67962028-77DE-48DB-BDBC-FD773B71B7D4}" presName="linear" presStyleCnt="0">
        <dgm:presLayoutVars>
          <dgm:animLvl val="lvl"/>
          <dgm:resizeHandles val="exact"/>
        </dgm:presLayoutVars>
      </dgm:prSet>
      <dgm:spPr/>
      <dgm:t>
        <a:bodyPr/>
        <a:lstStyle/>
        <a:p>
          <a:endParaRPr lang="es-ES"/>
        </a:p>
      </dgm:t>
    </dgm:pt>
    <dgm:pt modelId="{A4852E1E-BAE0-43DD-B26F-0191ABE8D47C}" type="pres">
      <dgm:prSet presAssocID="{66953195-A378-47C5-9904-AD8B9FB30EE8}" presName="parentText" presStyleLbl="node1" presStyleIdx="0" presStyleCnt="1" custScaleY="59476" custLinFactNeighborY="-12966">
        <dgm:presLayoutVars>
          <dgm:chMax val="0"/>
          <dgm:bulletEnabled val="1"/>
        </dgm:presLayoutVars>
      </dgm:prSet>
      <dgm:spPr/>
      <dgm:t>
        <a:bodyPr/>
        <a:lstStyle/>
        <a:p>
          <a:endParaRPr lang="es-ES"/>
        </a:p>
      </dgm:t>
    </dgm:pt>
    <dgm:pt modelId="{103CC579-4330-45B4-9C90-5F6771502922}" type="pres">
      <dgm:prSet presAssocID="{66953195-A378-47C5-9904-AD8B9FB30EE8}" presName="childText" presStyleLbl="revTx" presStyleIdx="0" presStyleCnt="1">
        <dgm:presLayoutVars>
          <dgm:bulletEnabled val="1"/>
        </dgm:presLayoutVars>
      </dgm:prSet>
      <dgm:spPr/>
      <dgm:t>
        <a:bodyPr/>
        <a:lstStyle/>
        <a:p>
          <a:endParaRPr lang="es-ES"/>
        </a:p>
      </dgm:t>
    </dgm:pt>
  </dgm:ptLst>
  <dgm:cxnLst>
    <dgm:cxn modelId="{C9C07A44-A61B-4607-80F9-A37681531084}" type="presOf" srcId="{66953195-A378-47C5-9904-AD8B9FB30EE8}" destId="{A4852E1E-BAE0-43DD-B26F-0191ABE8D47C}" srcOrd="0" destOrd="0" presId="urn:microsoft.com/office/officeart/2005/8/layout/vList2"/>
    <dgm:cxn modelId="{123465F6-38B7-4BBC-8CDC-228C12D7E3CD}" type="presOf" srcId="{67962028-77DE-48DB-BDBC-FD773B71B7D4}" destId="{FEAB5B6D-E0A1-43A0-8E26-0BBE9B90E3B8}" srcOrd="0" destOrd="0" presId="urn:microsoft.com/office/officeart/2005/8/layout/vList2"/>
    <dgm:cxn modelId="{4578B0AC-0E8D-480B-AA38-C9C178F73516}" type="presOf" srcId="{0455123D-F861-4A58-9E8F-7D3EB88A9D12}" destId="{103CC579-4330-45B4-9C90-5F6771502922}" srcOrd="0" destOrd="0" presId="urn:microsoft.com/office/officeart/2005/8/layout/vList2"/>
    <dgm:cxn modelId="{0C342846-9F94-4E9A-B236-C53CCD90BED2}" type="presOf" srcId="{4760C4E3-91C9-4DCC-BDF0-6BBA1F24729B}" destId="{103CC579-4330-45B4-9C90-5F6771502922}" srcOrd="0" destOrd="1" presId="urn:microsoft.com/office/officeart/2005/8/layout/vList2"/>
    <dgm:cxn modelId="{243B391C-720A-4568-A36D-96AA0CBADE25}" srcId="{66953195-A378-47C5-9904-AD8B9FB30EE8}" destId="{0455123D-F861-4A58-9E8F-7D3EB88A9D12}" srcOrd="0" destOrd="0" parTransId="{04696DD3-6717-4C84-BD1A-30252E374A9D}" sibTransId="{628C0894-0AA6-4359-AB30-7B1F99F9D724}"/>
    <dgm:cxn modelId="{53576B05-E858-4633-B32E-597EC39F4D11}" srcId="{66953195-A378-47C5-9904-AD8B9FB30EE8}" destId="{4760C4E3-91C9-4DCC-BDF0-6BBA1F24729B}" srcOrd="1" destOrd="0" parTransId="{D0EBACA5-CA7C-43B8-BE2F-54FABE9BC7DC}" sibTransId="{70AB2146-8B9B-4182-9DF9-FDF03DA3C7FE}"/>
    <dgm:cxn modelId="{88CF0F52-69A0-4BF5-9AC6-A8674226830C}" srcId="{67962028-77DE-48DB-BDBC-FD773B71B7D4}" destId="{66953195-A378-47C5-9904-AD8B9FB30EE8}" srcOrd="0" destOrd="0" parTransId="{11DBBB2C-CEE8-41F5-A40D-1C9A13B1476F}" sibTransId="{13BE9911-31DD-499C-B1E0-B1C9D239AAC6}"/>
    <dgm:cxn modelId="{E10EF660-B0F5-4410-8953-E89C6CA9083B}" type="presParOf" srcId="{FEAB5B6D-E0A1-43A0-8E26-0BBE9B90E3B8}" destId="{A4852E1E-BAE0-43DD-B26F-0191ABE8D47C}" srcOrd="0" destOrd="0" presId="urn:microsoft.com/office/officeart/2005/8/layout/vList2"/>
    <dgm:cxn modelId="{929524DA-26EF-454A-AA70-C2C8F6136295}" type="presParOf" srcId="{FEAB5B6D-E0A1-43A0-8E26-0BBE9B90E3B8}" destId="{103CC579-4330-45B4-9C90-5F6771502922}"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7962028-77DE-48DB-BDBC-FD773B71B7D4}" type="doc">
      <dgm:prSet loTypeId="urn:microsoft.com/office/officeart/2005/8/layout/vList2" loCatId="list" qsTypeId="urn:microsoft.com/office/officeart/2005/8/quickstyle/3d3" qsCatId="3D" csTypeId="urn:microsoft.com/office/officeart/2005/8/colors/accent6_4" csCatId="accent6" phldr="1"/>
      <dgm:spPr/>
      <dgm:t>
        <a:bodyPr/>
        <a:lstStyle/>
        <a:p>
          <a:endParaRPr lang="es-ES"/>
        </a:p>
      </dgm:t>
    </dgm:pt>
    <dgm:pt modelId="{6061F1AB-A91F-4912-8B85-BC796DEA01F6}">
      <dgm:prSet phldrT="[Texto]" custT="1"/>
      <dgm:spPr/>
      <dgm:t>
        <a:bodyPr/>
        <a:lstStyle/>
        <a:p>
          <a:pPr algn="just">
            <a:lnSpc>
              <a:spcPct val="100000"/>
            </a:lnSpc>
            <a:spcBef>
              <a:spcPts val="600"/>
            </a:spcBef>
            <a:spcAft>
              <a:spcPts val="600"/>
            </a:spcAft>
          </a:pPr>
          <a:r>
            <a:rPr lang="es-ES" sz="1800" b="1" i="0" dirty="0" smtClean="0"/>
            <a:t>Reemplazo de los Directores</a:t>
          </a:r>
          <a:endParaRPr lang="es-ES" sz="1800" i="0" dirty="0"/>
        </a:p>
      </dgm:t>
    </dgm:pt>
    <dgm:pt modelId="{F456A27D-F2C9-415E-9467-955A1EE804D0}" type="parTrans" cxnId="{A052BA49-9BA6-4EEA-A239-FFC2C5D52651}">
      <dgm:prSet/>
      <dgm:spPr/>
      <dgm:t>
        <a:bodyPr/>
        <a:lstStyle/>
        <a:p>
          <a:pPr algn="just">
            <a:lnSpc>
              <a:spcPct val="100000"/>
            </a:lnSpc>
            <a:spcBef>
              <a:spcPts val="600"/>
            </a:spcBef>
            <a:spcAft>
              <a:spcPts val="600"/>
            </a:spcAft>
          </a:pPr>
          <a:endParaRPr lang="es-ES" sz="1800" i="0"/>
        </a:p>
      </dgm:t>
    </dgm:pt>
    <dgm:pt modelId="{74E53FD9-D17A-4EBB-921D-170FEB6D92F2}" type="sibTrans" cxnId="{A052BA49-9BA6-4EEA-A239-FFC2C5D52651}">
      <dgm:prSet/>
      <dgm:spPr/>
      <dgm:t>
        <a:bodyPr/>
        <a:lstStyle/>
        <a:p>
          <a:pPr algn="just">
            <a:lnSpc>
              <a:spcPct val="100000"/>
            </a:lnSpc>
            <a:spcBef>
              <a:spcPts val="600"/>
            </a:spcBef>
            <a:spcAft>
              <a:spcPts val="600"/>
            </a:spcAft>
          </a:pPr>
          <a:endParaRPr lang="es-ES" sz="1800" i="0"/>
        </a:p>
      </dgm:t>
    </dgm:pt>
    <dgm:pt modelId="{BCADEE8A-79CB-4437-9898-AAD940FFB4D0}">
      <dgm:prSet custT="1"/>
      <dgm:spPr/>
      <dgm:t>
        <a:bodyPr/>
        <a:lstStyle/>
        <a:p>
          <a:pPr>
            <a:lnSpc>
              <a:spcPct val="100000"/>
            </a:lnSpc>
            <a:spcBef>
              <a:spcPts val="600"/>
            </a:spcBef>
            <a:spcAft>
              <a:spcPts val="600"/>
            </a:spcAft>
          </a:pPr>
          <a:r>
            <a:rPr lang="es-ES" sz="1800" b="0" i="0" dirty="0" smtClean="0"/>
            <a:t>En caso de vacancia, los síndicos designarán el reemplazante hasta la reunión de la próxima asamblea, si el estatuto no prevé otra forma de nombramiento.</a:t>
          </a:r>
          <a:endParaRPr lang="es-ES" sz="1800" b="0" i="0" dirty="0"/>
        </a:p>
      </dgm:t>
    </dgm:pt>
    <dgm:pt modelId="{65BD0134-E727-4B6A-BFF9-482D54594ECC}" type="parTrans" cxnId="{59D2D3EE-F5FD-4B1F-904D-E6AE1779D991}">
      <dgm:prSet/>
      <dgm:spPr/>
      <dgm:t>
        <a:bodyPr/>
        <a:lstStyle/>
        <a:p>
          <a:pPr>
            <a:lnSpc>
              <a:spcPct val="100000"/>
            </a:lnSpc>
            <a:spcBef>
              <a:spcPts val="600"/>
            </a:spcBef>
            <a:spcAft>
              <a:spcPts val="600"/>
            </a:spcAft>
          </a:pPr>
          <a:endParaRPr lang="es-ES" sz="1800"/>
        </a:p>
      </dgm:t>
    </dgm:pt>
    <dgm:pt modelId="{E6F17CF8-7058-4B7C-ADEB-961A84C0C331}" type="sibTrans" cxnId="{59D2D3EE-F5FD-4B1F-904D-E6AE1779D991}">
      <dgm:prSet/>
      <dgm:spPr/>
      <dgm:t>
        <a:bodyPr/>
        <a:lstStyle/>
        <a:p>
          <a:pPr>
            <a:lnSpc>
              <a:spcPct val="100000"/>
            </a:lnSpc>
            <a:spcBef>
              <a:spcPts val="600"/>
            </a:spcBef>
            <a:spcAft>
              <a:spcPts val="600"/>
            </a:spcAft>
          </a:pPr>
          <a:endParaRPr lang="es-ES" sz="1800"/>
        </a:p>
      </dgm:t>
    </dgm:pt>
    <dgm:pt modelId="{0EBFE382-6ECF-4162-9A7C-6AFED07674FF}">
      <dgm:prSet phldrT="[Texto]" custT="1"/>
      <dgm:spPr/>
      <dgm:t>
        <a:bodyPr/>
        <a:lstStyle/>
        <a:p>
          <a:pPr algn="just">
            <a:lnSpc>
              <a:spcPct val="100000"/>
            </a:lnSpc>
            <a:spcBef>
              <a:spcPts val="600"/>
            </a:spcBef>
            <a:spcAft>
              <a:spcPts val="600"/>
            </a:spcAft>
          </a:pPr>
          <a:r>
            <a:rPr lang="es-ES" sz="1800" b="0" i="0" dirty="0" smtClean="0"/>
            <a:t>El estatuto podrá establecer la elección de suplentes para subsanar la falta de los directores por cualquier causa. Esta previsión es obligatoria en las sociedades que prescinden de sindicatura.</a:t>
          </a:r>
          <a:endParaRPr lang="es-ES" sz="1800" i="0" dirty="0"/>
        </a:p>
      </dgm:t>
    </dgm:pt>
    <dgm:pt modelId="{38CBAE87-A542-4AB4-88E3-317FC2503DD5}" type="parTrans" cxnId="{2811A843-FC7D-495B-8946-2DBF7AA5CE63}">
      <dgm:prSet/>
      <dgm:spPr/>
      <dgm:t>
        <a:bodyPr/>
        <a:lstStyle/>
        <a:p>
          <a:pPr>
            <a:lnSpc>
              <a:spcPct val="100000"/>
            </a:lnSpc>
            <a:spcBef>
              <a:spcPts val="600"/>
            </a:spcBef>
            <a:spcAft>
              <a:spcPts val="600"/>
            </a:spcAft>
          </a:pPr>
          <a:endParaRPr lang="es-ES" sz="1800"/>
        </a:p>
      </dgm:t>
    </dgm:pt>
    <dgm:pt modelId="{822E5483-4926-4AEA-8A9B-21561D74AD5F}" type="sibTrans" cxnId="{2811A843-FC7D-495B-8946-2DBF7AA5CE63}">
      <dgm:prSet/>
      <dgm:spPr/>
      <dgm:t>
        <a:bodyPr/>
        <a:lstStyle/>
        <a:p>
          <a:pPr>
            <a:lnSpc>
              <a:spcPct val="100000"/>
            </a:lnSpc>
            <a:spcBef>
              <a:spcPts val="600"/>
            </a:spcBef>
            <a:spcAft>
              <a:spcPts val="600"/>
            </a:spcAft>
          </a:pPr>
          <a:endParaRPr lang="es-ES" sz="1800"/>
        </a:p>
      </dgm:t>
    </dgm:pt>
    <dgm:pt modelId="{34671B8D-86A5-431E-A63D-B8E00D27DF9C}">
      <dgm:prSet phldrT="[Texto]" custT="1"/>
      <dgm:spPr/>
      <dgm:t>
        <a:bodyPr/>
        <a:lstStyle/>
        <a:p>
          <a:pPr algn="just">
            <a:lnSpc>
              <a:spcPct val="100000"/>
            </a:lnSpc>
            <a:spcBef>
              <a:spcPts val="600"/>
            </a:spcBef>
            <a:spcAft>
              <a:spcPts val="600"/>
            </a:spcAft>
          </a:pPr>
          <a:endParaRPr lang="es-ES" sz="1800" i="0" dirty="0"/>
        </a:p>
      </dgm:t>
    </dgm:pt>
    <dgm:pt modelId="{EAB5324E-0E04-468D-909A-A8FD224327F8}" type="parTrans" cxnId="{234DCB59-BB51-46DB-A11C-39B68F0E9443}">
      <dgm:prSet/>
      <dgm:spPr/>
      <dgm:t>
        <a:bodyPr/>
        <a:lstStyle/>
        <a:p>
          <a:endParaRPr lang="es-ES" sz="1800"/>
        </a:p>
      </dgm:t>
    </dgm:pt>
    <dgm:pt modelId="{1E39CC06-4F71-41D1-BABF-B6F516B59287}" type="sibTrans" cxnId="{234DCB59-BB51-46DB-A11C-39B68F0E9443}">
      <dgm:prSet/>
      <dgm:spPr/>
      <dgm:t>
        <a:bodyPr/>
        <a:lstStyle/>
        <a:p>
          <a:endParaRPr lang="es-ES" sz="1800"/>
        </a:p>
      </dgm:t>
    </dgm:pt>
    <dgm:pt modelId="{FEAB5B6D-E0A1-43A0-8E26-0BBE9B90E3B8}" type="pres">
      <dgm:prSet presAssocID="{67962028-77DE-48DB-BDBC-FD773B71B7D4}" presName="linear" presStyleCnt="0">
        <dgm:presLayoutVars>
          <dgm:animLvl val="lvl"/>
          <dgm:resizeHandles val="exact"/>
        </dgm:presLayoutVars>
      </dgm:prSet>
      <dgm:spPr/>
      <dgm:t>
        <a:bodyPr/>
        <a:lstStyle/>
        <a:p>
          <a:endParaRPr lang="es-ES"/>
        </a:p>
      </dgm:t>
    </dgm:pt>
    <dgm:pt modelId="{66EA9903-8714-4633-8AEC-E0E63931DDDE}" type="pres">
      <dgm:prSet presAssocID="{6061F1AB-A91F-4912-8B85-BC796DEA01F6}" presName="parentText" presStyleLbl="node1" presStyleIdx="0" presStyleCnt="1" custScaleY="65140" custLinFactNeighborY="-5628">
        <dgm:presLayoutVars>
          <dgm:chMax val="0"/>
          <dgm:bulletEnabled val="1"/>
        </dgm:presLayoutVars>
      </dgm:prSet>
      <dgm:spPr/>
      <dgm:t>
        <a:bodyPr/>
        <a:lstStyle/>
        <a:p>
          <a:endParaRPr lang="es-ES"/>
        </a:p>
      </dgm:t>
    </dgm:pt>
    <dgm:pt modelId="{FC6648AE-E2E4-4E88-B0C5-78D4CAE71EFA}" type="pres">
      <dgm:prSet presAssocID="{6061F1AB-A91F-4912-8B85-BC796DEA01F6}" presName="childText" presStyleLbl="revTx" presStyleIdx="0" presStyleCnt="1" custScaleY="110970" custLinFactNeighborY="12276">
        <dgm:presLayoutVars>
          <dgm:bulletEnabled val="1"/>
        </dgm:presLayoutVars>
      </dgm:prSet>
      <dgm:spPr/>
      <dgm:t>
        <a:bodyPr/>
        <a:lstStyle/>
        <a:p>
          <a:endParaRPr lang="es-ES"/>
        </a:p>
      </dgm:t>
    </dgm:pt>
  </dgm:ptLst>
  <dgm:cxnLst>
    <dgm:cxn modelId="{2E669437-19A5-4D56-B81C-8CFCB618BB5F}" type="presOf" srcId="{34671B8D-86A5-431E-A63D-B8E00D27DF9C}" destId="{FC6648AE-E2E4-4E88-B0C5-78D4CAE71EFA}" srcOrd="0" destOrd="1" presId="urn:microsoft.com/office/officeart/2005/8/layout/vList2"/>
    <dgm:cxn modelId="{24C8F558-B46E-4A33-B9FB-613DA44A813E}" type="presOf" srcId="{BCADEE8A-79CB-4437-9898-AAD940FFB4D0}" destId="{FC6648AE-E2E4-4E88-B0C5-78D4CAE71EFA}" srcOrd="0" destOrd="2" presId="urn:microsoft.com/office/officeart/2005/8/layout/vList2"/>
    <dgm:cxn modelId="{A9F17B57-33B8-4958-8564-27483CF67AB2}" type="presOf" srcId="{0EBFE382-6ECF-4162-9A7C-6AFED07674FF}" destId="{FC6648AE-E2E4-4E88-B0C5-78D4CAE71EFA}" srcOrd="0" destOrd="0" presId="urn:microsoft.com/office/officeart/2005/8/layout/vList2"/>
    <dgm:cxn modelId="{59D2D3EE-F5FD-4B1F-904D-E6AE1779D991}" srcId="{6061F1AB-A91F-4912-8B85-BC796DEA01F6}" destId="{BCADEE8A-79CB-4437-9898-AAD940FFB4D0}" srcOrd="2" destOrd="0" parTransId="{65BD0134-E727-4B6A-BFF9-482D54594ECC}" sibTransId="{E6F17CF8-7058-4B7C-ADEB-961A84C0C331}"/>
    <dgm:cxn modelId="{A052BA49-9BA6-4EEA-A239-FFC2C5D52651}" srcId="{67962028-77DE-48DB-BDBC-FD773B71B7D4}" destId="{6061F1AB-A91F-4912-8B85-BC796DEA01F6}" srcOrd="0" destOrd="0" parTransId="{F456A27D-F2C9-415E-9467-955A1EE804D0}" sibTransId="{74E53FD9-D17A-4EBB-921D-170FEB6D92F2}"/>
    <dgm:cxn modelId="{2811A843-FC7D-495B-8946-2DBF7AA5CE63}" srcId="{6061F1AB-A91F-4912-8B85-BC796DEA01F6}" destId="{0EBFE382-6ECF-4162-9A7C-6AFED07674FF}" srcOrd="0" destOrd="0" parTransId="{38CBAE87-A542-4AB4-88E3-317FC2503DD5}" sibTransId="{822E5483-4926-4AEA-8A9B-21561D74AD5F}"/>
    <dgm:cxn modelId="{234DCB59-BB51-46DB-A11C-39B68F0E9443}" srcId="{6061F1AB-A91F-4912-8B85-BC796DEA01F6}" destId="{34671B8D-86A5-431E-A63D-B8E00D27DF9C}" srcOrd="1" destOrd="0" parTransId="{EAB5324E-0E04-468D-909A-A8FD224327F8}" sibTransId="{1E39CC06-4F71-41D1-BABF-B6F516B59287}"/>
    <dgm:cxn modelId="{25861E8D-595C-4266-84DB-D3B36F53E539}" type="presOf" srcId="{67962028-77DE-48DB-BDBC-FD773B71B7D4}" destId="{FEAB5B6D-E0A1-43A0-8E26-0BBE9B90E3B8}" srcOrd="0" destOrd="0" presId="urn:microsoft.com/office/officeart/2005/8/layout/vList2"/>
    <dgm:cxn modelId="{CFA9E696-473E-431E-AC7E-FE3DE2F0B534}" type="presOf" srcId="{6061F1AB-A91F-4912-8B85-BC796DEA01F6}" destId="{66EA9903-8714-4633-8AEC-E0E63931DDDE}" srcOrd="0" destOrd="0" presId="urn:microsoft.com/office/officeart/2005/8/layout/vList2"/>
    <dgm:cxn modelId="{A151FFC7-B2E4-4C1A-B5B3-8BCC569698B9}" type="presParOf" srcId="{FEAB5B6D-E0A1-43A0-8E26-0BBE9B90E3B8}" destId="{66EA9903-8714-4633-8AEC-E0E63931DDDE}" srcOrd="0" destOrd="0" presId="urn:microsoft.com/office/officeart/2005/8/layout/vList2"/>
    <dgm:cxn modelId="{71F13633-E107-41F5-8FAA-49D923096B45}" type="presParOf" srcId="{FEAB5B6D-E0A1-43A0-8E26-0BBE9B90E3B8}" destId="{FC6648AE-E2E4-4E88-B0C5-78D4CAE71EF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7962028-77DE-48DB-BDBC-FD773B71B7D4}" type="doc">
      <dgm:prSet loTypeId="urn:microsoft.com/office/officeart/2005/8/layout/vList2" loCatId="list" qsTypeId="urn:microsoft.com/office/officeart/2005/8/quickstyle/3d3" qsCatId="3D" csTypeId="urn:microsoft.com/office/officeart/2005/8/colors/colorful5" csCatId="colorful" phldr="1"/>
      <dgm:spPr/>
      <dgm:t>
        <a:bodyPr/>
        <a:lstStyle/>
        <a:p>
          <a:endParaRPr lang="es-ES"/>
        </a:p>
      </dgm:t>
    </dgm:pt>
    <dgm:pt modelId="{6061F1AB-A91F-4912-8B85-BC796DEA01F6}">
      <dgm:prSet phldrT="[Texto]" custT="1"/>
      <dgm:spPr/>
      <dgm:t>
        <a:bodyPr/>
        <a:lstStyle/>
        <a:p>
          <a:pPr algn="just">
            <a:lnSpc>
              <a:spcPct val="100000"/>
            </a:lnSpc>
            <a:spcBef>
              <a:spcPts val="600"/>
            </a:spcBef>
            <a:spcAft>
              <a:spcPts val="600"/>
            </a:spcAft>
          </a:pPr>
          <a:r>
            <a:rPr lang="es-ES" sz="1600" b="1" dirty="0" smtClean="0"/>
            <a:t>Artículo 260 - Funcionamiento</a:t>
          </a:r>
          <a:endParaRPr lang="es-ES" sz="1600" i="0" dirty="0"/>
        </a:p>
      </dgm:t>
    </dgm:pt>
    <dgm:pt modelId="{F456A27D-F2C9-415E-9467-955A1EE804D0}" type="parTrans" cxnId="{A052BA49-9BA6-4EEA-A239-FFC2C5D52651}">
      <dgm:prSet/>
      <dgm:spPr/>
      <dgm:t>
        <a:bodyPr/>
        <a:lstStyle/>
        <a:p>
          <a:pPr algn="just">
            <a:lnSpc>
              <a:spcPct val="100000"/>
            </a:lnSpc>
            <a:spcBef>
              <a:spcPts val="600"/>
            </a:spcBef>
            <a:spcAft>
              <a:spcPts val="600"/>
            </a:spcAft>
          </a:pPr>
          <a:endParaRPr lang="es-ES" sz="1600" i="0"/>
        </a:p>
      </dgm:t>
    </dgm:pt>
    <dgm:pt modelId="{74E53FD9-D17A-4EBB-921D-170FEB6D92F2}" type="sibTrans" cxnId="{A052BA49-9BA6-4EEA-A239-FFC2C5D52651}">
      <dgm:prSet/>
      <dgm:spPr/>
      <dgm:t>
        <a:bodyPr/>
        <a:lstStyle/>
        <a:p>
          <a:pPr algn="just">
            <a:lnSpc>
              <a:spcPct val="100000"/>
            </a:lnSpc>
            <a:spcBef>
              <a:spcPts val="600"/>
            </a:spcBef>
            <a:spcAft>
              <a:spcPts val="600"/>
            </a:spcAft>
          </a:pPr>
          <a:endParaRPr lang="es-ES" sz="1600" i="0"/>
        </a:p>
      </dgm:t>
    </dgm:pt>
    <dgm:pt modelId="{6B2045EF-3D64-4333-B32E-D20567D361FC}">
      <dgm:prSet custT="1"/>
      <dgm:spPr/>
      <dgm:t>
        <a:bodyPr/>
        <a:lstStyle/>
        <a:p>
          <a:pPr>
            <a:lnSpc>
              <a:spcPct val="100000"/>
            </a:lnSpc>
            <a:spcBef>
              <a:spcPts val="600"/>
            </a:spcBef>
            <a:spcAft>
              <a:spcPts val="600"/>
            </a:spcAft>
          </a:pPr>
          <a:r>
            <a:rPr lang="es-ES" sz="1600" i="0" dirty="0" smtClean="0"/>
            <a:t>ESTATUTO </a:t>
          </a:r>
          <a:r>
            <a:rPr lang="es-ES" sz="1600" i="0" dirty="0" smtClean="0">
              <a:sym typeface="Wingdings" pitchFamily="2" charset="2"/>
            </a:rPr>
            <a:t></a:t>
          </a:r>
          <a:r>
            <a:rPr lang="es-ES" sz="1600" i="0" dirty="0" smtClean="0"/>
            <a:t> reglamenta la constitución y funcionamiento.</a:t>
          </a:r>
          <a:endParaRPr lang="es-ES" sz="1600" i="0" dirty="0"/>
        </a:p>
      </dgm:t>
    </dgm:pt>
    <dgm:pt modelId="{D5B56672-54A8-4F64-8D4B-96C77163B11F}" type="parTrans" cxnId="{191170AB-C27F-4717-BA6F-80E17EF4AAB8}">
      <dgm:prSet/>
      <dgm:spPr/>
      <dgm:t>
        <a:bodyPr/>
        <a:lstStyle/>
        <a:p>
          <a:pPr>
            <a:lnSpc>
              <a:spcPct val="100000"/>
            </a:lnSpc>
            <a:spcBef>
              <a:spcPts val="600"/>
            </a:spcBef>
            <a:spcAft>
              <a:spcPts val="600"/>
            </a:spcAft>
          </a:pPr>
          <a:endParaRPr lang="es-ES" sz="1600"/>
        </a:p>
      </dgm:t>
    </dgm:pt>
    <dgm:pt modelId="{BA31BDF4-33C3-443E-B8FF-0041558F6C39}" type="sibTrans" cxnId="{191170AB-C27F-4717-BA6F-80E17EF4AAB8}">
      <dgm:prSet/>
      <dgm:spPr/>
      <dgm:t>
        <a:bodyPr/>
        <a:lstStyle/>
        <a:p>
          <a:pPr>
            <a:lnSpc>
              <a:spcPct val="100000"/>
            </a:lnSpc>
            <a:spcBef>
              <a:spcPts val="600"/>
            </a:spcBef>
            <a:spcAft>
              <a:spcPts val="600"/>
            </a:spcAft>
          </a:pPr>
          <a:endParaRPr lang="es-ES" sz="1600"/>
        </a:p>
      </dgm:t>
    </dgm:pt>
    <dgm:pt modelId="{35E2517E-FF00-460C-94C2-D4034FEA7882}">
      <dgm:prSet custT="1"/>
      <dgm:spPr/>
      <dgm:t>
        <a:bodyPr/>
        <a:lstStyle/>
        <a:p>
          <a:pPr>
            <a:lnSpc>
              <a:spcPct val="100000"/>
            </a:lnSpc>
            <a:spcBef>
              <a:spcPts val="600"/>
            </a:spcBef>
            <a:spcAft>
              <a:spcPts val="600"/>
            </a:spcAft>
          </a:pPr>
          <a:r>
            <a:rPr lang="es-ES" sz="1600" b="1" dirty="0" smtClean="0"/>
            <a:t>Artículo 267 - Reuniones del directorio</a:t>
          </a:r>
          <a:endParaRPr lang="es-ES" sz="1600" dirty="0"/>
        </a:p>
      </dgm:t>
    </dgm:pt>
    <dgm:pt modelId="{3E77E992-EA34-4CD3-B69A-D3C2446C612A}" type="parTrans" cxnId="{A9FD5860-1F2E-4D0F-8055-FA0DB12BEA5A}">
      <dgm:prSet/>
      <dgm:spPr/>
      <dgm:t>
        <a:bodyPr/>
        <a:lstStyle/>
        <a:p>
          <a:pPr>
            <a:lnSpc>
              <a:spcPct val="100000"/>
            </a:lnSpc>
            <a:spcBef>
              <a:spcPts val="600"/>
            </a:spcBef>
            <a:spcAft>
              <a:spcPts val="600"/>
            </a:spcAft>
          </a:pPr>
          <a:endParaRPr lang="es-ES" sz="1600"/>
        </a:p>
      </dgm:t>
    </dgm:pt>
    <dgm:pt modelId="{31AF3F19-6C5A-42FB-8417-E60D13C48F4D}" type="sibTrans" cxnId="{A9FD5860-1F2E-4D0F-8055-FA0DB12BEA5A}">
      <dgm:prSet/>
      <dgm:spPr/>
      <dgm:t>
        <a:bodyPr/>
        <a:lstStyle/>
        <a:p>
          <a:pPr>
            <a:lnSpc>
              <a:spcPct val="100000"/>
            </a:lnSpc>
            <a:spcBef>
              <a:spcPts val="600"/>
            </a:spcBef>
            <a:spcAft>
              <a:spcPts val="600"/>
            </a:spcAft>
          </a:pPr>
          <a:endParaRPr lang="es-ES" sz="1600"/>
        </a:p>
      </dgm:t>
    </dgm:pt>
    <dgm:pt modelId="{AA7ECAE4-7498-40E2-8C6F-76E91379D723}">
      <dgm:prSet custT="1"/>
      <dgm:spPr/>
      <dgm:t>
        <a:bodyPr/>
        <a:lstStyle/>
        <a:p>
          <a:pPr algn="just">
            <a:lnSpc>
              <a:spcPct val="100000"/>
            </a:lnSpc>
            <a:spcBef>
              <a:spcPts val="600"/>
            </a:spcBef>
            <a:spcAft>
              <a:spcPts val="600"/>
            </a:spcAft>
          </a:pPr>
          <a:r>
            <a:rPr lang="es-ES" sz="1600" i="0" dirty="0" smtClean="0"/>
            <a:t>Una vez cada 3 meses salvo que el estatuto exigiere mayor numero de reuniones</a:t>
          </a:r>
          <a:r>
            <a:rPr lang="es-ES" sz="1600" b="0" i="0" dirty="0" smtClean="0"/>
            <a:t>, sin perjuicio de las que se pudieren celebrar por pedido de cualquier director. </a:t>
          </a:r>
          <a:endParaRPr lang="es-ES" sz="1600" i="0" dirty="0"/>
        </a:p>
      </dgm:t>
    </dgm:pt>
    <dgm:pt modelId="{8318854F-7A65-48C5-A27F-14F6ACACB957}" type="parTrans" cxnId="{9E589821-BBD7-49BD-A1AF-7DBA5E6BCA52}">
      <dgm:prSet/>
      <dgm:spPr/>
      <dgm:t>
        <a:bodyPr/>
        <a:lstStyle/>
        <a:p>
          <a:pPr>
            <a:lnSpc>
              <a:spcPct val="100000"/>
            </a:lnSpc>
            <a:spcBef>
              <a:spcPts val="600"/>
            </a:spcBef>
            <a:spcAft>
              <a:spcPts val="600"/>
            </a:spcAft>
          </a:pPr>
          <a:endParaRPr lang="es-ES" sz="1600"/>
        </a:p>
      </dgm:t>
    </dgm:pt>
    <dgm:pt modelId="{97F9F1DA-7336-4253-8D77-4ED93BE640E1}" type="sibTrans" cxnId="{9E589821-BBD7-49BD-A1AF-7DBA5E6BCA52}">
      <dgm:prSet/>
      <dgm:spPr/>
      <dgm:t>
        <a:bodyPr/>
        <a:lstStyle/>
        <a:p>
          <a:pPr>
            <a:lnSpc>
              <a:spcPct val="100000"/>
            </a:lnSpc>
            <a:spcBef>
              <a:spcPts val="600"/>
            </a:spcBef>
            <a:spcAft>
              <a:spcPts val="600"/>
            </a:spcAft>
          </a:pPr>
          <a:endParaRPr lang="es-ES" sz="1600"/>
        </a:p>
      </dgm:t>
    </dgm:pt>
    <dgm:pt modelId="{27D557E1-D9CE-4CD7-A5EA-8FEB06859440}">
      <dgm:prSet phldrT="[Texto]" custT="1"/>
      <dgm:spPr>
        <a:solidFill>
          <a:schemeClr val="accent2"/>
        </a:solidFill>
      </dgm:spPr>
      <dgm:t>
        <a:bodyPr/>
        <a:lstStyle/>
        <a:p>
          <a:pPr algn="just">
            <a:lnSpc>
              <a:spcPct val="100000"/>
            </a:lnSpc>
            <a:spcBef>
              <a:spcPts val="600"/>
            </a:spcBef>
            <a:spcAft>
              <a:spcPts val="600"/>
            </a:spcAft>
          </a:pPr>
          <a:r>
            <a:rPr lang="es-ES" sz="1600" b="1" dirty="0" smtClean="0"/>
            <a:t>Convocatoria</a:t>
          </a:r>
          <a:endParaRPr lang="es-ES" sz="1600" i="1" dirty="0"/>
        </a:p>
      </dgm:t>
    </dgm:pt>
    <dgm:pt modelId="{4E2A79C0-B33D-4FD0-871B-E41EF0812959}" type="parTrans" cxnId="{3689404E-6135-4FE5-93F7-27BDC2C16059}">
      <dgm:prSet/>
      <dgm:spPr/>
      <dgm:t>
        <a:bodyPr/>
        <a:lstStyle/>
        <a:p>
          <a:endParaRPr lang="es-ES" sz="1600"/>
        </a:p>
      </dgm:t>
    </dgm:pt>
    <dgm:pt modelId="{34D51A7A-4CAD-4B05-B5BA-12F986C8C1D7}" type="sibTrans" cxnId="{3689404E-6135-4FE5-93F7-27BDC2C16059}">
      <dgm:prSet/>
      <dgm:spPr/>
      <dgm:t>
        <a:bodyPr/>
        <a:lstStyle/>
        <a:p>
          <a:endParaRPr lang="es-ES" sz="1600"/>
        </a:p>
      </dgm:t>
    </dgm:pt>
    <dgm:pt modelId="{8433A3D4-BE26-4630-BCDF-9194B9C8BF93}">
      <dgm:prSet custT="1"/>
      <dgm:spPr/>
      <dgm:t>
        <a:bodyPr/>
        <a:lstStyle/>
        <a:p>
          <a:r>
            <a:rPr lang="es-ES" sz="1600" dirty="0" smtClean="0"/>
            <a:t>Presidente del Directorio </a:t>
          </a:r>
          <a:r>
            <a:rPr lang="es-ES" sz="1600" dirty="0" smtClean="0">
              <a:sym typeface="Wingdings" pitchFamily="2" charset="2"/>
            </a:rPr>
            <a:t> a pedido de</a:t>
          </a:r>
          <a:r>
            <a:rPr lang="es-ES" sz="1600" dirty="0" smtClean="0"/>
            <a:t> cualquiera de los Directores</a:t>
          </a:r>
          <a:endParaRPr lang="es-ES" sz="1600" i="1" dirty="0"/>
        </a:p>
      </dgm:t>
    </dgm:pt>
    <dgm:pt modelId="{103C00CF-6E17-48F0-8D4A-892AE82DED18}" type="parTrans" cxnId="{28345B9B-505D-44C5-8CA4-CD3F8E0DB0A4}">
      <dgm:prSet/>
      <dgm:spPr/>
      <dgm:t>
        <a:bodyPr/>
        <a:lstStyle/>
        <a:p>
          <a:endParaRPr lang="es-ES" sz="1600"/>
        </a:p>
      </dgm:t>
    </dgm:pt>
    <dgm:pt modelId="{89678049-3A69-4ADE-BC15-E654372529FB}" type="sibTrans" cxnId="{28345B9B-505D-44C5-8CA4-CD3F8E0DB0A4}">
      <dgm:prSet/>
      <dgm:spPr/>
      <dgm:t>
        <a:bodyPr/>
        <a:lstStyle/>
        <a:p>
          <a:endParaRPr lang="es-ES" sz="1600"/>
        </a:p>
      </dgm:t>
    </dgm:pt>
    <dgm:pt modelId="{8D5FF4FD-F1CD-4316-943A-B8B42A31B248}">
      <dgm:prSet custT="1"/>
      <dgm:spPr/>
      <dgm:t>
        <a:bodyPr/>
        <a:lstStyle/>
        <a:p>
          <a:r>
            <a:rPr lang="es-ES" sz="1600" dirty="0" smtClean="0"/>
            <a:t>Convocar a todos los directores y al sindico para reunirse dentro del 5º día de recibido el pedido. </a:t>
          </a:r>
          <a:endParaRPr lang="es-ES" sz="1600" i="1" dirty="0"/>
        </a:p>
      </dgm:t>
    </dgm:pt>
    <dgm:pt modelId="{720058FA-85E5-4170-8F49-3327EF8E6AC2}" type="parTrans" cxnId="{E7A42A39-0E3A-47D0-B7B7-B1AED94D7CCF}">
      <dgm:prSet/>
      <dgm:spPr/>
      <dgm:t>
        <a:bodyPr/>
        <a:lstStyle/>
        <a:p>
          <a:endParaRPr lang="es-ES" sz="1600"/>
        </a:p>
      </dgm:t>
    </dgm:pt>
    <dgm:pt modelId="{93CBB230-9A43-4AAA-99A6-15DA16203FC0}" type="sibTrans" cxnId="{E7A42A39-0E3A-47D0-B7B7-B1AED94D7CCF}">
      <dgm:prSet/>
      <dgm:spPr/>
      <dgm:t>
        <a:bodyPr/>
        <a:lstStyle/>
        <a:p>
          <a:endParaRPr lang="es-ES" sz="1600"/>
        </a:p>
      </dgm:t>
    </dgm:pt>
    <dgm:pt modelId="{37435FD2-7A53-41A5-8DC5-3C0324794123}">
      <dgm:prSet custT="1"/>
      <dgm:spPr/>
      <dgm:t>
        <a:bodyPr/>
        <a:lstStyle/>
        <a:p>
          <a:r>
            <a:rPr lang="es-ES" sz="1600" dirty="0" smtClean="0"/>
            <a:t>Si no convoca </a:t>
          </a:r>
          <a:r>
            <a:rPr lang="es-ES" sz="1600" dirty="0" smtClean="0">
              <a:sym typeface="Wingdings" pitchFamily="2" charset="2"/>
            </a:rPr>
            <a:t> </a:t>
          </a:r>
          <a:r>
            <a:rPr lang="es-ES" sz="1600" dirty="0" smtClean="0"/>
            <a:t>incurre un supuesto de responsabilidad y la puede hacer cualquiera de los restantes directores. </a:t>
          </a:r>
          <a:endParaRPr lang="es-ES" sz="1600" dirty="0"/>
        </a:p>
      </dgm:t>
    </dgm:pt>
    <dgm:pt modelId="{6126194E-0C72-4C80-8367-95A530138598}" type="parTrans" cxnId="{6AE34878-CB51-4EDB-B6D3-1B47330D7906}">
      <dgm:prSet/>
      <dgm:spPr/>
      <dgm:t>
        <a:bodyPr/>
        <a:lstStyle/>
        <a:p>
          <a:endParaRPr lang="es-ES" sz="1600"/>
        </a:p>
      </dgm:t>
    </dgm:pt>
    <dgm:pt modelId="{2A63EDB8-56E8-4EDA-B1C5-94DED9A62443}" type="sibTrans" cxnId="{6AE34878-CB51-4EDB-B6D3-1B47330D7906}">
      <dgm:prSet/>
      <dgm:spPr/>
      <dgm:t>
        <a:bodyPr/>
        <a:lstStyle/>
        <a:p>
          <a:endParaRPr lang="es-ES" sz="1600"/>
        </a:p>
      </dgm:t>
    </dgm:pt>
    <dgm:pt modelId="{4E18CE9B-2799-495D-923A-4AC6F68565E3}">
      <dgm:prSet custT="1"/>
      <dgm:spPr/>
      <dgm:t>
        <a:bodyPr/>
        <a:lstStyle/>
        <a:p>
          <a:r>
            <a:rPr lang="es-ES" sz="1600" dirty="0" smtClean="0"/>
            <a:t>Síndicos </a:t>
          </a:r>
          <a:r>
            <a:rPr lang="es-ES" sz="1600" dirty="0" smtClean="0">
              <a:sym typeface="Wingdings" pitchFamily="2" charset="2"/>
            </a:rPr>
            <a:t> </a:t>
          </a:r>
          <a:r>
            <a:rPr lang="es-ES" sz="1600" dirty="0" smtClean="0"/>
            <a:t>también pueden convocar (art. 294, inc. 9). </a:t>
          </a:r>
          <a:endParaRPr lang="es-ES" sz="1600" dirty="0"/>
        </a:p>
      </dgm:t>
    </dgm:pt>
    <dgm:pt modelId="{B32C0814-AD17-4D2D-BB58-D9D30629C517}" type="parTrans" cxnId="{0810EBA4-5BD5-4EF0-826F-107F03BACD2F}">
      <dgm:prSet/>
      <dgm:spPr/>
      <dgm:t>
        <a:bodyPr/>
        <a:lstStyle/>
        <a:p>
          <a:endParaRPr lang="es-ES" sz="1600"/>
        </a:p>
      </dgm:t>
    </dgm:pt>
    <dgm:pt modelId="{C6BC9E8D-EA17-465B-8E5C-9F00C3099ABC}" type="sibTrans" cxnId="{0810EBA4-5BD5-4EF0-826F-107F03BACD2F}">
      <dgm:prSet/>
      <dgm:spPr/>
      <dgm:t>
        <a:bodyPr/>
        <a:lstStyle/>
        <a:p>
          <a:endParaRPr lang="es-ES" sz="1600"/>
        </a:p>
      </dgm:t>
    </dgm:pt>
    <dgm:pt modelId="{051F27BE-39B8-4FC6-9C40-63A3ADE6E69E}">
      <dgm:prSet custT="1"/>
      <dgm:spPr/>
      <dgm:t>
        <a:bodyPr/>
        <a:lstStyle/>
        <a:p>
          <a:r>
            <a:rPr lang="es-ES" sz="1600" dirty="0" smtClean="0"/>
            <a:t>Contenido</a:t>
          </a:r>
          <a:endParaRPr lang="es-ES" sz="1600" dirty="0"/>
        </a:p>
      </dgm:t>
    </dgm:pt>
    <dgm:pt modelId="{D4B9DE67-1A10-4A8C-A7B7-F34DD051F695}" type="parTrans" cxnId="{3FFF31BE-F39A-48DB-B282-B5D91CCA2369}">
      <dgm:prSet/>
      <dgm:spPr/>
      <dgm:t>
        <a:bodyPr/>
        <a:lstStyle/>
        <a:p>
          <a:endParaRPr lang="es-ES" sz="1600"/>
        </a:p>
      </dgm:t>
    </dgm:pt>
    <dgm:pt modelId="{E9043AB9-1421-4505-91EA-72EBBDC24147}" type="sibTrans" cxnId="{3FFF31BE-F39A-48DB-B282-B5D91CCA2369}">
      <dgm:prSet/>
      <dgm:spPr/>
      <dgm:t>
        <a:bodyPr/>
        <a:lstStyle/>
        <a:p>
          <a:endParaRPr lang="es-ES" sz="1600"/>
        </a:p>
      </dgm:t>
    </dgm:pt>
    <dgm:pt modelId="{8FD95FBF-4777-401A-897B-CB1978DE0F56}">
      <dgm:prSet custT="1"/>
      <dgm:spPr/>
      <dgm:t>
        <a:bodyPr/>
        <a:lstStyle/>
        <a:p>
          <a:r>
            <a:rPr lang="es-ES" sz="1600" dirty="0" smtClean="0"/>
            <a:t>Hacerse por cualquier medio que garantice su conocimiento efectivo a todos los directores y síndicos. </a:t>
          </a:r>
          <a:endParaRPr lang="es-ES" sz="1600" dirty="0"/>
        </a:p>
      </dgm:t>
    </dgm:pt>
    <dgm:pt modelId="{3B14F307-7965-480E-AA4E-D5C68F9E14DD}" type="parTrans" cxnId="{AE9A6EF2-106A-49CC-A0C1-0FB3B421D8B8}">
      <dgm:prSet/>
      <dgm:spPr/>
      <dgm:t>
        <a:bodyPr/>
        <a:lstStyle/>
        <a:p>
          <a:endParaRPr lang="es-ES" sz="1600"/>
        </a:p>
      </dgm:t>
    </dgm:pt>
    <dgm:pt modelId="{EAFD6E9E-4B4E-4CB5-878F-8531335E54F1}" type="sibTrans" cxnId="{AE9A6EF2-106A-49CC-A0C1-0FB3B421D8B8}">
      <dgm:prSet/>
      <dgm:spPr/>
      <dgm:t>
        <a:bodyPr/>
        <a:lstStyle/>
        <a:p>
          <a:endParaRPr lang="es-ES" sz="1600"/>
        </a:p>
      </dgm:t>
    </dgm:pt>
    <dgm:pt modelId="{FEAB5B6D-E0A1-43A0-8E26-0BBE9B90E3B8}" type="pres">
      <dgm:prSet presAssocID="{67962028-77DE-48DB-BDBC-FD773B71B7D4}" presName="linear" presStyleCnt="0">
        <dgm:presLayoutVars>
          <dgm:animLvl val="lvl"/>
          <dgm:resizeHandles val="exact"/>
        </dgm:presLayoutVars>
      </dgm:prSet>
      <dgm:spPr/>
      <dgm:t>
        <a:bodyPr/>
        <a:lstStyle/>
        <a:p>
          <a:endParaRPr lang="es-ES"/>
        </a:p>
      </dgm:t>
    </dgm:pt>
    <dgm:pt modelId="{66EA9903-8714-4633-8AEC-E0E63931DDDE}" type="pres">
      <dgm:prSet presAssocID="{6061F1AB-A91F-4912-8B85-BC796DEA01F6}" presName="parentText" presStyleLbl="node1" presStyleIdx="0" presStyleCnt="3" custScaleY="65140" custLinFactNeighborY="-14496">
        <dgm:presLayoutVars>
          <dgm:chMax val="0"/>
          <dgm:bulletEnabled val="1"/>
        </dgm:presLayoutVars>
      </dgm:prSet>
      <dgm:spPr/>
      <dgm:t>
        <a:bodyPr/>
        <a:lstStyle/>
        <a:p>
          <a:endParaRPr lang="es-ES"/>
        </a:p>
      </dgm:t>
    </dgm:pt>
    <dgm:pt modelId="{FC6648AE-E2E4-4E88-B0C5-78D4CAE71EFA}" type="pres">
      <dgm:prSet presAssocID="{6061F1AB-A91F-4912-8B85-BC796DEA01F6}" presName="childText" presStyleLbl="revTx" presStyleIdx="0" presStyleCnt="3" custScaleY="110970" custLinFactNeighborY="10228">
        <dgm:presLayoutVars>
          <dgm:bulletEnabled val="1"/>
        </dgm:presLayoutVars>
      </dgm:prSet>
      <dgm:spPr/>
      <dgm:t>
        <a:bodyPr/>
        <a:lstStyle/>
        <a:p>
          <a:endParaRPr lang="es-ES"/>
        </a:p>
      </dgm:t>
    </dgm:pt>
    <dgm:pt modelId="{6F6FDB71-33AD-4617-A944-6AB6470EB91F}" type="pres">
      <dgm:prSet presAssocID="{35E2517E-FF00-460C-94C2-D4034FEA7882}" presName="parentText" presStyleLbl="node1" presStyleIdx="1" presStyleCnt="3" custScaleY="63102" custLinFactNeighborY="-19910">
        <dgm:presLayoutVars>
          <dgm:chMax val="0"/>
          <dgm:bulletEnabled val="1"/>
        </dgm:presLayoutVars>
      </dgm:prSet>
      <dgm:spPr/>
      <dgm:t>
        <a:bodyPr/>
        <a:lstStyle/>
        <a:p>
          <a:endParaRPr lang="es-ES"/>
        </a:p>
      </dgm:t>
    </dgm:pt>
    <dgm:pt modelId="{74F8680F-BF5A-48E0-A7A0-4FA84EC76DDD}" type="pres">
      <dgm:prSet presAssocID="{35E2517E-FF00-460C-94C2-D4034FEA7882}" presName="childText" presStyleLbl="revTx" presStyleIdx="1" presStyleCnt="3" custLinFactNeighborY="-11618">
        <dgm:presLayoutVars>
          <dgm:bulletEnabled val="1"/>
        </dgm:presLayoutVars>
      </dgm:prSet>
      <dgm:spPr/>
      <dgm:t>
        <a:bodyPr/>
        <a:lstStyle/>
        <a:p>
          <a:endParaRPr lang="es-ES"/>
        </a:p>
      </dgm:t>
    </dgm:pt>
    <dgm:pt modelId="{4818A108-D3E4-4347-A7C1-7324DEBBB4EB}" type="pres">
      <dgm:prSet presAssocID="{27D557E1-D9CE-4CD7-A5EA-8FEB06859440}" presName="parentText" presStyleLbl="node1" presStyleIdx="2" presStyleCnt="3" custScaleY="49237" custLinFactNeighborY="-1897">
        <dgm:presLayoutVars>
          <dgm:chMax val="0"/>
          <dgm:bulletEnabled val="1"/>
        </dgm:presLayoutVars>
      </dgm:prSet>
      <dgm:spPr/>
      <dgm:t>
        <a:bodyPr/>
        <a:lstStyle/>
        <a:p>
          <a:endParaRPr lang="es-ES"/>
        </a:p>
      </dgm:t>
    </dgm:pt>
    <dgm:pt modelId="{A8901D40-A597-4F85-AC6A-CF01DAF7B951}" type="pres">
      <dgm:prSet presAssocID="{27D557E1-D9CE-4CD7-A5EA-8FEB06859440}" presName="childText" presStyleLbl="revTx" presStyleIdx="2" presStyleCnt="3" custScaleY="119363" custLinFactNeighborY="16542">
        <dgm:presLayoutVars>
          <dgm:bulletEnabled val="1"/>
        </dgm:presLayoutVars>
      </dgm:prSet>
      <dgm:spPr/>
      <dgm:t>
        <a:bodyPr/>
        <a:lstStyle/>
        <a:p>
          <a:endParaRPr lang="es-ES"/>
        </a:p>
      </dgm:t>
    </dgm:pt>
  </dgm:ptLst>
  <dgm:cxnLst>
    <dgm:cxn modelId="{A6E0025F-581E-45E1-BF2C-71D921490DE6}" type="presOf" srcId="{8433A3D4-BE26-4630-BCDF-9194B9C8BF93}" destId="{A8901D40-A597-4F85-AC6A-CF01DAF7B951}" srcOrd="0" destOrd="0" presId="urn:microsoft.com/office/officeart/2005/8/layout/vList2"/>
    <dgm:cxn modelId="{F59EAC29-265B-4532-8121-D0CDF2E5ED07}" type="presOf" srcId="{051F27BE-39B8-4FC6-9C40-63A3ADE6E69E}" destId="{A8901D40-A597-4F85-AC6A-CF01DAF7B951}" srcOrd="0" destOrd="4" presId="urn:microsoft.com/office/officeart/2005/8/layout/vList2"/>
    <dgm:cxn modelId="{3FFF31BE-F39A-48DB-B282-B5D91CCA2369}" srcId="{27D557E1-D9CE-4CD7-A5EA-8FEB06859440}" destId="{051F27BE-39B8-4FC6-9C40-63A3ADE6E69E}" srcOrd="4" destOrd="0" parTransId="{D4B9DE67-1A10-4A8C-A7B7-F34DD051F695}" sibTransId="{E9043AB9-1421-4505-91EA-72EBBDC24147}"/>
    <dgm:cxn modelId="{A9FD5860-1F2E-4D0F-8055-FA0DB12BEA5A}" srcId="{67962028-77DE-48DB-BDBC-FD773B71B7D4}" destId="{35E2517E-FF00-460C-94C2-D4034FEA7882}" srcOrd="1" destOrd="0" parTransId="{3E77E992-EA34-4CD3-B69A-D3C2446C612A}" sibTransId="{31AF3F19-6C5A-42FB-8417-E60D13C48F4D}"/>
    <dgm:cxn modelId="{40F3E230-A42E-4EEC-9FE1-E0F373DB7CF9}" type="presOf" srcId="{6B2045EF-3D64-4333-B32E-D20567D361FC}" destId="{FC6648AE-E2E4-4E88-B0C5-78D4CAE71EFA}" srcOrd="0" destOrd="0" presId="urn:microsoft.com/office/officeart/2005/8/layout/vList2"/>
    <dgm:cxn modelId="{B22405E4-E5C6-4B3F-A620-1CA7F080DD4D}" type="presOf" srcId="{8D5FF4FD-F1CD-4316-943A-B8B42A31B248}" destId="{A8901D40-A597-4F85-AC6A-CF01DAF7B951}" srcOrd="0" destOrd="1" presId="urn:microsoft.com/office/officeart/2005/8/layout/vList2"/>
    <dgm:cxn modelId="{CB880E87-EBE0-4C02-A32A-5A80AC738C42}" type="presOf" srcId="{AA7ECAE4-7498-40E2-8C6F-76E91379D723}" destId="{74F8680F-BF5A-48E0-A7A0-4FA84EC76DDD}" srcOrd="0" destOrd="0" presId="urn:microsoft.com/office/officeart/2005/8/layout/vList2"/>
    <dgm:cxn modelId="{AE9A6EF2-106A-49CC-A0C1-0FB3B421D8B8}" srcId="{27D557E1-D9CE-4CD7-A5EA-8FEB06859440}" destId="{8FD95FBF-4777-401A-897B-CB1978DE0F56}" srcOrd="5" destOrd="0" parTransId="{3B14F307-7965-480E-AA4E-D5C68F9E14DD}" sibTransId="{EAFD6E9E-4B4E-4CB5-878F-8531335E54F1}"/>
    <dgm:cxn modelId="{9E589821-BBD7-49BD-A1AF-7DBA5E6BCA52}" srcId="{35E2517E-FF00-460C-94C2-D4034FEA7882}" destId="{AA7ECAE4-7498-40E2-8C6F-76E91379D723}" srcOrd="0" destOrd="0" parTransId="{8318854F-7A65-48C5-A27F-14F6ACACB957}" sibTransId="{97F9F1DA-7336-4253-8D77-4ED93BE640E1}"/>
    <dgm:cxn modelId="{3689404E-6135-4FE5-93F7-27BDC2C16059}" srcId="{67962028-77DE-48DB-BDBC-FD773B71B7D4}" destId="{27D557E1-D9CE-4CD7-A5EA-8FEB06859440}" srcOrd="2" destOrd="0" parTransId="{4E2A79C0-B33D-4FD0-871B-E41EF0812959}" sibTransId="{34D51A7A-4CAD-4B05-B5BA-12F986C8C1D7}"/>
    <dgm:cxn modelId="{1D1941C8-3DA5-4145-A371-41EB059AE31E}" type="presOf" srcId="{8FD95FBF-4777-401A-897B-CB1978DE0F56}" destId="{A8901D40-A597-4F85-AC6A-CF01DAF7B951}" srcOrd="0" destOrd="5" presId="urn:microsoft.com/office/officeart/2005/8/layout/vList2"/>
    <dgm:cxn modelId="{E7A42A39-0E3A-47D0-B7B7-B1AED94D7CCF}" srcId="{27D557E1-D9CE-4CD7-A5EA-8FEB06859440}" destId="{8D5FF4FD-F1CD-4316-943A-B8B42A31B248}" srcOrd="1" destOrd="0" parTransId="{720058FA-85E5-4170-8F49-3327EF8E6AC2}" sibTransId="{93CBB230-9A43-4AAA-99A6-15DA16203FC0}"/>
    <dgm:cxn modelId="{9BFFF78E-A6AF-4751-BB7E-90FF77186B24}" type="presOf" srcId="{37435FD2-7A53-41A5-8DC5-3C0324794123}" destId="{A8901D40-A597-4F85-AC6A-CF01DAF7B951}" srcOrd="0" destOrd="2" presId="urn:microsoft.com/office/officeart/2005/8/layout/vList2"/>
    <dgm:cxn modelId="{191170AB-C27F-4717-BA6F-80E17EF4AAB8}" srcId="{6061F1AB-A91F-4912-8B85-BC796DEA01F6}" destId="{6B2045EF-3D64-4333-B32E-D20567D361FC}" srcOrd="0" destOrd="0" parTransId="{D5B56672-54A8-4F64-8D4B-96C77163B11F}" sibTransId="{BA31BDF4-33C3-443E-B8FF-0041558F6C39}"/>
    <dgm:cxn modelId="{28345B9B-505D-44C5-8CA4-CD3F8E0DB0A4}" srcId="{27D557E1-D9CE-4CD7-A5EA-8FEB06859440}" destId="{8433A3D4-BE26-4630-BCDF-9194B9C8BF93}" srcOrd="0" destOrd="0" parTransId="{103C00CF-6E17-48F0-8D4A-892AE82DED18}" sibTransId="{89678049-3A69-4ADE-BC15-E654372529FB}"/>
    <dgm:cxn modelId="{2AB79EFF-9AC8-4404-8BAE-A551C6D85FCC}" type="presOf" srcId="{27D557E1-D9CE-4CD7-A5EA-8FEB06859440}" destId="{4818A108-D3E4-4347-A7C1-7324DEBBB4EB}" srcOrd="0" destOrd="0" presId="urn:microsoft.com/office/officeart/2005/8/layout/vList2"/>
    <dgm:cxn modelId="{1723B0D8-7A48-49AF-9EEB-7DB203910E40}" type="presOf" srcId="{35E2517E-FF00-460C-94C2-D4034FEA7882}" destId="{6F6FDB71-33AD-4617-A944-6AB6470EB91F}" srcOrd="0" destOrd="0" presId="urn:microsoft.com/office/officeart/2005/8/layout/vList2"/>
    <dgm:cxn modelId="{6AE34878-CB51-4EDB-B6D3-1B47330D7906}" srcId="{27D557E1-D9CE-4CD7-A5EA-8FEB06859440}" destId="{37435FD2-7A53-41A5-8DC5-3C0324794123}" srcOrd="2" destOrd="0" parTransId="{6126194E-0C72-4C80-8367-95A530138598}" sibTransId="{2A63EDB8-56E8-4EDA-B1C5-94DED9A62443}"/>
    <dgm:cxn modelId="{0810EBA4-5BD5-4EF0-826F-107F03BACD2F}" srcId="{27D557E1-D9CE-4CD7-A5EA-8FEB06859440}" destId="{4E18CE9B-2799-495D-923A-4AC6F68565E3}" srcOrd="3" destOrd="0" parTransId="{B32C0814-AD17-4D2D-BB58-D9D30629C517}" sibTransId="{C6BC9E8D-EA17-465B-8E5C-9F00C3099ABC}"/>
    <dgm:cxn modelId="{CDA8C8CA-16AB-4334-8019-71DC9A9FE4D6}" type="presOf" srcId="{4E18CE9B-2799-495D-923A-4AC6F68565E3}" destId="{A8901D40-A597-4F85-AC6A-CF01DAF7B951}" srcOrd="0" destOrd="3" presId="urn:microsoft.com/office/officeart/2005/8/layout/vList2"/>
    <dgm:cxn modelId="{A052BA49-9BA6-4EEA-A239-FFC2C5D52651}" srcId="{67962028-77DE-48DB-BDBC-FD773B71B7D4}" destId="{6061F1AB-A91F-4912-8B85-BC796DEA01F6}" srcOrd="0" destOrd="0" parTransId="{F456A27D-F2C9-415E-9467-955A1EE804D0}" sibTransId="{74E53FD9-D17A-4EBB-921D-170FEB6D92F2}"/>
    <dgm:cxn modelId="{065EDE70-6691-4EB4-9144-E05CBB410B4E}" type="presOf" srcId="{67962028-77DE-48DB-BDBC-FD773B71B7D4}" destId="{FEAB5B6D-E0A1-43A0-8E26-0BBE9B90E3B8}" srcOrd="0" destOrd="0" presId="urn:microsoft.com/office/officeart/2005/8/layout/vList2"/>
    <dgm:cxn modelId="{6C399FDD-AAAC-4361-AAF3-0286DDB0EFB6}" type="presOf" srcId="{6061F1AB-A91F-4912-8B85-BC796DEA01F6}" destId="{66EA9903-8714-4633-8AEC-E0E63931DDDE}" srcOrd="0" destOrd="0" presId="urn:microsoft.com/office/officeart/2005/8/layout/vList2"/>
    <dgm:cxn modelId="{23636B5D-C65A-43EA-9316-50E0FD88F12E}" type="presParOf" srcId="{FEAB5B6D-E0A1-43A0-8E26-0BBE9B90E3B8}" destId="{66EA9903-8714-4633-8AEC-E0E63931DDDE}" srcOrd="0" destOrd="0" presId="urn:microsoft.com/office/officeart/2005/8/layout/vList2"/>
    <dgm:cxn modelId="{0A7EDD7D-DCFC-462E-A392-116CC837526B}" type="presParOf" srcId="{FEAB5B6D-E0A1-43A0-8E26-0BBE9B90E3B8}" destId="{FC6648AE-E2E4-4E88-B0C5-78D4CAE71EFA}" srcOrd="1" destOrd="0" presId="urn:microsoft.com/office/officeart/2005/8/layout/vList2"/>
    <dgm:cxn modelId="{C967A143-F5DA-463C-B476-F55C9037053E}" type="presParOf" srcId="{FEAB5B6D-E0A1-43A0-8E26-0BBE9B90E3B8}" destId="{6F6FDB71-33AD-4617-A944-6AB6470EB91F}" srcOrd="2" destOrd="0" presId="urn:microsoft.com/office/officeart/2005/8/layout/vList2"/>
    <dgm:cxn modelId="{CF0D3A45-C203-4436-8549-F83244CDD051}" type="presParOf" srcId="{FEAB5B6D-E0A1-43A0-8E26-0BBE9B90E3B8}" destId="{74F8680F-BF5A-48E0-A7A0-4FA84EC76DDD}" srcOrd="3" destOrd="0" presId="urn:microsoft.com/office/officeart/2005/8/layout/vList2"/>
    <dgm:cxn modelId="{9A47F813-EC1C-4D67-ADDE-69FFC8255797}" type="presParOf" srcId="{FEAB5B6D-E0A1-43A0-8E26-0BBE9B90E3B8}" destId="{4818A108-D3E4-4347-A7C1-7324DEBBB4EB}" srcOrd="4" destOrd="0" presId="urn:microsoft.com/office/officeart/2005/8/layout/vList2"/>
    <dgm:cxn modelId="{B3DE0733-C888-4970-9D2B-DF6093C1D0DC}" type="presParOf" srcId="{FEAB5B6D-E0A1-43A0-8E26-0BBE9B90E3B8}" destId="{A8901D40-A597-4F85-AC6A-CF01DAF7B95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67962028-77DE-48DB-BDBC-FD773B71B7D4}"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es-ES"/>
        </a:p>
      </dgm:t>
    </dgm:pt>
    <dgm:pt modelId="{6061F1AB-A91F-4912-8B85-BC796DEA01F6}">
      <dgm:prSet phldrT="[Texto]" custT="1"/>
      <dgm:spPr/>
      <dgm:t>
        <a:bodyPr/>
        <a:lstStyle/>
        <a:p>
          <a:pPr algn="just">
            <a:lnSpc>
              <a:spcPct val="100000"/>
            </a:lnSpc>
            <a:spcBef>
              <a:spcPts val="600"/>
            </a:spcBef>
            <a:spcAft>
              <a:spcPts val="600"/>
            </a:spcAft>
          </a:pPr>
          <a:r>
            <a:rPr lang="es-ES" sz="1600" b="1" i="0" dirty="0" smtClean="0"/>
            <a:t>Quórum</a:t>
          </a:r>
          <a:endParaRPr lang="es-ES" sz="1600" i="0" dirty="0"/>
        </a:p>
      </dgm:t>
    </dgm:pt>
    <dgm:pt modelId="{F456A27D-F2C9-415E-9467-955A1EE804D0}" type="parTrans" cxnId="{A052BA49-9BA6-4EEA-A239-FFC2C5D52651}">
      <dgm:prSet/>
      <dgm:spPr/>
      <dgm:t>
        <a:bodyPr/>
        <a:lstStyle/>
        <a:p>
          <a:pPr algn="just">
            <a:lnSpc>
              <a:spcPct val="100000"/>
            </a:lnSpc>
            <a:spcBef>
              <a:spcPts val="600"/>
            </a:spcBef>
            <a:spcAft>
              <a:spcPts val="600"/>
            </a:spcAft>
          </a:pPr>
          <a:endParaRPr lang="es-ES" sz="1600" i="0"/>
        </a:p>
      </dgm:t>
    </dgm:pt>
    <dgm:pt modelId="{74E53FD9-D17A-4EBB-921D-170FEB6D92F2}" type="sibTrans" cxnId="{A052BA49-9BA6-4EEA-A239-FFC2C5D52651}">
      <dgm:prSet/>
      <dgm:spPr/>
      <dgm:t>
        <a:bodyPr/>
        <a:lstStyle/>
        <a:p>
          <a:pPr algn="just">
            <a:lnSpc>
              <a:spcPct val="100000"/>
            </a:lnSpc>
            <a:spcBef>
              <a:spcPts val="600"/>
            </a:spcBef>
            <a:spcAft>
              <a:spcPts val="600"/>
            </a:spcAft>
          </a:pPr>
          <a:endParaRPr lang="es-ES" sz="1600" i="0"/>
        </a:p>
      </dgm:t>
    </dgm:pt>
    <dgm:pt modelId="{9C49FF45-B7EF-4EF4-8B56-C3D0E67619CC}">
      <dgm:prSet phldrT="[Texto]" custT="1"/>
      <dgm:spPr/>
      <dgm:t>
        <a:bodyPr/>
        <a:lstStyle/>
        <a:p>
          <a:pPr algn="just">
            <a:lnSpc>
              <a:spcPct val="100000"/>
            </a:lnSpc>
            <a:spcBef>
              <a:spcPts val="600"/>
            </a:spcBef>
            <a:spcAft>
              <a:spcPts val="600"/>
            </a:spcAft>
          </a:pPr>
          <a:r>
            <a:rPr lang="es-ES" sz="1600" b="1" i="0" dirty="0" smtClean="0"/>
            <a:t>Mayorías</a:t>
          </a:r>
          <a:endParaRPr lang="es-ES" sz="1600" b="1" i="0" dirty="0"/>
        </a:p>
      </dgm:t>
    </dgm:pt>
    <dgm:pt modelId="{5EC78CEA-ABA3-454D-BE6A-B7D3AAEE9F1B}" type="parTrans" cxnId="{0C9AD187-0D04-4386-9F1C-EB21FFA4BFEB}">
      <dgm:prSet/>
      <dgm:spPr/>
      <dgm:t>
        <a:bodyPr/>
        <a:lstStyle/>
        <a:p>
          <a:pPr>
            <a:spcBef>
              <a:spcPts val="600"/>
            </a:spcBef>
            <a:spcAft>
              <a:spcPts val="600"/>
            </a:spcAft>
          </a:pPr>
          <a:endParaRPr lang="es-ES" sz="1600" i="0"/>
        </a:p>
      </dgm:t>
    </dgm:pt>
    <dgm:pt modelId="{EC4ED3A2-E67D-40C3-B803-B3473D3E1893}" type="sibTrans" cxnId="{0C9AD187-0D04-4386-9F1C-EB21FFA4BFEB}">
      <dgm:prSet/>
      <dgm:spPr/>
      <dgm:t>
        <a:bodyPr/>
        <a:lstStyle/>
        <a:p>
          <a:pPr>
            <a:spcBef>
              <a:spcPts val="600"/>
            </a:spcBef>
            <a:spcAft>
              <a:spcPts val="600"/>
            </a:spcAft>
          </a:pPr>
          <a:endParaRPr lang="es-ES" sz="1600" i="0"/>
        </a:p>
      </dgm:t>
    </dgm:pt>
    <dgm:pt modelId="{CB2D4FCC-8D13-42E2-AEAB-A71D565344CF}">
      <dgm:prSet phldrT="[Texto]" custT="1"/>
      <dgm:spPr/>
      <dgm:t>
        <a:bodyPr/>
        <a:lstStyle/>
        <a:p>
          <a:pPr algn="just">
            <a:lnSpc>
              <a:spcPct val="100000"/>
            </a:lnSpc>
            <a:spcBef>
              <a:spcPts val="600"/>
            </a:spcBef>
            <a:spcAft>
              <a:spcPts val="600"/>
            </a:spcAft>
          </a:pPr>
          <a:r>
            <a:rPr lang="es-ES" sz="1600" i="0" dirty="0" smtClean="0"/>
            <a:t>No podrá ser inferior a la mayoría absoluta de sus miembros.</a:t>
          </a:r>
          <a:endParaRPr lang="es-ES" sz="1600" i="0" dirty="0"/>
        </a:p>
      </dgm:t>
    </dgm:pt>
    <dgm:pt modelId="{C818B747-A660-4775-A606-8BFEAF5D2102}" type="parTrans" cxnId="{30B4E3D5-DA4F-4297-A8EA-CB646A2B599E}">
      <dgm:prSet/>
      <dgm:spPr/>
      <dgm:t>
        <a:bodyPr/>
        <a:lstStyle/>
        <a:p>
          <a:pPr>
            <a:spcBef>
              <a:spcPts val="600"/>
            </a:spcBef>
            <a:spcAft>
              <a:spcPts val="600"/>
            </a:spcAft>
          </a:pPr>
          <a:endParaRPr lang="es-ES" sz="1600" i="0"/>
        </a:p>
      </dgm:t>
    </dgm:pt>
    <dgm:pt modelId="{DCC64583-5132-4BAB-BA1C-AFBC7FAEB0C1}" type="sibTrans" cxnId="{30B4E3D5-DA4F-4297-A8EA-CB646A2B599E}">
      <dgm:prSet/>
      <dgm:spPr/>
      <dgm:t>
        <a:bodyPr/>
        <a:lstStyle/>
        <a:p>
          <a:pPr>
            <a:spcBef>
              <a:spcPts val="600"/>
            </a:spcBef>
            <a:spcAft>
              <a:spcPts val="600"/>
            </a:spcAft>
          </a:pPr>
          <a:endParaRPr lang="es-ES" sz="1600" i="0"/>
        </a:p>
      </dgm:t>
    </dgm:pt>
    <dgm:pt modelId="{A910AFC4-DC75-49C3-A4C9-3D72A7FB4939}">
      <dgm:prSet phldrT="[Texto]" custT="1"/>
      <dgm:spPr/>
      <dgm:t>
        <a:bodyPr/>
        <a:lstStyle/>
        <a:p>
          <a:pPr algn="just">
            <a:lnSpc>
              <a:spcPct val="100000"/>
            </a:lnSpc>
            <a:spcBef>
              <a:spcPts val="600"/>
            </a:spcBef>
            <a:spcAft>
              <a:spcPts val="600"/>
            </a:spcAft>
          </a:pPr>
          <a:r>
            <a:rPr lang="es-ES" sz="1600" i="0" dirty="0" smtClean="0"/>
            <a:t>Mayoría absoluta de sus integrantes, sin perjuicio de poder establecerse en el estatuto un régimen más riguroso (por ej. ¾ de votos que puedan emitirse, unanimidad, etc.), para que el Directorio pueda decidir válidamente sobre asuntos de significativa importancia.</a:t>
          </a:r>
          <a:endParaRPr lang="es-ES" sz="1600" i="0" dirty="0"/>
        </a:p>
      </dgm:t>
    </dgm:pt>
    <dgm:pt modelId="{C15F156D-F6D5-4AF1-B465-7784125CA031}" type="parTrans" cxnId="{0028699E-33CF-4400-81D4-BD84B04F10A4}">
      <dgm:prSet/>
      <dgm:spPr/>
      <dgm:t>
        <a:bodyPr/>
        <a:lstStyle/>
        <a:p>
          <a:pPr>
            <a:spcBef>
              <a:spcPts val="600"/>
            </a:spcBef>
            <a:spcAft>
              <a:spcPts val="600"/>
            </a:spcAft>
          </a:pPr>
          <a:endParaRPr lang="es-ES" sz="1600" i="0"/>
        </a:p>
      </dgm:t>
    </dgm:pt>
    <dgm:pt modelId="{D2080DAF-6411-427D-BEE4-AE1C600B87FB}" type="sibTrans" cxnId="{0028699E-33CF-4400-81D4-BD84B04F10A4}">
      <dgm:prSet/>
      <dgm:spPr/>
      <dgm:t>
        <a:bodyPr/>
        <a:lstStyle/>
        <a:p>
          <a:pPr>
            <a:spcBef>
              <a:spcPts val="600"/>
            </a:spcBef>
            <a:spcAft>
              <a:spcPts val="600"/>
            </a:spcAft>
          </a:pPr>
          <a:endParaRPr lang="es-ES" sz="1600" i="0"/>
        </a:p>
      </dgm:t>
    </dgm:pt>
    <dgm:pt modelId="{DA2CE835-A1A3-465A-A874-33F07ACAD631}">
      <dgm:prSet phldrT="[Texto]" custT="1"/>
      <dgm:spPr/>
      <dgm:t>
        <a:bodyPr/>
        <a:lstStyle/>
        <a:p>
          <a:pPr algn="just">
            <a:lnSpc>
              <a:spcPct val="100000"/>
            </a:lnSpc>
            <a:spcBef>
              <a:spcPts val="600"/>
            </a:spcBef>
            <a:spcAft>
              <a:spcPts val="600"/>
            </a:spcAft>
          </a:pPr>
          <a:r>
            <a:rPr lang="es-ES" sz="1600" b="1" i="0" dirty="0" smtClean="0"/>
            <a:t>Asistencia del órgano fiscalizador</a:t>
          </a:r>
          <a:endParaRPr lang="es-ES" sz="1600" i="0" dirty="0"/>
        </a:p>
      </dgm:t>
    </dgm:pt>
    <dgm:pt modelId="{0A3F99B6-0C39-4DE7-8B75-77456B5F821D}" type="parTrans" cxnId="{54D580B3-93DF-4B08-BD27-E4CE2128A5DF}">
      <dgm:prSet/>
      <dgm:spPr/>
      <dgm:t>
        <a:bodyPr/>
        <a:lstStyle/>
        <a:p>
          <a:pPr>
            <a:spcBef>
              <a:spcPts val="600"/>
            </a:spcBef>
            <a:spcAft>
              <a:spcPts val="600"/>
            </a:spcAft>
          </a:pPr>
          <a:endParaRPr lang="es-ES" sz="1600" i="0"/>
        </a:p>
      </dgm:t>
    </dgm:pt>
    <dgm:pt modelId="{55F667E6-2031-4CEA-82C7-5014AD5558AB}" type="sibTrans" cxnId="{54D580B3-93DF-4B08-BD27-E4CE2128A5DF}">
      <dgm:prSet/>
      <dgm:spPr/>
      <dgm:t>
        <a:bodyPr/>
        <a:lstStyle/>
        <a:p>
          <a:pPr>
            <a:spcBef>
              <a:spcPts val="600"/>
            </a:spcBef>
            <a:spcAft>
              <a:spcPts val="600"/>
            </a:spcAft>
          </a:pPr>
          <a:endParaRPr lang="es-ES" sz="1600" i="0"/>
        </a:p>
      </dgm:t>
    </dgm:pt>
    <dgm:pt modelId="{82C75489-99B5-4EDA-A5B2-B6EE8F29B93B}">
      <dgm:prSet phldrT="[Texto]" custT="1"/>
      <dgm:spPr/>
      <dgm:t>
        <a:bodyPr/>
        <a:lstStyle/>
        <a:p>
          <a:pPr algn="just">
            <a:lnSpc>
              <a:spcPct val="100000"/>
            </a:lnSpc>
            <a:spcBef>
              <a:spcPts val="600"/>
            </a:spcBef>
            <a:spcAft>
              <a:spcPts val="600"/>
            </a:spcAft>
          </a:pPr>
          <a:r>
            <a:rPr lang="es-ES" sz="1600" i="0" dirty="0" smtClean="0"/>
            <a:t>Por el art. 294, los síndicos deben asistir con voz pero sin voto a las reuniones de Directorio. Lo mismo para los integrantes del C. V. </a:t>
          </a:r>
          <a:endParaRPr lang="es-ES" sz="1600" i="0" dirty="0"/>
        </a:p>
      </dgm:t>
    </dgm:pt>
    <dgm:pt modelId="{B055CBE2-463E-493C-B3E0-AD5A1B57464A}" type="parTrans" cxnId="{1A351FDF-3CE5-463A-81DF-31AF1A2C51F5}">
      <dgm:prSet/>
      <dgm:spPr/>
      <dgm:t>
        <a:bodyPr/>
        <a:lstStyle/>
        <a:p>
          <a:pPr>
            <a:spcBef>
              <a:spcPts val="600"/>
            </a:spcBef>
            <a:spcAft>
              <a:spcPts val="600"/>
            </a:spcAft>
          </a:pPr>
          <a:endParaRPr lang="es-ES" sz="1600" i="0"/>
        </a:p>
      </dgm:t>
    </dgm:pt>
    <dgm:pt modelId="{6B2E14F5-24F1-4FD6-963E-BC57FEF4E29A}" type="sibTrans" cxnId="{1A351FDF-3CE5-463A-81DF-31AF1A2C51F5}">
      <dgm:prSet/>
      <dgm:spPr/>
      <dgm:t>
        <a:bodyPr/>
        <a:lstStyle/>
        <a:p>
          <a:pPr>
            <a:spcBef>
              <a:spcPts val="600"/>
            </a:spcBef>
            <a:spcAft>
              <a:spcPts val="600"/>
            </a:spcAft>
          </a:pPr>
          <a:endParaRPr lang="es-ES" sz="1600" i="0"/>
        </a:p>
      </dgm:t>
    </dgm:pt>
    <dgm:pt modelId="{8C9EFA0E-E6A9-4297-B098-58C0A0501414}">
      <dgm:prSet phldrT="[Texto]" custT="1"/>
      <dgm:spPr>
        <a:solidFill>
          <a:schemeClr val="accent4"/>
        </a:solidFill>
      </dgm:spPr>
      <dgm:t>
        <a:bodyPr/>
        <a:lstStyle/>
        <a:p>
          <a:pPr algn="just">
            <a:lnSpc>
              <a:spcPct val="100000"/>
            </a:lnSpc>
            <a:spcBef>
              <a:spcPts val="600"/>
            </a:spcBef>
            <a:spcAft>
              <a:spcPts val="600"/>
            </a:spcAft>
          </a:pPr>
          <a:r>
            <a:rPr lang="es-ES" sz="1600" b="1" dirty="0" smtClean="0"/>
            <a:t>Lugar de reunión</a:t>
          </a:r>
          <a:endParaRPr lang="es-ES" sz="1600" i="0" dirty="0"/>
        </a:p>
      </dgm:t>
    </dgm:pt>
    <dgm:pt modelId="{3E2A4035-EE10-40EB-9FD2-B2DC5501A46E}" type="parTrans" cxnId="{81535E46-416A-410A-AF2B-5031B6D591DC}">
      <dgm:prSet/>
      <dgm:spPr/>
      <dgm:t>
        <a:bodyPr/>
        <a:lstStyle/>
        <a:p>
          <a:endParaRPr lang="es-ES" sz="1600"/>
        </a:p>
      </dgm:t>
    </dgm:pt>
    <dgm:pt modelId="{48CA7AE6-61BE-4531-B929-75B99ABABDD2}" type="sibTrans" cxnId="{81535E46-416A-410A-AF2B-5031B6D591DC}">
      <dgm:prSet/>
      <dgm:spPr/>
      <dgm:t>
        <a:bodyPr/>
        <a:lstStyle/>
        <a:p>
          <a:endParaRPr lang="es-ES" sz="1600"/>
        </a:p>
      </dgm:t>
    </dgm:pt>
    <dgm:pt modelId="{A28C6764-9B0B-4CEB-ABDD-C52F0C34DCD2}">
      <dgm:prSet phldrT="[Texto]" custT="1"/>
      <dgm:spPr>
        <a:solidFill>
          <a:schemeClr val="bg1"/>
        </a:solidFill>
      </dgm:spPr>
      <dgm:t>
        <a:bodyPr/>
        <a:lstStyle/>
        <a:p>
          <a:r>
            <a:rPr lang="es-ES" sz="1600" dirty="0" smtClean="0"/>
            <a:t>Regla general: sede social, donde funcionen la administración y el gobierno de la sociedad en caso de que no esté previsto en el estatuto.  Excepciones.</a:t>
          </a:r>
        </a:p>
      </dgm:t>
    </dgm:pt>
    <dgm:pt modelId="{86F8974A-4D03-4B4E-836C-CEF8BF38A27E}" type="parTrans" cxnId="{496FE600-2462-4C2D-89CA-2C8DFC2D3F02}">
      <dgm:prSet/>
      <dgm:spPr/>
      <dgm:t>
        <a:bodyPr/>
        <a:lstStyle/>
        <a:p>
          <a:endParaRPr lang="es-ES" sz="1600"/>
        </a:p>
      </dgm:t>
    </dgm:pt>
    <dgm:pt modelId="{C2C57946-660A-4C54-9C3E-11CE7B484263}" type="sibTrans" cxnId="{496FE600-2462-4C2D-89CA-2C8DFC2D3F02}">
      <dgm:prSet/>
      <dgm:spPr/>
      <dgm:t>
        <a:bodyPr/>
        <a:lstStyle/>
        <a:p>
          <a:endParaRPr lang="es-ES" sz="1600"/>
        </a:p>
      </dgm:t>
    </dgm:pt>
    <dgm:pt modelId="{FEAB5B6D-E0A1-43A0-8E26-0BBE9B90E3B8}" type="pres">
      <dgm:prSet presAssocID="{67962028-77DE-48DB-BDBC-FD773B71B7D4}" presName="linear" presStyleCnt="0">
        <dgm:presLayoutVars>
          <dgm:animLvl val="lvl"/>
          <dgm:resizeHandles val="exact"/>
        </dgm:presLayoutVars>
      </dgm:prSet>
      <dgm:spPr/>
      <dgm:t>
        <a:bodyPr/>
        <a:lstStyle/>
        <a:p>
          <a:endParaRPr lang="es-ES"/>
        </a:p>
      </dgm:t>
    </dgm:pt>
    <dgm:pt modelId="{0AD9408F-24F2-4DA1-8608-7A7C466F1954}" type="pres">
      <dgm:prSet presAssocID="{8C9EFA0E-E6A9-4297-B098-58C0A0501414}" presName="parentText" presStyleLbl="node1" presStyleIdx="0" presStyleCnt="4" custScaleY="49237" custLinFactNeighborY="-10095">
        <dgm:presLayoutVars>
          <dgm:chMax val="0"/>
          <dgm:bulletEnabled val="1"/>
        </dgm:presLayoutVars>
      </dgm:prSet>
      <dgm:spPr/>
      <dgm:t>
        <a:bodyPr/>
        <a:lstStyle/>
        <a:p>
          <a:endParaRPr lang="es-ES"/>
        </a:p>
      </dgm:t>
    </dgm:pt>
    <dgm:pt modelId="{AFBA09FA-BFD4-4E19-922D-A665961E5345}" type="pres">
      <dgm:prSet presAssocID="{8C9EFA0E-E6A9-4297-B098-58C0A0501414}" presName="childText" presStyleLbl="revTx" presStyleIdx="0" presStyleCnt="4" custScaleY="87298" custLinFactNeighborY="2795">
        <dgm:presLayoutVars>
          <dgm:bulletEnabled val="1"/>
        </dgm:presLayoutVars>
      </dgm:prSet>
      <dgm:spPr/>
      <dgm:t>
        <a:bodyPr/>
        <a:lstStyle/>
        <a:p>
          <a:endParaRPr lang="es-ES"/>
        </a:p>
      </dgm:t>
    </dgm:pt>
    <dgm:pt modelId="{66EA9903-8714-4633-8AEC-E0E63931DDDE}" type="pres">
      <dgm:prSet presAssocID="{6061F1AB-A91F-4912-8B85-BC796DEA01F6}" presName="parentText" presStyleLbl="node1" presStyleIdx="1" presStyleCnt="4" custScaleY="49237" custLinFactNeighborY="-10095">
        <dgm:presLayoutVars>
          <dgm:chMax val="0"/>
          <dgm:bulletEnabled val="1"/>
        </dgm:presLayoutVars>
      </dgm:prSet>
      <dgm:spPr/>
      <dgm:t>
        <a:bodyPr/>
        <a:lstStyle/>
        <a:p>
          <a:endParaRPr lang="es-ES"/>
        </a:p>
      </dgm:t>
    </dgm:pt>
    <dgm:pt modelId="{FC6648AE-E2E4-4E88-B0C5-78D4CAE71EFA}" type="pres">
      <dgm:prSet presAssocID="{6061F1AB-A91F-4912-8B85-BC796DEA01F6}" presName="childText" presStyleLbl="revTx" presStyleIdx="1" presStyleCnt="4" custScaleY="87298" custLinFactNeighborY="1181">
        <dgm:presLayoutVars>
          <dgm:bulletEnabled val="1"/>
        </dgm:presLayoutVars>
      </dgm:prSet>
      <dgm:spPr/>
      <dgm:t>
        <a:bodyPr/>
        <a:lstStyle/>
        <a:p>
          <a:endParaRPr lang="es-ES"/>
        </a:p>
      </dgm:t>
    </dgm:pt>
    <dgm:pt modelId="{6077BDFC-6B5D-41FC-8907-ED07EA80DAE5}" type="pres">
      <dgm:prSet presAssocID="{9C49FF45-B7EF-4EF4-8B56-C3D0E67619CC}" presName="parentText" presStyleLbl="node1" presStyleIdx="2" presStyleCnt="4" custScaleY="43885" custLinFactNeighborY="-31650">
        <dgm:presLayoutVars>
          <dgm:chMax val="0"/>
          <dgm:bulletEnabled val="1"/>
        </dgm:presLayoutVars>
      </dgm:prSet>
      <dgm:spPr/>
      <dgm:t>
        <a:bodyPr/>
        <a:lstStyle/>
        <a:p>
          <a:endParaRPr lang="es-ES"/>
        </a:p>
      </dgm:t>
    </dgm:pt>
    <dgm:pt modelId="{6572F18E-BA87-4ACC-AC01-9263BCD71471}" type="pres">
      <dgm:prSet presAssocID="{9C49FF45-B7EF-4EF4-8B56-C3D0E67619CC}" presName="childText" presStyleLbl="revTx" presStyleIdx="2" presStyleCnt="4" custLinFactNeighborY="-22544">
        <dgm:presLayoutVars>
          <dgm:bulletEnabled val="1"/>
        </dgm:presLayoutVars>
      </dgm:prSet>
      <dgm:spPr/>
      <dgm:t>
        <a:bodyPr/>
        <a:lstStyle/>
        <a:p>
          <a:endParaRPr lang="es-ES"/>
        </a:p>
      </dgm:t>
    </dgm:pt>
    <dgm:pt modelId="{32456CAC-52E8-4199-8C22-89D16564D2F5}" type="pres">
      <dgm:prSet presAssocID="{DA2CE835-A1A3-465A-A874-33F07ACAD631}" presName="parentText" presStyleLbl="node1" presStyleIdx="3" presStyleCnt="4" custScaleY="42956" custLinFactNeighborY="-7351">
        <dgm:presLayoutVars>
          <dgm:chMax val="0"/>
          <dgm:bulletEnabled val="1"/>
        </dgm:presLayoutVars>
      </dgm:prSet>
      <dgm:spPr/>
      <dgm:t>
        <a:bodyPr/>
        <a:lstStyle/>
        <a:p>
          <a:endParaRPr lang="es-ES"/>
        </a:p>
      </dgm:t>
    </dgm:pt>
    <dgm:pt modelId="{EB1E6F36-8E7F-4B45-A765-1F38FF01F21D}" type="pres">
      <dgm:prSet presAssocID="{DA2CE835-A1A3-465A-A874-33F07ACAD631}" presName="childText" presStyleLbl="revTx" presStyleIdx="3" presStyleCnt="4" custLinFactNeighborY="1717">
        <dgm:presLayoutVars>
          <dgm:bulletEnabled val="1"/>
        </dgm:presLayoutVars>
      </dgm:prSet>
      <dgm:spPr/>
      <dgm:t>
        <a:bodyPr/>
        <a:lstStyle/>
        <a:p>
          <a:endParaRPr lang="es-ES"/>
        </a:p>
      </dgm:t>
    </dgm:pt>
  </dgm:ptLst>
  <dgm:cxnLst>
    <dgm:cxn modelId="{496FE600-2462-4C2D-89CA-2C8DFC2D3F02}" srcId="{8C9EFA0E-E6A9-4297-B098-58C0A0501414}" destId="{A28C6764-9B0B-4CEB-ABDD-C52F0C34DCD2}" srcOrd="0" destOrd="0" parTransId="{86F8974A-4D03-4B4E-836C-CEF8BF38A27E}" sibTransId="{C2C57946-660A-4C54-9C3E-11CE7B484263}"/>
    <dgm:cxn modelId="{30B4E3D5-DA4F-4297-A8EA-CB646A2B599E}" srcId="{6061F1AB-A91F-4912-8B85-BC796DEA01F6}" destId="{CB2D4FCC-8D13-42E2-AEAB-A71D565344CF}" srcOrd="0" destOrd="0" parTransId="{C818B747-A660-4775-A606-8BFEAF5D2102}" sibTransId="{DCC64583-5132-4BAB-BA1C-AFBC7FAEB0C1}"/>
    <dgm:cxn modelId="{159A8E3E-84B8-40F0-8E09-E182EAB570A4}" type="presOf" srcId="{9C49FF45-B7EF-4EF4-8B56-C3D0E67619CC}" destId="{6077BDFC-6B5D-41FC-8907-ED07EA80DAE5}" srcOrd="0" destOrd="0" presId="urn:microsoft.com/office/officeart/2005/8/layout/vList2"/>
    <dgm:cxn modelId="{54D580B3-93DF-4B08-BD27-E4CE2128A5DF}" srcId="{67962028-77DE-48DB-BDBC-FD773B71B7D4}" destId="{DA2CE835-A1A3-465A-A874-33F07ACAD631}" srcOrd="3" destOrd="0" parTransId="{0A3F99B6-0C39-4DE7-8B75-77456B5F821D}" sibTransId="{55F667E6-2031-4CEA-82C7-5014AD5558AB}"/>
    <dgm:cxn modelId="{7A8DF669-52D4-408F-AF01-B03283A3AA2A}" type="presOf" srcId="{CB2D4FCC-8D13-42E2-AEAB-A71D565344CF}" destId="{FC6648AE-E2E4-4E88-B0C5-78D4CAE71EFA}" srcOrd="0" destOrd="0" presId="urn:microsoft.com/office/officeart/2005/8/layout/vList2"/>
    <dgm:cxn modelId="{3A6DA880-207D-40C8-878F-26701906A2DD}" type="presOf" srcId="{A28C6764-9B0B-4CEB-ABDD-C52F0C34DCD2}" destId="{AFBA09FA-BFD4-4E19-922D-A665961E5345}" srcOrd="0" destOrd="0" presId="urn:microsoft.com/office/officeart/2005/8/layout/vList2"/>
    <dgm:cxn modelId="{0028699E-33CF-4400-81D4-BD84B04F10A4}" srcId="{9C49FF45-B7EF-4EF4-8B56-C3D0E67619CC}" destId="{A910AFC4-DC75-49C3-A4C9-3D72A7FB4939}" srcOrd="0" destOrd="0" parTransId="{C15F156D-F6D5-4AF1-B465-7784125CA031}" sibTransId="{D2080DAF-6411-427D-BEE4-AE1C600B87FB}"/>
    <dgm:cxn modelId="{DF5D24AD-5A38-4461-A3A7-F755A389DA2C}" type="presOf" srcId="{DA2CE835-A1A3-465A-A874-33F07ACAD631}" destId="{32456CAC-52E8-4199-8C22-89D16564D2F5}" srcOrd="0" destOrd="0" presId="urn:microsoft.com/office/officeart/2005/8/layout/vList2"/>
    <dgm:cxn modelId="{0C9AD187-0D04-4386-9F1C-EB21FFA4BFEB}" srcId="{67962028-77DE-48DB-BDBC-FD773B71B7D4}" destId="{9C49FF45-B7EF-4EF4-8B56-C3D0E67619CC}" srcOrd="2" destOrd="0" parTransId="{5EC78CEA-ABA3-454D-BE6A-B7D3AAEE9F1B}" sibTransId="{EC4ED3A2-E67D-40C3-B803-B3473D3E1893}"/>
    <dgm:cxn modelId="{736332DB-DAD9-44B4-97BD-D709C9C43B71}" type="presOf" srcId="{8C9EFA0E-E6A9-4297-B098-58C0A0501414}" destId="{0AD9408F-24F2-4DA1-8608-7A7C466F1954}" srcOrd="0" destOrd="0" presId="urn:microsoft.com/office/officeart/2005/8/layout/vList2"/>
    <dgm:cxn modelId="{7C0264B4-9223-4A1A-8BEE-ABCA5AABFF34}" type="presOf" srcId="{6061F1AB-A91F-4912-8B85-BC796DEA01F6}" destId="{66EA9903-8714-4633-8AEC-E0E63931DDDE}" srcOrd="0" destOrd="0" presId="urn:microsoft.com/office/officeart/2005/8/layout/vList2"/>
    <dgm:cxn modelId="{1A351FDF-3CE5-463A-81DF-31AF1A2C51F5}" srcId="{DA2CE835-A1A3-465A-A874-33F07ACAD631}" destId="{82C75489-99B5-4EDA-A5B2-B6EE8F29B93B}" srcOrd="0" destOrd="0" parTransId="{B055CBE2-463E-493C-B3E0-AD5A1B57464A}" sibTransId="{6B2E14F5-24F1-4FD6-963E-BC57FEF4E29A}"/>
    <dgm:cxn modelId="{C0FEB261-1B3F-467D-AF9A-C15413724AF4}" type="presOf" srcId="{67962028-77DE-48DB-BDBC-FD773B71B7D4}" destId="{FEAB5B6D-E0A1-43A0-8E26-0BBE9B90E3B8}" srcOrd="0" destOrd="0" presId="urn:microsoft.com/office/officeart/2005/8/layout/vList2"/>
    <dgm:cxn modelId="{A052BA49-9BA6-4EEA-A239-FFC2C5D52651}" srcId="{67962028-77DE-48DB-BDBC-FD773B71B7D4}" destId="{6061F1AB-A91F-4912-8B85-BC796DEA01F6}" srcOrd="1" destOrd="0" parTransId="{F456A27D-F2C9-415E-9467-955A1EE804D0}" sibTransId="{74E53FD9-D17A-4EBB-921D-170FEB6D92F2}"/>
    <dgm:cxn modelId="{8180595F-7EA3-4A11-9A6D-0B01CDFF190C}" type="presOf" srcId="{82C75489-99B5-4EDA-A5B2-B6EE8F29B93B}" destId="{EB1E6F36-8E7F-4B45-A765-1F38FF01F21D}" srcOrd="0" destOrd="0" presId="urn:microsoft.com/office/officeart/2005/8/layout/vList2"/>
    <dgm:cxn modelId="{34EDC3C9-7F2F-4D61-A757-456E2263CB1A}" type="presOf" srcId="{A910AFC4-DC75-49C3-A4C9-3D72A7FB4939}" destId="{6572F18E-BA87-4ACC-AC01-9263BCD71471}" srcOrd="0" destOrd="0" presId="urn:microsoft.com/office/officeart/2005/8/layout/vList2"/>
    <dgm:cxn modelId="{81535E46-416A-410A-AF2B-5031B6D591DC}" srcId="{67962028-77DE-48DB-BDBC-FD773B71B7D4}" destId="{8C9EFA0E-E6A9-4297-B098-58C0A0501414}" srcOrd="0" destOrd="0" parTransId="{3E2A4035-EE10-40EB-9FD2-B2DC5501A46E}" sibTransId="{48CA7AE6-61BE-4531-B929-75B99ABABDD2}"/>
    <dgm:cxn modelId="{982B1874-884E-4FCF-89FE-AEFE3A04A173}" type="presParOf" srcId="{FEAB5B6D-E0A1-43A0-8E26-0BBE9B90E3B8}" destId="{0AD9408F-24F2-4DA1-8608-7A7C466F1954}" srcOrd="0" destOrd="0" presId="urn:microsoft.com/office/officeart/2005/8/layout/vList2"/>
    <dgm:cxn modelId="{23EC8F39-BC64-4D30-92CB-4B5BADE77CEB}" type="presParOf" srcId="{FEAB5B6D-E0A1-43A0-8E26-0BBE9B90E3B8}" destId="{AFBA09FA-BFD4-4E19-922D-A665961E5345}" srcOrd="1" destOrd="0" presId="urn:microsoft.com/office/officeart/2005/8/layout/vList2"/>
    <dgm:cxn modelId="{528A1D21-443A-4C05-9FC6-8B0CBE3AB078}" type="presParOf" srcId="{FEAB5B6D-E0A1-43A0-8E26-0BBE9B90E3B8}" destId="{66EA9903-8714-4633-8AEC-E0E63931DDDE}" srcOrd="2" destOrd="0" presId="urn:microsoft.com/office/officeart/2005/8/layout/vList2"/>
    <dgm:cxn modelId="{6A0EAD23-9C21-4692-BCF6-D88BA629C212}" type="presParOf" srcId="{FEAB5B6D-E0A1-43A0-8E26-0BBE9B90E3B8}" destId="{FC6648AE-E2E4-4E88-B0C5-78D4CAE71EFA}" srcOrd="3" destOrd="0" presId="urn:microsoft.com/office/officeart/2005/8/layout/vList2"/>
    <dgm:cxn modelId="{2AFB7BC8-ACDD-486D-B9CE-F94F598C1775}" type="presParOf" srcId="{FEAB5B6D-E0A1-43A0-8E26-0BBE9B90E3B8}" destId="{6077BDFC-6B5D-41FC-8907-ED07EA80DAE5}" srcOrd="4" destOrd="0" presId="urn:microsoft.com/office/officeart/2005/8/layout/vList2"/>
    <dgm:cxn modelId="{C52D4F0B-2E5C-4148-9406-598DAE99D137}" type="presParOf" srcId="{FEAB5B6D-E0A1-43A0-8E26-0BBE9B90E3B8}" destId="{6572F18E-BA87-4ACC-AC01-9263BCD71471}" srcOrd="5" destOrd="0" presId="urn:microsoft.com/office/officeart/2005/8/layout/vList2"/>
    <dgm:cxn modelId="{27CB0FD4-EA57-47CB-8BDD-BF1165260E4A}" type="presParOf" srcId="{FEAB5B6D-E0A1-43A0-8E26-0BBE9B90E3B8}" destId="{32456CAC-52E8-4199-8C22-89D16564D2F5}" srcOrd="6" destOrd="0" presId="urn:microsoft.com/office/officeart/2005/8/layout/vList2"/>
    <dgm:cxn modelId="{CC13F62B-61C7-4737-A3C2-B8B30782463F}" type="presParOf" srcId="{FEAB5B6D-E0A1-43A0-8E26-0BBE9B90E3B8}" destId="{EB1E6F36-8E7F-4B45-A765-1F38FF01F21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EC0C714-9268-4674-930E-C30B6C5DD834}"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s-ES"/>
        </a:p>
      </dgm:t>
    </dgm:pt>
    <dgm:pt modelId="{D22A7876-EE17-4B4D-8B12-06B4DAE5B3D4}">
      <dgm:prSet phldrT="[Texto]" custT="1"/>
      <dgm:spPr/>
      <dgm:t>
        <a:bodyPr/>
        <a:lstStyle/>
        <a:p>
          <a:r>
            <a:rPr lang="es-ES" sz="1600" b="1" dirty="0" smtClean="0"/>
            <a:t>Acta de reunión</a:t>
          </a:r>
          <a:endParaRPr lang="es-ES" sz="1600" b="1" dirty="0"/>
        </a:p>
      </dgm:t>
    </dgm:pt>
    <dgm:pt modelId="{2FE29BAA-83C1-4938-900B-64E3A9F0971C}" type="parTrans" cxnId="{8ABBA4AE-535C-4A65-A674-47CCAFB4182A}">
      <dgm:prSet/>
      <dgm:spPr/>
      <dgm:t>
        <a:bodyPr/>
        <a:lstStyle/>
        <a:p>
          <a:endParaRPr lang="es-ES" sz="1600"/>
        </a:p>
      </dgm:t>
    </dgm:pt>
    <dgm:pt modelId="{348445CA-0D7C-4E02-B837-C798E7EAFF9F}" type="sibTrans" cxnId="{8ABBA4AE-535C-4A65-A674-47CCAFB4182A}">
      <dgm:prSet/>
      <dgm:spPr/>
      <dgm:t>
        <a:bodyPr/>
        <a:lstStyle/>
        <a:p>
          <a:endParaRPr lang="es-ES" sz="1600"/>
        </a:p>
      </dgm:t>
    </dgm:pt>
    <dgm:pt modelId="{8ED5D99B-13CE-45D3-94D7-A50B14A8B866}">
      <dgm:prSet phldrT="[Texto]" custT="1"/>
      <dgm:spPr/>
      <dgm:t>
        <a:bodyPr/>
        <a:lstStyle/>
        <a:p>
          <a:r>
            <a:rPr lang="es-ES" sz="1600" dirty="0" smtClean="0"/>
            <a:t>Acta de cada reunión de los cuerpos colegiados en un libro llevado a tal efecto, con las formalidades de los libros de comercio (art. 73). </a:t>
          </a:r>
          <a:endParaRPr lang="es-ES" sz="1600" dirty="0"/>
        </a:p>
      </dgm:t>
    </dgm:pt>
    <dgm:pt modelId="{8745E9A8-743E-4AC9-8B3A-625733D33D0E}" type="parTrans" cxnId="{6C6A051F-69F4-4C3F-BAEB-AF5EBA1F6075}">
      <dgm:prSet/>
      <dgm:spPr/>
      <dgm:t>
        <a:bodyPr/>
        <a:lstStyle/>
        <a:p>
          <a:endParaRPr lang="es-ES" sz="1600"/>
        </a:p>
      </dgm:t>
    </dgm:pt>
    <dgm:pt modelId="{D65F7A4A-902C-4CC4-ADB4-EF12202BED4F}" type="sibTrans" cxnId="{6C6A051F-69F4-4C3F-BAEB-AF5EBA1F6075}">
      <dgm:prSet/>
      <dgm:spPr/>
      <dgm:t>
        <a:bodyPr/>
        <a:lstStyle/>
        <a:p>
          <a:endParaRPr lang="es-ES" sz="1600"/>
        </a:p>
      </dgm:t>
    </dgm:pt>
    <dgm:pt modelId="{B7DAEA86-DAD8-4694-8F0E-D7ED79B16A4A}">
      <dgm:prSet phldrT="[Texto]" custT="1"/>
      <dgm:spPr/>
      <dgm:t>
        <a:bodyPr/>
        <a:lstStyle/>
        <a:p>
          <a:r>
            <a:rPr lang="es-ES" sz="1600" b="1" dirty="0" smtClean="0"/>
            <a:t>Copia del acta </a:t>
          </a:r>
          <a:endParaRPr lang="es-ES" sz="1600" b="1" dirty="0"/>
        </a:p>
      </dgm:t>
    </dgm:pt>
    <dgm:pt modelId="{491EB6F7-036F-4142-911F-44BB3BC0652E}" type="parTrans" cxnId="{65CA8C16-DDA4-486D-9BB0-0B72B52B06A8}">
      <dgm:prSet/>
      <dgm:spPr/>
      <dgm:t>
        <a:bodyPr/>
        <a:lstStyle/>
        <a:p>
          <a:endParaRPr lang="es-ES" sz="1600"/>
        </a:p>
      </dgm:t>
    </dgm:pt>
    <dgm:pt modelId="{DE03157A-EB2C-48BF-B396-07482903ADE3}" type="sibTrans" cxnId="{65CA8C16-DDA4-486D-9BB0-0B72B52B06A8}">
      <dgm:prSet/>
      <dgm:spPr/>
      <dgm:t>
        <a:bodyPr/>
        <a:lstStyle/>
        <a:p>
          <a:endParaRPr lang="es-ES" sz="1600"/>
        </a:p>
      </dgm:t>
    </dgm:pt>
    <dgm:pt modelId="{8D43F425-5A09-4CFE-AA6D-05B3A0B2ACF1}">
      <dgm:prSet custT="1"/>
      <dgm:spPr/>
      <dgm:t>
        <a:bodyPr/>
        <a:lstStyle/>
        <a:p>
          <a:r>
            <a:rPr lang="es-ES" sz="1600" dirty="0" smtClean="0"/>
            <a:t>Firmadas por todos los que asistieron a la reunión.</a:t>
          </a:r>
          <a:endParaRPr lang="es-ES" sz="1600" dirty="0"/>
        </a:p>
      </dgm:t>
    </dgm:pt>
    <dgm:pt modelId="{356B10F5-4EA1-41E6-912B-B43534799F16}" type="parTrans" cxnId="{A71E7790-0B12-458F-871C-64664EC80536}">
      <dgm:prSet/>
      <dgm:spPr/>
      <dgm:t>
        <a:bodyPr/>
        <a:lstStyle/>
        <a:p>
          <a:endParaRPr lang="es-ES" sz="1600"/>
        </a:p>
      </dgm:t>
    </dgm:pt>
    <dgm:pt modelId="{5BBA948F-D24C-4DA0-8CD1-17C5758EBB7D}" type="sibTrans" cxnId="{A71E7790-0B12-458F-871C-64664EC80536}">
      <dgm:prSet/>
      <dgm:spPr/>
      <dgm:t>
        <a:bodyPr/>
        <a:lstStyle/>
        <a:p>
          <a:endParaRPr lang="es-ES" sz="1600"/>
        </a:p>
      </dgm:t>
    </dgm:pt>
    <dgm:pt modelId="{88861BC8-662E-4B49-BB9E-9E637EC6082D}">
      <dgm:prSet custT="1"/>
      <dgm:spPr/>
      <dgm:t>
        <a:bodyPr/>
        <a:lstStyle/>
        <a:p>
          <a:r>
            <a:rPr lang="es-ES" sz="1600" dirty="0" smtClean="0"/>
            <a:t>Confeccionarse mientras se celebra la misma (o una vez finalizada la reunión).</a:t>
          </a:r>
          <a:endParaRPr lang="es-ES" sz="1600" dirty="0"/>
        </a:p>
      </dgm:t>
    </dgm:pt>
    <dgm:pt modelId="{7C5BB699-F937-4B48-8C17-68710AC1A10C}" type="parTrans" cxnId="{777F37C8-9E4D-4F7C-9ADE-937009F70AAA}">
      <dgm:prSet/>
      <dgm:spPr/>
      <dgm:t>
        <a:bodyPr/>
        <a:lstStyle/>
        <a:p>
          <a:endParaRPr lang="es-ES" sz="1600"/>
        </a:p>
      </dgm:t>
    </dgm:pt>
    <dgm:pt modelId="{BBE53CD3-E855-4874-8418-04548D18B75B}" type="sibTrans" cxnId="{777F37C8-9E4D-4F7C-9ADE-937009F70AAA}">
      <dgm:prSet/>
      <dgm:spPr/>
      <dgm:t>
        <a:bodyPr/>
        <a:lstStyle/>
        <a:p>
          <a:endParaRPr lang="es-ES" sz="1600"/>
        </a:p>
      </dgm:t>
    </dgm:pt>
    <dgm:pt modelId="{489BFE2D-CB00-4C37-8C4A-0D2A29AFA9B3}">
      <dgm:prSet custT="1"/>
      <dgm:spPr/>
      <dgm:t>
        <a:bodyPr/>
        <a:lstStyle/>
        <a:p>
          <a:r>
            <a:rPr lang="es-ES" sz="1600" b="1" dirty="0" smtClean="0"/>
            <a:t>Contenido</a:t>
          </a:r>
          <a:endParaRPr lang="es-ES" sz="1600" b="1" dirty="0"/>
        </a:p>
      </dgm:t>
    </dgm:pt>
    <dgm:pt modelId="{EC3CB208-F06A-4988-84A3-CD59FC4E64F1}" type="parTrans" cxnId="{7064D5B4-AF96-485B-9776-3606D6E3F348}">
      <dgm:prSet/>
      <dgm:spPr/>
      <dgm:t>
        <a:bodyPr/>
        <a:lstStyle/>
        <a:p>
          <a:endParaRPr lang="es-ES" sz="1600"/>
        </a:p>
      </dgm:t>
    </dgm:pt>
    <dgm:pt modelId="{E872020A-2193-458E-A3F0-DECBC032723F}" type="sibTrans" cxnId="{7064D5B4-AF96-485B-9776-3606D6E3F348}">
      <dgm:prSet/>
      <dgm:spPr/>
      <dgm:t>
        <a:bodyPr/>
        <a:lstStyle/>
        <a:p>
          <a:endParaRPr lang="es-ES" sz="1600"/>
        </a:p>
      </dgm:t>
    </dgm:pt>
    <dgm:pt modelId="{04854E5D-FB2C-475A-825C-D4F26174F894}">
      <dgm:prSet custT="1"/>
      <dgm:spPr/>
      <dgm:t>
        <a:bodyPr/>
        <a:lstStyle/>
        <a:p>
          <a:r>
            <a:rPr lang="es-ES" sz="1600" dirty="0" smtClean="0"/>
            <a:t>Detalle de los directores presentes y ausentes.</a:t>
          </a:r>
          <a:endParaRPr lang="es-ES" sz="1600" dirty="0"/>
        </a:p>
      </dgm:t>
    </dgm:pt>
    <dgm:pt modelId="{BDB0ACD0-984F-401F-A827-FB97C6C87BFF}" type="parTrans" cxnId="{A0EB1B27-29F2-4F88-8050-E9D9A66879FA}">
      <dgm:prSet/>
      <dgm:spPr/>
      <dgm:t>
        <a:bodyPr/>
        <a:lstStyle/>
        <a:p>
          <a:endParaRPr lang="es-ES" sz="1600"/>
        </a:p>
      </dgm:t>
    </dgm:pt>
    <dgm:pt modelId="{FAF80A9F-C4CD-493A-A3A0-760BB329AA24}" type="sibTrans" cxnId="{A0EB1B27-29F2-4F88-8050-E9D9A66879FA}">
      <dgm:prSet/>
      <dgm:spPr/>
      <dgm:t>
        <a:bodyPr/>
        <a:lstStyle/>
        <a:p>
          <a:endParaRPr lang="es-ES" sz="1600"/>
        </a:p>
      </dgm:t>
    </dgm:pt>
    <dgm:pt modelId="{EA842629-57F4-461F-B196-413B6E73398A}">
      <dgm:prSet custT="1"/>
      <dgm:spPr/>
      <dgm:t>
        <a:bodyPr/>
        <a:lstStyle/>
        <a:p>
          <a:r>
            <a:rPr lang="es-ES" sz="1600" dirty="0" smtClean="0"/>
            <a:t>Miembros del órgano de fiscalización correspondiente en su caso.</a:t>
          </a:r>
          <a:endParaRPr lang="es-ES" sz="1600" dirty="0"/>
        </a:p>
      </dgm:t>
    </dgm:pt>
    <dgm:pt modelId="{EC1F089B-2070-42D8-80C2-00EB4CC236DC}" type="parTrans" cxnId="{2C73691D-18C6-490A-AF75-1ACD4EE776BC}">
      <dgm:prSet/>
      <dgm:spPr/>
      <dgm:t>
        <a:bodyPr/>
        <a:lstStyle/>
        <a:p>
          <a:endParaRPr lang="es-ES" sz="1600"/>
        </a:p>
      </dgm:t>
    </dgm:pt>
    <dgm:pt modelId="{D61EAF91-BCE1-409A-BE5D-A3EC80D7E5AD}" type="sibTrans" cxnId="{2C73691D-18C6-490A-AF75-1ACD4EE776BC}">
      <dgm:prSet/>
      <dgm:spPr/>
      <dgm:t>
        <a:bodyPr/>
        <a:lstStyle/>
        <a:p>
          <a:endParaRPr lang="es-ES" sz="1600"/>
        </a:p>
      </dgm:t>
    </dgm:pt>
    <dgm:pt modelId="{CF648C0D-5BE6-4403-967C-732582B30918}">
      <dgm:prSet custT="1"/>
      <dgm:spPr/>
      <dgm:t>
        <a:bodyPr/>
        <a:lstStyle/>
        <a:p>
          <a:r>
            <a:rPr lang="es-ES" sz="1600" dirty="0" smtClean="0"/>
            <a:t>Día, hora y lugar de reunión.</a:t>
          </a:r>
          <a:endParaRPr lang="es-ES" sz="1600" dirty="0"/>
        </a:p>
      </dgm:t>
    </dgm:pt>
    <dgm:pt modelId="{6C0F060F-DC5C-485E-90DA-14726A2D9FE6}" type="parTrans" cxnId="{E882929E-1A3D-4028-AAF4-5CDE5E998966}">
      <dgm:prSet/>
      <dgm:spPr/>
      <dgm:t>
        <a:bodyPr/>
        <a:lstStyle/>
        <a:p>
          <a:endParaRPr lang="es-ES" sz="1600"/>
        </a:p>
      </dgm:t>
    </dgm:pt>
    <dgm:pt modelId="{CF15DE94-2799-4DEC-91CA-64AB4291532F}" type="sibTrans" cxnId="{E882929E-1A3D-4028-AAF4-5CDE5E998966}">
      <dgm:prSet/>
      <dgm:spPr/>
      <dgm:t>
        <a:bodyPr/>
        <a:lstStyle/>
        <a:p>
          <a:endParaRPr lang="es-ES" sz="1600"/>
        </a:p>
      </dgm:t>
    </dgm:pt>
    <dgm:pt modelId="{2115401F-CF96-4A7E-A9A1-FAD0A09B11E2}">
      <dgm:prSet phldrT="[Texto]" custT="1"/>
      <dgm:spPr/>
      <dgm:t>
        <a:bodyPr/>
        <a:lstStyle/>
        <a:p>
          <a:r>
            <a:rPr lang="es-ES" sz="1600" dirty="0" smtClean="0"/>
            <a:t>Rige art. 249 incluso en lo que respecta al derecho de los accionistas de obtener, a costa de los mismos, copia del acta de cada reunión.</a:t>
          </a:r>
          <a:endParaRPr lang="es-ES" sz="1600" dirty="0"/>
        </a:p>
      </dgm:t>
    </dgm:pt>
    <dgm:pt modelId="{A92CD9A6-8C96-4959-9230-72A9F3943159}" type="parTrans" cxnId="{05A47F11-2F77-45CA-A124-5D9BC6299546}">
      <dgm:prSet/>
      <dgm:spPr/>
      <dgm:t>
        <a:bodyPr/>
        <a:lstStyle/>
        <a:p>
          <a:endParaRPr lang="es-ES" sz="1600"/>
        </a:p>
      </dgm:t>
    </dgm:pt>
    <dgm:pt modelId="{FEAE404F-3769-4E85-AD32-2C02C0D134F7}" type="sibTrans" cxnId="{05A47F11-2F77-45CA-A124-5D9BC6299546}">
      <dgm:prSet/>
      <dgm:spPr/>
      <dgm:t>
        <a:bodyPr/>
        <a:lstStyle/>
        <a:p>
          <a:endParaRPr lang="es-ES" sz="1600"/>
        </a:p>
      </dgm:t>
    </dgm:pt>
    <dgm:pt modelId="{0BFF8948-0C0E-445B-8A1F-E8EB98BDA754}">
      <dgm:prSet custT="1"/>
      <dgm:spPr/>
      <dgm:t>
        <a:bodyPr/>
        <a:lstStyle/>
        <a:p>
          <a:r>
            <a:rPr lang="es-ES" sz="1600" dirty="0" smtClean="0"/>
            <a:t>Resumir manifestaciones hechas en la deliberación, formas de votaciones y sus resultados, con expresión completa de las decisiones adoptadas. </a:t>
          </a:r>
          <a:endParaRPr lang="es-ES" sz="1600" dirty="0"/>
        </a:p>
      </dgm:t>
    </dgm:pt>
    <dgm:pt modelId="{F0F97421-500C-4439-97D9-C549D159C108}" type="parTrans" cxnId="{42D75BDA-9436-4550-AA9A-A7C75E1DF0B8}">
      <dgm:prSet/>
      <dgm:spPr/>
      <dgm:t>
        <a:bodyPr/>
        <a:lstStyle/>
        <a:p>
          <a:endParaRPr lang="es-ES" sz="1600"/>
        </a:p>
      </dgm:t>
    </dgm:pt>
    <dgm:pt modelId="{2E0C3E3C-A548-4B84-9B08-C546B16942D8}" type="sibTrans" cxnId="{42D75BDA-9436-4550-AA9A-A7C75E1DF0B8}">
      <dgm:prSet/>
      <dgm:spPr/>
      <dgm:t>
        <a:bodyPr/>
        <a:lstStyle/>
        <a:p>
          <a:endParaRPr lang="es-ES" sz="1600"/>
        </a:p>
      </dgm:t>
    </dgm:pt>
    <dgm:pt modelId="{109D5716-1EFA-4B3A-9947-3565D98299DA}" type="pres">
      <dgm:prSet presAssocID="{7EC0C714-9268-4674-930E-C30B6C5DD834}" presName="linear" presStyleCnt="0">
        <dgm:presLayoutVars>
          <dgm:animLvl val="lvl"/>
          <dgm:resizeHandles val="exact"/>
        </dgm:presLayoutVars>
      </dgm:prSet>
      <dgm:spPr/>
      <dgm:t>
        <a:bodyPr/>
        <a:lstStyle/>
        <a:p>
          <a:endParaRPr lang="es-ES"/>
        </a:p>
      </dgm:t>
    </dgm:pt>
    <dgm:pt modelId="{582BFD03-5196-42E6-BD23-66B0FE9B21EF}" type="pres">
      <dgm:prSet presAssocID="{D22A7876-EE17-4B4D-8B12-06B4DAE5B3D4}" presName="parentText" presStyleLbl="node1" presStyleIdx="0" presStyleCnt="3" custScaleY="42720" custLinFactNeighborY="-13440">
        <dgm:presLayoutVars>
          <dgm:chMax val="0"/>
          <dgm:bulletEnabled val="1"/>
        </dgm:presLayoutVars>
      </dgm:prSet>
      <dgm:spPr/>
      <dgm:t>
        <a:bodyPr/>
        <a:lstStyle/>
        <a:p>
          <a:endParaRPr lang="es-ES"/>
        </a:p>
      </dgm:t>
    </dgm:pt>
    <dgm:pt modelId="{A05CDE0D-25B0-4CA0-AC60-62486A552FF4}" type="pres">
      <dgm:prSet presAssocID="{D22A7876-EE17-4B4D-8B12-06B4DAE5B3D4}" presName="childText" presStyleLbl="revTx" presStyleIdx="0" presStyleCnt="3" custScaleY="87298" custLinFactNeighborY="-7232">
        <dgm:presLayoutVars>
          <dgm:bulletEnabled val="1"/>
        </dgm:presLayoutVars>
      </dgm:prSet>
      <dgm:spPr/>
      <dgm:t>
        <a:bodyPr/>
        <a:lstStyle/>
        <a:p>
          <a:endParaRPr lang="es-ES"/>
        </a:p>
      </dgm:t>
    </dgm:pt>
    <dgm:pt modelId="{4E18E3DC-8B5D-4192-BF12-D6E11A678287}" type="pres">
      <dgm:prSet presAssocID="{489BFE2D-CB00-4C37-8C4A-0D2A29AFA9B3}" presName="parentText" presStyleLbl="node1" presStyleIdx="1" presStyleCnt="3" custScaleY="42720" custLinFactNeighborY="6619">
        <dgm:presLayoutVars>
          <dgm:chMax val="0"/>
          <dgm:bulletEnabled val="1"/>
        </dgm:presLayoutVars>
      </dgm:prSet>
      <dgm:spPr/>
      <dgm:t>
        <a:bodyPr/>
        <a:lstStyle/>
        <a:p>
          <a:endParaRPr lang="es-ES"/>
        </a:p>
      </dgm:t>
    </dgm:pt>
    <dgm:pt modelId="{887ACC89-2293-4E0B-90AA-BFC59B04413A}" type="pres">
      <dgm:prSet presAssocID="{489BFE2D-CB00-4C37-8C4A-0D2A29AFA9B3}" presName="childText" presStyleLbl="revTx" presStyleIdx="1" presStyleCnt="3" custLinFactNeighborY="10951">
        <dgm:presLayoutVars>
          <dgm:bulletEnabled val="1"/>
        </dgm:presLayoutVars>
      </dgm:prSet>
      <dgm:spPr/>
      <dgm:t>
        <a:bodyPr/>
        <a:lstStyle/>
        <a:p>
          <a:endParaRPr lang="es-ES"/>
        </a:p>
      </dgm:t>
    </dgm:pt>
    <dgm:pt modelId="{140D46CD-C172-4C04-82A0-DB80E6649FA3}" type="pres">
      <dgm:prSet presAssocID="{B7DAEA86-DAD8-4694-8F0E-D7ED79B16A4A}" presName="parentText" presStyleLbl="node1" presStyleIdx="2" presStyleCnt="3" custScaleY="42720" custLinFactNeighborY="12379">
        <dgm:presLayoutVars>
          <dgm:chMax val="0"/>
          <dgm:bulletEnabled val="1"/>
        </dgm:presLayoutVars>
      </dgm:prSet>
      <dgm:spPr/>
      <dgm:t>
        <a:bodyPr/>
        <a:lstStyle/>
        <a:p>
          <a:endParaRPr lang="es-ES"/>
        </a:p>
      </dgm:t>
    </dgm:pt>
    <dgm:pt modelId="{494CF577-D01E-4B82-8072-7BFC1057CE54}" type="pres">
      <dgm:prSet presAssocID="{B7DAEA86-DAD8-4694-8F0E-D7ED79B16A4A}" presName="childText" presStyleLbl="revTx" presStyleIdx="2" presStyleCnt="3" custScaleY="61929" custLinFactNeighborY="26850">
        <dgm:presLayoutVars>
          <dgm:bulletEnabled val="1"/>
        </dgm:presLayoutVars>
      </dgm:prSet>
      <dgm:spPr/>
      <dgm:t>
        <a:bodyPr/>
        <a:lstStyle/>
        <a:p>
          <a:endParaRPr lang="es-ES"/>
        </a:p>
      </dgm:t>
    </dgm:pt>
  </dgm:ptLst>
  <dgm:cxnLst>
    <dgm:cxn modelId="{65CA8C16-DDA4-486D-9BB0-0B72B52B06A8}" srcId="{7EC0C714-9268-4674-930E-C30B6C5DD834}" destId="{B7DAEA86-DAD8-4694-8F0E-D7ED79B16A4A}" srcOrd="2" destOrd="0" parTransId="{491EB6F7-036F-4142-911F-44BB3BC0652E}" sibTransId="{DE03157A-EB2C-48BF-B396-07482903ADE3}"/>
    <dgm:cxn modelId="{BCB11ED5-CA8C-4CAF-BDCE-E8494695E0F8}" type="presOf" srcId="{B7DAEA86-DAD8-4694-8F0E-D7ED79B16A4A}" destId="{140D46CD-C172-4C04-82A0-DB80E6649FA3}" srcOrd="0" destOrd="0" presId="urn:microsoft.com/office/officeart/2005/8/layout/vList2"/>
    <dgm:cxn modelId="{D7F06FFF-719A-48FC-A2E8-EAAB18865C52}" type="presOf" srcId="{489BFE2D-CB00-4C37-8C4A-0D2A29AFA9B3}" destId="{4E18E3DC-8B5D-4192-BF12-D6E11A678287}" srcOrd="0" destOrd="0" presId="urn:microsoft.com/office/officeart/2005/8/layout/vList2"/>
    <dgm:cxn modelId="{141FDCB4-5C36-44CF-B370-C7E596CB175B}" type="presOf" srcId="{04854E5D-FB2C-475A-825C-D4F26174F894}" destId="{887ACC89-2293-4E0B-90AA-BFC59B04413A}" srcOrd="0" destOrd="1" presId="urn:microsoft.com/office/officeart/2005/8/layout/vList2"/>
    <dgm:cxn modelId="{8ABBA4AE-535C-4A65-A674-47CCAFB4182A}" srcId="{7EC0C714-9268-4674-930E-C30B6C5DD834}" destId="{D22A7876-EE17-4B4D-8B12-06B4DAE5B3D4}" srcOrd="0" destOrd="0" parTransId="{2FE29BAA-83C1-4938-900B-64E3A9F0971C}" sibTransId="{348445CA-0D7C-4E02-B837-C798E7EAFF9F}"/>
    <dgm:cxn modelId="{F1DC9494-5472-45BC-B35C-5EC11A13E82F}" type="presOf" srcId="{EA842629-57F4-461F-B196-413B6E73398A}" destId="{887ACC89-2293-4E0B-90AA-BFC59B04413A}" srcOrd="0" destOrd="2" presId="urn:microsoft.com/office/officeart/2005/8/layout/vList2"/>
    <dgm:cxn modelId="{6C6A051F-69F4-4C3F-BAEB-AF5EBA1F6075}" srcId="{D22A7876-EE17-4B4D-8B12-06B4DAE5B3D4}" destId="{8ED5D99B-13CE-45D3-94D7-A50B14A8B866}" srcOrd="0" destOrd="0" parTransId="{8745E9A8-743E-4AC9-8B3A-625733D33D0E}" sibTransId="{D65F7A4A-902C-4CC4-ADB4-EF12202BED4F}"/>
    <dgm:cxn modelId="{2C73691D-18C6-490A-AF75-1ACD4EE776BC}" srcId="{489BFE2D-CB00-4C37-8C4A-0D2A29AFA9B3}" destId="{EA842629-57F4-461F-B196-413B6E73398A}" srcOrd="2" destOrd="0" parTransId="{EC1F089B-2070-42D8-80C2-00EB4CC236DC}" sibTransId="{D61EAF91-BCE1-409A-BE5D-A3EC80D7E5AD}"/>
    <dgm:cxn modelId="{C2A03908-1E2F-4B11-BA36-4DCA24F8277E}" type="presOf" srcId="{2115401F-CF96-4A7E-A9A1-FAD0A09B11E2}" destId="{494CF577-D01E-4B82-8072-7BFC1057CE54}" srcOrd="0" destOrd="0" presId="urn:microsoft.com/office/officeart/2005/8/layout/vList2"/>
    <dgm:cxn modelId="{0902BA6A-3D30-45FE-908C-9DF3B46C9929}" type="presOf" srcId="{0BFF8948-0C0E-445B-8A1F-E8EB98BDA754}" destId="{887ACC89-2293-4E0B-90AA-BFC59B04413A}" srcOrd="0" destOrd="3" presId="urn:microsoft.com/office/officeart/2005/8/layout/vList2"/>
    <dgm:cxn modelId="{182C8050-E551-455A-B91B-A047A9811C22}" type="presOf" srcId="{88861BC8-662E-4B49-BB9E-9E637EC6082D}" destId="{A05CDE0D-25B0-4CA0-AC60-62486A552FF4}" srcOrd="0" destOrd="2" presId="urn:microsoft.com/office/officeart/2005/8/layout/vList2"/>
    <dgm:cxn modelId="{A71E7790-0B12-458F-871C-64664EC80536}" srcId="{D22A7876-EE17-4B4D-8B12-06B4DAE5B3D4}" destId="{8D43F425-5A09-4CFE-AA6D-05B3A0B2ACF1}" srcOrd="1" destOrd="0" parTransId="{356B10F5-4EA1-41E6-912B-B43534799F16}" sibTransId="{5BBA948F-D24C-4DA0-8CD1-17C5758EBB7D}"/>
    <dgm:cxn modelId="{42D75BDA-9436-4550-AA9A-A7C75E1DF0B8}" srcId="{489BFE2D-CB00-4C37-8C4A-0D2A29AFA9B3}" destId="{0BFF8948-0C0E-445B-8A1F-E8EB98BDA754}" srcOrd="3" destOrd="0" parTransId="{F0F97421-500C-4439-97D9-C549D159C108}" sibTransId="{2E0C3E3C-A548-4B84-9B08-C546B16942D8}"/>
    <dgm:cxn modelId="{2D22DD04-AB38-4AE7-9B42-D713EF975DCE}" type="presOf" srcId="{D22A7876-EE17-4B4D-8B12-06B4DAE5B3D4}" destId="{582BFD03-5196-42E6-BD23-66B0FE9B21EF}" srcOrd="0" destOrd="0" presId="urn:microsoft.com/office/officeart/2005/8/layout/vList2"/>
    <dgm:cxn modelId="{643C2188-72B8-4676-8C0C-7502AFF988D3}" type="presOf" srcId="{CF648C0D-5BE6-4403-967C-732582B30918}" destId="{887ACC89-2293-4E0B-90AA-BFC59B04413A}" srcOrd="0" destOrd="0" presId="urn:microsoft.com/office/officeart/2005/8/layout/vList2"/>
    <dgm:cxn modelId="{D3DAE913-1E31-4423-9BD9-DD64A6DF3965}" type="presOf" srcId="{8ED5D99B-13CE-45D3-94D7-A50B14A8B866}" destId="{A05CDE0D-25B0-4CA0-AC60-62486A552FF4}" srcOrd="0" destOrd="0" presId="urn:microsoft.com/office/officeart/2005/8/layout/vList2"/>
    <dgm:cxn modelId="{A0EB1B27-29F2-4F88-8050-E9D9A66879FA}" srcId="{489BFE2D-CB00-4C37-8C4A-0D2A29AFA9B3}" destId="{04854E5D-FB2C-475A-825C-D4F26174F894}" srcOrd="1" destOrd="0" parTransId="{BDB0ACD0-984F-401F-A827-FB97C6C87BFF}" sibTransId="{FAF80A9F-C4CD-493A-A3A0-760BB329AA24}"/>
    <dgm:cxn modelId="{7064D5B4-AF96-485B-9776-3606D6E3F348}" srcId="{7EC0C714-9268-4674-930E-C30B6C5DD834}" destId="{489BFE2D-CB00-4C37-8C4A-0D2A29AFA9B3}" srcOrd="1" destOrd="0" parTransId="{EC3CB208-F06A-4988-84A3-CD59FC4E64F1}" sibTransId="{E872020A-2193-458E-A3F0-DECBC032723F}"/>
    <dgm:cxn modelId="{B78588F8-45D9-4D26-B340-EEAF58F05352}" type="presOf" srcId="{8D43F425-5A09-4CFE-AA6D-05B3A0B2ACF1}" destId="{A05CDE0D-25B0-4CA0-AC60-62486A552FF4}" srcOrd="0" destOrd="1" presId="urn:microsoft.com/office/officeart/2005/8/layout/vList2"/>
    <dgm:cxn modelId="{777F37C8-9E4D-4F7C-9ADE-937009F70AAA}" srcId="{D22A7876-EE17-4B4D-8B12-06B4DAE5B3D4}" destId="{88861BC8-662E-4B49-BB9E-9E637EC6082D}" srcOrd="2" destOrd="0" parTransId="{7C5BB699-F937-4B48-8C17-68710AC1A10C}" sibTransId="{BBE53CD3-E855-4874-8418-04548D18B75B}"/>
    <dgm:cxn modelId="{E882929E-1A3D-4028-AAF4-5CDE5E998966}" srcId="{489BFE2D-CB00-4C37-8C4A-0D2A29AFA9B3}" destId="{CF648C0D-5BE6-4403-967C-732582B30918}" srcOrd="0" destOrd="0" parTransId="{6C0F060F-DC5C-485E-90DA-14726A2D9FE6}" sibTransId="{CF15DE94-2799-4DEC-91CA-64AB4291532F}"/>
    <dgm:cxn modelId="{05A47F11-2F77-45CA-A124-5D9BC6299546}" srcId="{B7DAEA86-DAD8-4694-8F0E-D7ED79B16A4A}" destId="{2115401F-CF96-4A7E-A9A1-FAD0A09B11E2}" srcOrd="0" destOrd="0" parTransId="{A92CD9A6-8C96-4959-9230-72A9F3943159}" sibTransId="{FEAE404F-3769-4E85-AD32-2C02C0D134F7}"/>
    <dgm:cxn modelId="{817B6D6C-2566-4836-8AFE-5D83944A1A91}" type="presOf" srcId="{7EC0C714-9268-4674-930E-C30B6C5DD834}" destId="{109D5716-1EFA-4B3A-9947-3565D98299DA}" srcOrd="0" destOrd="0" presId="urn:microsoft.com/office/officeart/2005/8/layout/vList2"/>
    <dgm:cxn modelId="{144EC659-264B-48A7-9573-07D594E7F401}" type="presParOf" srcId="{109D5716-1EFA-4B3A-9947-3565D98299DA}" destId="{582BFD03-5196-42E6-BD23-66B0FE9B21EF}" srcOrd="0" destOrd="0" presId="urn:microsoft.com/office/officeart/2005/8/layout/vList2"/>
    <dgm:cxn modelId="{386A64B8-6217-4C7B-A7A5-84E89E360838}" type="presParOf" srcId="{109D5716-1EFA-4B3A-9947-3565D98299DA}" destId="{A05CDE0D-25B0-4CA0-AC60-62486A552FF4}" srcOrd="1" destOrd="0" presId="urn:microsoft.com/office/officeart/2005/8/layout/vList2"/>
    <dgm:cxn modelId="{2FF01E62-FBC0-4F6A-8A45-C801601DCC88}" type="presParOf" srcId="{109D5716-1EFA-4B3A-9947-3565D98299DA}" destId="{4E18E3DC-8B5D-4192-BF12-D6E11A678287}" srcOrd="2" destOrd="0" presId="urn:microsoft.com/office/officeart/2005/8/layout/vList2"/>
    <dgm:cxn modelId="{83AE6966-E82D-4E71-A95C-4B62465BE16F}" type="presParOf" srcId="{109D5716-1EFA-4B3A-9947-3565D98299DA}" destId="{887ACC89-2293-4E0B-90AA-BFC59B04413A}" srcOrd="3" destOrd="0" presId="urn:microsoft.com/office/officeart/2005/8/layout/vList2"/>
    <dgm:cxn modelId="{789A2129-066C-4133-A326-5430557160E4}" type="presParOf" srcId="{109D5716-1EFA-4B3A-9947-3565D98299DA}" destId="{140D46CD-C172-4C04-82A0-DB80E6649FA3}" srcOrd="4" destOrd="0" presId="urn:microsoft.com/office/officeart/2005/8/layout/vList2"/>
    <dgm:cxn modelId="{B3A741F3-7167-4AE3-9B04-16836758078F}" type="presParOf" srcId="{109D5716-1EFA-4B3A-9947-3565D98299DA}" destId="{494CF577-D01E-4B82-8072-7BFC1057CE5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EC0C714-9268-4674-930E-C30B6C5DD834}"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es-ES"/>
        </a:p>
      </dgm:t>
    </dgm:pt>
    <dgm:pt modelId="{D22A7876-EE17-4B4D-8B12-06B4DAE5B3D4}">
      <dgm:prSet phldrT="[Texto]" custT="1"/>
      <dgm:spPr/>
      <dgm:t>
        <a:bodyPr/>
        <a:lstStyle/>
        <a:p>
          <a:pPr>
            <a:lnSpc>
              <a:spcPct val="100000"/>
            </a:lnSpc>
            <a:spcBef>
              <a:spcPts val="600"/>
            </a:spcBef>
            <a:spcAft>
              <a:spcPts val="600"/>
            </a:spcAft>
          </a:pPr>
          <a:r>
            <a:rPr lang="es-ES" sz="1600" b="1" i="0" dirty="0" smtClean="0"/>
            <a:t>Presidente del Directorio</a:t>
          </a:r>
          <a:endParaRPr lang="es-ES" sz="1600" dirty="0"/>
        </a:p>
      </dgm:t>
    </dgm:pt>
    <dgm:pt modelId="{2FE29BAA-83C1-4938-900B-64E3A9F0971C}" type="parTrans" cxnId="{8ABBA4AE-535C-4A65-A674-47CCAFB4182A}">
      <dgm:prSet/>
      <dgm:spPr/>
      <dgm:t>
        <a:bodyPr/>
        <a:lstStyle/>
        <a:p>
          <a:pPr>
            <a:lnSpc>
              <a:spcPct val="100000"/>
            </a:lnSpc>
            <a:spcBef>
              <a:spcPts val="600"/>
            </a:spcBef>
            <a:spcAft>
              <a:spcPts val="600"/>
            </a:spcAft>
          </a:pPr>
          <a:endParaRPr lang="es-ES" sz="1600"/>
        </a:p>
      </dgm:t>
    </dgm:pt>
    <dgm:pt modelId="{348445CA-0D7C-4E02-B837-C798E7EAFF9F}" type="sibTrans" cxnId="{8ABBA4AE-535C-4A65-A674-47CCAFB4182A}">
      <dgm:prSet/>
      <dgm:spPr/>
      <dgm:t>
        <a:bodyPr/>
        <a:lstStyle/>
        <a:p>
          <a:pPr>
            <a:lnSpc>
              <a:spcPct val="100000"/>
            </a:lnSpc>
            <a:spcBef>
              <a:spcPts val="600"/>
            </a:spcBef>
            <a:spcAft>
              <a:spcPts val="600"/>
            </a:spcAft>
          </a:pPr>
          <a:endParaRPr lang="es-ES" sz="1600"/>
        </a:p>
      </dgm:t>
    </dgm:pt>
    <dgm:pt modelId="{CF648C0D-5BE6-4403-967C-732582B30918}">
      <dgm:prSet custT="1"/>
      <dgm:spPr/>
      <dgm:t>
        <a:bodyPr/>
        <a:lstStyle/>
        <a:p>
          <a:pPr>
            <a:lnSpc>
              <a:spcPct val="100000"/>
            </a:lnSpc>
            <a:spcBef>
              <a:spcPts val="600"/>
            </a:spcBef>
            <a:spcAft>
              <a:spcPts val="600"/>
            </a:spcAft>
          </a:pPr>
          <a:r>
            <a:rPr lang="es-ES" sz="1600" b="1" dirty="0" smtClean="0"/>
            <a:t>Alcance de la representación </a:t>
          </a:r>
          <a:endParaRPr lang="es-ES" sz="1600" dirty="0"/>
        </a:p>
      </dgm:t>
    </dgm:pt>
    <dgm:pt modelId="{6C0F060F-DC5C-485E-90DA-14726A2D9FE6}" type="parTrans" cxnId="{E882929E-1A3D-4028-AAF4-5CDE5E998966}">
      <dgm:prSet/>
      <dgm:spPr/>
      <dgm:t>
        <a:bodyPr/>
        <a:lstStyle/>
        <a:p>
          <a:pPr>
            <a:lnSpc>
              <a:spcPct val="100000"/>
            </a:lnSpc>
            <a:spcBef>
              <a:spcPts val="600"/>
            </a:spcBef>
            <a:spcAft>
              <a:spcPts val="600"/>
            </a:spcAft>
          </a:pPr>
          <a:endParaRPr lang="es-ES" sz="1600"/>
        </a:p>
      </dgm:t>
    </dgm:pt>
    <dgm:pt modelId="{CF15DE94-2799-4DEC-91CA-64AB4291532F}" type="sibTrans" cxnId="{E882929E-1A3D-4028-AAF4-5CDE5E998966}">
      <dgm:prSet/>
      <dgm:spPr/>
      <dgm:t>
        <a:bodyPr/>
        <a:lstStyle/>
        <a:p>
          <a:pPr>
            <a:lnSpc>
              <a:spcPct val="100000"/>
            </a:lnSpc>
            <a:spcBef>
              <a:spcPts val="600"/>
            </a:spcBef>
            <a:spcAft>
              <a:spcPts val="600"/>
            </a:spcAft>
          </a:pPr>
          <a:endParaRPr lang="es-ES" sz="1600"/>
        </a:p>
      </dgm:t>
    </dgm:pt>
    <dgm:pt modelId="{A4EBA644-A3DE-4F9D-BEFB-45C9B8B5DCBF}">
      <dgm:prSet custT="1"/>
      <dgm:spPr/>
      <dgm:t>
        <a:bodyPr/>
        <a:lstStyle/>
        <a:p>
          <a:pPr>
            <a:lnSpc>
              <a:spcPct val="100000"/>
            </a:lnSpc>
            <a:spcBef>
              <a:spcPts val="600"/>
            </a:spcBef>
            <a:spcAft>
              <a:spcPts val="600"/>
            </a:spcAft>
          </a:pPr>
          <a:r>
            <a:rPr lang="es-ES" sz="1600" dirty="0" smtClean="0"/>
            <a:t>No decide. Exterioriza y ejecuta una decisión ya adoptada.</a:t>
          </a:r>
          <a:endParaRPr lang="es-ES" sz="1600" dirty="0"/>
        </a:p>
      </dgm:t>
    </dgm:pt>
    <dgm:pt modelId="{CBC0835B-95A4-4C64-908F-A7111F285626}" type="parTrans" cxnId="{D3245137-0506-4EA7-B571-BD1833125FF7}">
      <dgm:prSet/>
      <dgm:spPr/>
      <dgm:t>
        <a:bodyPr/>
        <a:lstStyle/>
        <a:p>
          <a:pPr>
            <a:lnSpc>
              <a:spcPct val="100000"/>
            </a:lnSpc>
            <a:spcBef>
              <a:spcPts val="600"/>
            </a:spcBef>
            <a:spcAft>
              <a:spcPts val="600"/>
            </a:spcAft>
          </a:pPr>
          <a:endParaRPr lang="es-ES" sz="1600"/>
        </a:p>
      </dgm:t>
    </dgm:pt>
    <dgm:pt modelId="{A2D01A1C-5F9B-4792-8DEB-C2FA68C6B041}" type="sibTrans" cxnId="{D3245137-0506-4EA7-B571-BD1833125FF7}">
      <dgm:prSet/>
      <dgm:spPr/>
      <dgm:t>
        <a:bodyPr/>
        <a:lstStyle/>
        <a:p>
          <a:pPr>
            <a:lnSpc>
              <a:spcPct val="100000"/>
            </a:lnSpc>
            <a:spcBef>
              <a:spcPts val="600"/>
            </a:spcBef>
            <a:spcAft>
              <a:spcPts val="600"/>
            </a:spcAft>
          </a:pPr>
          <a:endParaRPr lang="es-ES" sz="1600"/>
        </a:p>
      </dgm:t>
    </dgm:pt>
    <dgm:pt modelId="{8D57432A-58F3-49BB-9B82-B1E88A0BE2C3}">
      <dgm:prSet custT="1"/>
      <dgm:spPr/>
      <dgm:t>
        <a:bodyPr/>
        <a:lstStyle/>
        <a:p>
          <a:pPr>
            <a:lnSpc>
              <a:spcPct val="100000"/>
            </a:lnSpc>
            <a:spcBef>
              <a:spcPts val="600"/>
            </a:spcBef>
            <a:spcAft>
              <a:spcPts val="600"/>
            </a:spcAft>
          </a:pPr>
          <a:r>
            <a:rPr lang="es-ES" sz="1600" b="1" dirty="0" smtClean="0"/>
            <a:t>Directorio Colegiado</a:t>
          </a:r>
          <a:endParaRPr lang="es-ES" sz="1600" b="1" dirty="0"/>
        </a:p>
      </dgm:t>
    </dgm:pt>
    <dgm:pt modelId="{58DE9086-C3EE-4F79-B918-6A589B254E14}" type="parTrans" cxnId="{7D904C85-1FD6-48C5-86F3-ECC7EC0DA840}">
      <dgm:prSet/>
      <dgm:spPr/>
      <dgm:t>
        <a:bodyPr/>
        <a:lstStyle/>
        <a:p>
          <a:pPr>
            <a:lnSpc>
              <a:spcPct val="100000"/>
            </a:lnSpc>
            <a:spcBef>
              <a:spcPts val="600"/>
            </a:spcBef>
            <a:spcAft>
              <a:spcPts val="600"/>
            </a:spcAft>
          </a:pPr>
          <a:endParaRPr lang="es-ES" sz="1600"/>
        </a:p>
      </dgm:t>
    </dgm:pt>
    <dgm:pt modelId="{2454AC25-8519-4510-AE84-C98D7F0C21C4}" type="sibTrans" cxnId="{7D904C85-1FD6-48C5-86F3-ECC7EC0DA840}">
      <dgm:prSet/>
      <dgm:spPr/>
      <dgm:t>
        <a:bodyPr/>
        <a:lstStyle/>
        <a:p>
          <a:pPr>
            <a:lnSpc>
              <a:spcPct val="100000"/>
            </a:lnSpc>
            <a:spcBef>
              <a:spcPts val="600"/>
            </a:spcBef>
            <a:spcAft>
              <a:spcPts val="600"/>
            </a:spcAft>
          </a:pPr>
          <a:endParaRPr lang="es-ES" sz="1600"/>
        </a:p>
      </dgm:t>
    </dgm:pt>
    <dgm:pt modelId="{953B062D-6D4B-4079-8BCD-AE046F93D6E8}">
      <dgm:prSet custT="1"/>
      <dgm:spPr/>
      <dgm:t>
        <a:bodyPr/>
        <a:lstStyle/>
        <a:p>
          <a:pPr>
            <a:lnSpc>
              <a:spcPct val="100000"/>
            </a:lnSpc>
            <a:spcBef>
              <a:spcPts val="600"/>
            </a:spcBef>
            <a:spcAft>
              <a:spcPts val="600"/>
            </a:spcAft>
          </a:pPr>
          <a:r>
            <a:rPr lang="es-ES" sz="1600" dirty="0" smtClean="0"/>
            <a:t>Elegir un vice que reemplazará al presidente en caso de ausencia o impedimento para ejercer la representación. </a:t>
          </a:r>
          <a:endParaRPr lang="es-ES" sz="1600" dirty="0"/>
        </a:p>
      </dgm:t>
    </dgm:pt>
    <dgm:pt modelId="{9532A0E3-3BDA-4028-A3F1-18F3149FEAF2}" type="parTrans" cxnId="{3FFFB26A-EBEC-4309-A523-B53658AB654E}">
      <dgm:prSet/>
      <dgm:spPr/>
      <dgm:t>
        <a:bodyPr/>
        <a:lstStyle/>
        <a:p>
          <a:pPr>
            <a:lnSpc>
              <a:spcPct val="100000"/>
            </a:lnSpc>
            <a:spcBef>
              <a:spcPts val="600"/>
            </a:spcBef>
            <a:spcAft>
              <a:spcPts val="600"/>
            </a:spcAft>
          </a:pPr>
          <a:endParaRPr lang="es-ES" sz="1600"/>
        </a:p>
      </dgm:t>
    </dgm:pt>
    <dgm:pt modelId="{654254CD-1B3D-4BB2-8CBB-DAAA45C2581F}" type="sibTrans" cxnId="{3FFFB26A-EBEC-4309-A523-B53658AB654E}">
      <dgm:prSet/>
      <dgm:spPr/>
      <dgm:t>
        <a:bodyPr/>
        <a:lstStyle/>
        <a:p>
          <a:pPr>
            <a:lnSpc>
              <a:spcPct val="100000"/>
            </a:lnSpc>
            <a:spcBef>
              <a:spcPts val="600"/>
            </a:spcBef>
            <a:spcAft>
              <a:spcPts val="600"/>
            </a:spcAft>
          </a:pPr>
          <a:endParaRPr lang="es-ES" sz="1600"/>
        </a:p>
      </dgm:t>
    </dgm:pt>
    <dgm:pt modelId="{9B4D96F2-E910-4E58-BC53-D4B7A98BDCDA}">
      <dgm:prSet custT="1"/>
      <dgm:spPr/>
      <dgm:t>
        <a:bodyPr/>
        <a:lstStyle/>
        <a:p>
          <a:pPr>
            <a:lnSpc>
              <a:spcPct val="100000"/>
            </a:lnSpc>
            <a:spcBef>
              <a:spcPts val="600"/>
            </a:spcBef>
            <a:spcAft>
              <a:spcPts val="600"/>
            </a:spcAft>
          </a:pPr>
          <a:r>
            <a:rPr lang="es-ES" sz="1600" dirty="0" smtClean="0"/>
            <a:t>Designación </a:t>
          </a:r>
          <a:r>
            <a:rPr lang="es-ES" sz="1600" dirty="0" smtClean="0">
              <a:sym typeface="Wingdings" pitchFamily="2" charset="2"/>
            </a:rPr>
            <a:t> </a:t>
          </a:r>
          <a:r>
            <a:rPr lang="es-ES" sz="1600" dirty="0" smtClean="0"/>
            <a:t>se inscribe en el RP (art. 60).</a:t>
          </a:r>
          <a:endParaRPr lang="es-ES" sz="1600" dirty="0"/>
        </a:p>
      </dgm:t>
    </dgm:pt>
    <dgm:pt modelId="{8F4C9BBC-7D08-41EB-BD7C-4FF07AE204B5}" type="parTrans" cxnId="{CB1AC65F-71AE-4897-BCF0-F29080D6CAF1}">
      <dgm:prSet/>
      <dgm:spPr/>
      <dgm:t>
        <a:bodyPr/>
        <a:lstStyle/>
        <a:p>
          <a:pPr>
            <a:lnSpc>
              <a:spcPct val="100000"/>
            </a:lnSpc>
            <a:spcBef>
              <a:spcPts val="600"/>
            </a:spcBef>
            <a:spcAft>
              <a:spcPts val="600"/>
            </a:spcAft>
          </a:pPr>
          <a:endParaRPr lang="es-ES" sz="1600"/>
        </a:p>
      </dgm:t>
    </dgm:pt>
    <dgm:pt modelId="{2EC1DE0D-0D59-4B41-B48A-D645872E211D}" type="sibTrans" cxnId="{CB1AC65F-71AE-4897-BCF0-F29080D6CAF1}">
      <dgm:prSet/>
      <dgm:spPr/>
      <dgm:t>
        <a:bodyPr/>
        <a:lstStyle/>
        <a:p>
          <a:pPr>
            <a:lnSpc>
              <a:spcPct val="100000"/>
            </a:lnSpc>
            <a:spcBef>
              <a:spcPts val="600"/>
            </a:spcBef>
            <a:spcAft>
              <a:spcPts val="600"/>
            </a:spcAft>
          </a:pPr>
          <a:endParaRPr lang="es-ES" sz="1600"/>
        </a:p>
      </dgm:t>
    </dgm:pt>
    <dgm:pt modelId="{153200C4-23E1-4DF3-B7D4-A3EE3B796C81}">
      <dgm:prSet custT="1"/>
      <dgm:spPr/>
      <dgm:t>
        <a:bodyPr/>
        <a:lstStyle/>
        <a:p>
          <a:pPr>
            <a:lnSpc>
              <a:spcPct val="100000"/>
            </a:lnSpc>
            <a:spcBef>
              <a:spcPts val="600"/>
            </a:spcBef>
            <a:spcAft>
              <a:spcPts val="600"/>
            </a:spcAft>
          </a:pPr>
          <a:r>
            <a:rPr lang="es-ES" sz="1600" b="1" dirty="0" smtClean="0"/>
            <a:t>Director Suplente</a:t>
          </a:r>
          <a:endParaRPr lang="es-ES" sz="1600" b="1" dirty="0"/>
        </a:p>
      </dgm:t>
    </dgm:pt>
    <dgm:pt modelId="{D467EAA3-B7A5-4095-9963-ABE523BACBE6}" type="parTrans" cxnId="{A5CA8A28-0210-41D7-9C39-58B4CDBA2D64}">
      <dgm:prSet/>
      <dgm:spPr/>
      <dgm:t>
        <a:bodyPr/>
        <a:lstStyle/>
        <a:p>
          <a:pPr>
            <a:lnSpc>
              <a:spcPct val="100000"/>
            </a:lnSpc>
            <a:spcBef>
              <a:spcPts val="600"/>
            </a:spcBef>
            <a:spcAft>
              <a:spcPts val="600"/>
            </a:spcAft>
          </a:pPr>
          <a:endParaRPr lang="es-ES" sz="1600"/>
        </a:p>
      </dgm:t>
    </dgm:pt>
    <dgm:pt modelId="{FD514DAB-5128-443B-A988-E7BEA9EB28B2}" type="sibTrans" cxnId="{A5CA8A28-0210-41D7-9C39-58B4CDBA2D64}">
      <dgm:prSet/>
      <dgm:spPr/>
      <dgm:t>
        <a:bodyPr/>
        <a:lstStyle/>
        <a:p>
          <a:pPr>
            <a:lnSpc>
              <a:spcPct val="100000"/>
            </a:lnSpc>
            <a:spcBef>
              <a:spcPts val="600"/>
            </a:spcBef>
            <a:spcAft>
              <a:spcPts val="600"/>
            </a:spcAft>
          </a:pPr>
          <a:endParaRPr lang="es-ES" sz="1600"/>
        </a:p>
      </dgm:t>
    </dgm:pt>
    <dgm:pt modelId="{82203F99-E5FA-4F09-8217-58517D312026}">
      <dgm:prSet custT="1"/>
      <dgm:spPr/>
      <dgm:t>
        <a:bodyPr/>
        <a:lstStyle/>
        <a:p>
          <a:pPr>
            <a:lnSpc>
              <a:spcPct val="100000"/>
            </a:lnSpc>
            <a:spcBef>
              <a:spcPts val="600"/>
            </a:spcBef>
            <a:spcAft>
              <a:spcPts val="600"/>
            </a:spcAft>
          </a:pPr>
          <a:r>
            <a:rPr lang="es-ES" sz="1600" b="0" dirty="0" smtClean="0"/>
            <a:t>No </a:t>
          </a:r>
          <a:r>
            <a:rPr lang="es-ES" sz="1600" dirty="0" smtClean="0"/>
            <a:t>tienen ningún tipo de obligación. </a:t>
          </a:r>
          <a:endParaRPr lang="es-ES" sz="1600" dirty="0"/>
        </a:p>
      </dgm:t>
    </dgm:pt>
    <dgm:pt modelId="{163E4AF4-5729-4C51-8C11-074FAB2F0407}" type="parTrans" cxnId="{261C01F5-F6ED-4EFD-9499-1B612D8FDF72}">
      <dgm:prSet/>
      <dgm:spPr/>
      <dgm:t>
        <a:bodyPr/>
        <a:lstStyle/>
        <a:p>
          <a:pPr>
            <a:lnSpc>
              <a:spcPct val="100000"/>
            </a:lnSpc>
            <a:spcBef>
              <a:spcPts val="600"/>
            </a:spcBef>
            <a:spcAft>
              <a:spcPts val="600"/>
            </a:spcAft>
          </a:pPr>
          <a:endParaRPr lang="es-ES" sz="1600"/>
        </a:p>
      </dgm:t>
    </dgm:pt>
    <dgm:pt modelId="{79BF2448-06C4-4F81-ACE8-4A3F1E1358DD}" type="sibTrans" cxnId="{261C01F5-F6ED-4EFD-9499-1B612D8FDF72}">
      <dgm:prSet/>
      <dgm:spPr/>
      <dgm:t>
        <a:bodyPr/>
        <a:lstStyle/>
        <a:p>
          <a:pPr>
            <a:lnSpc>
              <a:spcPct val="100000"/>
            </a:lnSpc>
            <a:spcBef>
              <a:spcPts val="600"/>
            </a:spcBef>
            <a:spcAft>
              <a:spcPts val="600"/>
            </a:spcAft>
          </a:pPr>
          <a:endParaRPr lang="es-ES" sz="1600"/>
        </a:p>
      </dgm:t>
    </dgm:pt>
    <dgm:pt modelId="{188330B9-2BE1-4DE1-8912-4DE2A9293E9C}">
      <dgm:prSet custT="1"/>
      <dgm:spPr/>
      <dgm:t>
        <a:bodyPr/>
        <a:lstStyle/>
        <a:p>
          <a:pPr>
            <a:lnSpc>
              <a:spcPct val="100000"/>
            </a:lnSpc>
            <a:spcBef>
              <a:spcPts val="600"/>
            </a:spcBef>
            <a:spcAft>
              <a:spcPts val="600"/>
            </a:spcAft>
          </a:pPr>
          <a:r>
            <a:rPr lang="es-ES" sz="1600" dirty="0" smtClean="0"/>
            <a:t>Sólo tienen la expectativa de ser llamados a cubrir la vacancia en caso de ausencia de su titular.</a:t>
          </a:r>
          <a:endParaRPr lang="es-ES" sz="1600" dirty="0"/>
        </a:p>
      </dgm:t>
    </dgm:pt>
    <dgm:pt modelId="{75FFFDBA-E25F-4D78-8456-2FC83D0419A9}" type="parTrans" cxnId="{FD03DB7D-47EA-4956-84A2-3255EE6C0044}">
      <dgm:prSet/>
      <dgm:spPr/>
      <dgm:t>
        <a:bodyPr/>
        <a:lstStyle/>
        <a:p>
          <a:pPr>
            <a:lnSpc>
              <a:spcPct val="100000"/>
            </a:lnSpc>
            <a:spcBef>
              <a:spcPts val="600"/>
            </a:spcBef>
            <a:spcAft>
              <a:spcPts val="600"/>
            </a:spcAft>
          </a:pPr>
          <a:endParaRPr lang="es-ES" sz="1600"/>
        </a:p>
      </dgm:t>
    </dgm:pt>
    <dgm:pt modelId="{78177318-F548-435D-B133-D260307B8110}" type="sibTrans" cxnId="{FD03DB7D-47EA-4956-84A2-3255EE6C0044}">
      <dgm:prSet/>
      <dgm:spPr/>
      <dgm:t>
        <a:bodyPr/>
        <a:lstStyle/>
        <a:p>
          <a:pPr>
            <a:lnSpc>
              <a:spcPct val="100000"/>
            </a:lnSpc>
            <a:spcBef>
              <a:spcPts val="600"/>
            </a:spcBef>
            <a:spcAft>
              <a:spcPts val="600"/>
            </a:spcAft>
          </a:pPr>
          <a:endParaRPr lang="es-ES" sz="1600"/>
        </a:p>
      </dgm:t>
    </dgm:pt>
    <dgm:pt modelId="{109D5716-1EFA-4B3A-9947-3565D98299DA}" type="pres">
      <dgm:prSet presAssocID="{7EC0C714-9268-4674-930E-C30B6C5DD834}" presName="linear" presStyleCnt="0">
        <dgm:presLayoutVars>
          <dgm:animLvl val="lvl"/>
          <dgm:resizeHandles val="exact"/>
        </dgm:presLayoutVars>
      </dgm:prSet>
      <dgm:spPr/>
      <dgm:t>
        <a:bodyPr/>
        <a:lstStyle/>
        <a:p>
          <a:endParaRPr lang="es-ES"/>
        </a:p>
      </dgm:t>
    </dgm:pt>
    <dgm:pt modelId="{582BFD03-5196-42E6-BD23-66B0FE9B21EF}" type="pres">
      <dgm:prSet presAssocID="{D22A7876-EE17-4B4D-8B12-06B4DAE5B3D4}" presName="parentText" presStyleLbl="node1" presStyleIdx="0" presStyleCnt="4" custScaleX="93333" custScaleY="67838" custLinFactNeighborY="86985">
        <dgm:presLayoutVars>
          <dgm:chMax val="0"/>
          <dgm:bulletEnabled val="1"/>
        </dgm:presLayoutVars>
      </dgm:prSet>
      <dgm:spPr/>
      <dgm:t>
        <a:bodyPr/>
        <a:lstStyle/>
        <a:p>
          <a:endParaRPr lang="es-ES"/>
        </a:p>
      </dgm:t>
    </dgm:pt>
    <dgm:pt modelId="{E3BCE362-DC58-4DD8-9D3F-082089DAFEB2}" type="pres">
      <dgm:prSet presAssocID="{348445CA-0D7C-4E02-B837-C798E7EAFF9F}" presName="spacer" presStyleCnt="0"/>
      <dgm:spPr/>
    </dgm:pt>
    <dgm:pt modelId="{AF100D94-8014-4B5B-90CF-24D59088918E}" type="pres">
      <dgm:prSet presAssocID="{CF648C0D-5BE6-4403-967C-732582B30918}" presName="parentText" presStyleLbl="node1" presStyleIdx="1" presStyleCnt="4" custScaleX="93333" custScaleY="61142" custLinFactNeighborY="18153">
        <dgm:presLayoutVars>
          <dgm:chMax val="0"/>
          <dgm:bulletEnabled val="1"/>
        </dgm:presLayoutVars>
      </dgm:prSet>
      <dgm:spPr/>
      <dgm:t>
        <a:bodyPr/>
        <a:lstStyle/>
        <a:p>
          <a:endParaRPr lang="es-ES"/>
        </a:p>
      </dgm:t>
    </dgm:pt>
    <dgm:pt modelId="{4DC06B27-6CFE-46F2-96CD-281FABD606FF}" type="pres">
      <dgm:prSet presAssocID="{CF648C0D-5BE6-4403-967C-732582B30918}" presName="childText" presStyleLbl="revTx" presStyleIdx="0" presStyleCnt="3" custLinFactNeighborY="21200">
        <dgm:presLayoutVars>
          <dgm:bulletEnabled val="1"/>
        </dgm:presLayoutVars>
      </dgm:prSet>
      <dgm:spPr/>
      <dgm:t>
        <a:bodyPr/>
        <a:lstStyle/>
        <a:p>
          <a:endParaRPr lang="es-ES"/>
        </a:p>
      </dgm:t>
    </dgm:pt>
    <dgm:pt modelId="{3ABE7F33-E165-4D6F-9EE1-7CDBDEC3815B}" type="pres">
      <dgm:prSet presAssocID="{8D57432A-58F3-49BB-9B82-B1E88A0BE2C3}" presName="parentText" presStyleLbl="node1" presStyleIdx="2" presStyleCnt="4" custScaleX="93333" custScaleY="59743" custLinFactNeighborY="-26464">
        <dgm:presLayoutVars>
          <dgm:chMax val="0"/>
          <dgm:bulletEnabled val="1"/>
        </dgm:presLayoutVars>
      </dgm:prSet>
      <dgm:spPr/>
      <dgm:t>
        <a:bodyPr/>
        <a:lstStyle/>
        <a:p>
          <a:endParaRPr lang="es-ES"/>
        </a:p>
      </dgm:t>
    </dgm:pt>
    <dgm:pt modelId="{CE34FA58-9B89-42CA-A2F8-9F9F2F15486D}" type="pres">
      <dgm:prSet presAssocID="{8D57432A-58F3-49BB-9B82-B1E88A0BE2C3}" presName="childText" presStyleLbl="revTx" presStyleIdx="1" presStyleCnt="3" custLinFactNeighborY="-23131">
        <dgm:presLayoutVars>
          <dgm:bulletEnabled val="1"/>
        </dgm:presLayoutVars>
      </dgm:prSet>
      <dgm:spPr/>
      <dgm:t>
        <a:bodyPr/>
        <a:lstStyle/>
        <a:p>
          <a:endParaRPr lang="es-ES"/>
        </a:p>
      </dgm:t>
    </dgm:pt>
    <dgm:pt modelId="{C3A06E23-32F7-47E4-90EC-F59968FB959D}" type="pres">
      <dgm:prSet presAssocID="{153200C4-23E1-4DF3-B7D4-A3EE3B796C81}" presName="parentText" presStyleLbl="node1" presStyleIdx="3" presStyleCnt="4" custScaleX="93333" custScaleY="58634" custLinFactNeighborY="-16591">
        <dgm:presLayoutVars>
          <dgm:chMax val="0"/>
          <dgm:bulletEnabled val="1"/>
        </dgm:presLayoutVars>
      </dgm:prSet>
      <dgm:spPr/>
      <dgm:t>
        <a:bodyPr/>
        <a:lstStyle/>
        <a:p>
          <a:endParaRPr lang="es-ES"/>
        </a:p>
      </dgm:t>
    </dgm:pt>
    <dgm:pt modelId="{BF7D1A61-4E88-4CD8-9D68-83E1D8FF4680}" type="pres">
      <dgm:prSet presAssocID="{153200C4-23E1-4DF3-B7D4-A3EE3B796C81}" presName="childText" presStyleLbl="revTx" presStyleIdx="2" presStyleCnt="3" custLinFactNeighborY="-17581">
        <dgm:presLayoutVars>
          <dgm:bulletEnabled val="1"/>
        </dgm:presLayoutVars>
      </dgm:prSet>
      <dgm:spPr/>
      <dgm:t>
        <a:bodyPr/>
        <a:lstStyle/>
        <a:p>
          <a:endParaRPr lang="es-ES"/>
        </a:p>
      </dgm:t>
    </dgm:pt>
  </dgm:ptLst>
  <dgm:cxnLst>
    <dgm:cxn modelId="{DFB77222-1667-42A6-8925-149F48939D56}" type="presOf" srcId="{9B4D96F2-E910-4E58-BC53-D4B7A98BDCDA}" destId="{CE34FA58-9B89-42CA-A2F8-9F9F2F15486D}" srcOrd="0" destOrd="1" presId="urn:microsoft.com/office/officeart/2005/8/layout/vList2"/>
    <dgm:cxn modelId="{C27208A9-0AA1-4AC8-BE0C-D9452265099C}" type="presOf" srcId="{CF648C0D-5BE6-4403-967C-732582B30918}" destId="{AF100D94-8014-4B5B-90CF-24D59088918E}" srcOrd="0" destOrd="0" presId="urn:microsoft.com/office/officeart/2005/8/layout/vList2"/>
    <dgm:cxn modelId="{F79FB2C3-D954-4280-B68D-ED0F0B949AF7}" type="presOf" srcId="{82203F99-E5FA-4F09-8217-58517D312026}" destId="{BF7D1A61-4E88-4CD8-9D68-83E1D8FF4680}" srcOrd="0" destOrd="0" presId="urn:microsoft.com/office/officeart/2005/8/layout/vList2"/>
    <dgm:cxn modelId="{34F49B38-859B-4175-9796-1393937B0590}" type="presOf" srcId="{188330B9-2BE1-4DE1-8912-4DE2A9293E9C}" destId="{BF7D1A61-4E88-4CD8-9D68-83E1D8FF4680}" srcOrd="0" destOrd="1" presId="urn:microsoft.com/office/officeart/2005/8/layout/vList2"/>
    <dgm:cxn modelId="{8ABBA4AE-535C-4A65-A674-47CCAFB4182A}" srcId="{7EC0C714-9268-4674-930E-C30B6C5DD834}" destId="{D22A7876-EE17-4B4D-8B12-06B4DAE5B3D4}" srcOrd="0" destOrd="0" parTransId="{2FE29BAA-83C1-4938-900B-64E3A9F0971C}" sibTransId="{348445CA-0D7C-4E02-B837-C798E7EAFF9F}"/>
    <dgm:cxn modelId="{3FFFB26A-EBEC-4309-A523-B53658AB654E}" srcId="{8D57432A-58F3-49BB-9B82-B1E88A0BE2C3}" destId="{953B062D-6D4B-4079-8BCD-AE046F93D6E8}" srcOrd="0" destOrd="0" parTransId="{9532A0E3-3BDA-4028-A3F1-18F3149FEAF2}" sibTransId="{654254CD-1B3D-4BB2-8CBB-DAAA45C2581F}"/>
    <dgm:cxn modelId="{261C01F5-F6ED-4EFD-9499-1B612D8FDF72}" srcId="{153200C4-23E1-4DF3-B7D4-A3EE3B796C81}" destId="{82203F99-E5FA-4F09-8217-58517D312026}" srcOrd="0" destOrd="0" parTransId="{163E4AF4-5729-4C51-8C11-074FAB2F0407}" sibTransId="{79BF2448-06C4-4F81-ACE8-4A3F1E1358DD}"/>
    <dgm:cxn modelId="{FC303F19-E794-4B46-9423-8DB71499CF14}" type="presOf" srcId="{A4EBA644-A3DE-4F9D-BEFB-45C9B8B5DCBF}" destId="{4DC06B27-6CFE-46F2-96CD-281FABD606FF}" srcOrd="0" destOrd="0" presId="urn:microsoft.com/office/officeart/2005/8/layout/vList2"/>
    <dgm:cxn modelId="{D549DE3C-BC0B-4AD1-9A7E-561EB78B5D90}" type="presOf" srcId="{953B062D-6D4B-4079-8BCD-AE046F93D6E8}" destId="{CE34FA58-9B89-42CA-A2F8-9F9F2F15486D}" srcOrd="0" destOrd="0" presId="urn:microsoft.com/office/officeart/2005/8/layout/vList2"/>
    <dgm:cxn modelId="{3F37E7C8-CDC9-4A9E-8BB9-53AB32EBC523}" type="presOf" srcId="{D22A7876-EE17-4B4D-8B12-06B4DAE5B3D4}" destId="{582BFD03-5196-42E6-BD23-66B0FE9B21EF}" srcOrd="0" destOrd="0" presId="urn:microsoft.com/office/officeart/2005/8/layout/vList2"/>
    <dgm:cxn modelId="{41907779-27A0-43CE-8CAB-9F842F90ED3B}" type="presOf" srcId="{153200C4-23E1-4DF3-B7D4-A3EE3B796C81}" destId="{C3A06E23-32F7-47E4-90EC-F59968FB959D}" srcOrd="0" destOrd="0" presId="urn:microsoft.com/office/officeart/2005/8/layout/vList2"/>
    <dgm:cxn modelId="{D3245137-0506-4EA7-B571-BD1833125FF7}" srcId="{CF648C0D-5BE6-4403-967C-732582B30918}" destId="{A4EBA644-A3DE-4F9D-BEFB-45C9B8B5DCBF}" srcOrd="0" destOrd="0" parTransId="{CBC0835B-95A4-4C64-908F-A7111F285626}" sibTransId="{A2D01A1C-5F9B-4792-8DEB-C2FA68C6B041}"/>
    <dgm:cxn modelId="{A5CA8A28-0210-41D7-9C39-58B4CDBA2D64}" srcId="{7EC0C714-9268-4674-930E-C30B6C5DD834}" destId="{153200C4-23E1-4DF3-B7D4-A3EE3B796C81}" srcOrd="3" destOrd="0" parTransId="{D467EAA3-B7A5-4095-9963-ABE523BACBE6}" sibTransId="{FD514DAB-5128-443B-A988-E7BEA9EB28B2}"/>
    <dgm:cxn modelId="{CB1AC65F-71AE-4897-BCF0-F29080D6CAF1}" srcId="{8D57432A-58F3-49BB-9B82-B1E88A0BE2C3}" destId="{9B4D96F2-E910-4E58-BC53-D4B7A98BDCDA}" srcOrd="1" destOrd="0" parTransId="{8F4C9BBC-7D08-41EB-BD7C-4FF07AE204B5}" sibTransId="{2EC1DE0D-0D59-4B41-B48A-D645872E211D}"/>
    <dgm:cxn modelId="{7D904C85-1FD6-48C5-86F3-ECC7EC0DA840}" srcId="{7EC0C714-9268-4674-930E-C30B6C5DD834}" destId="{8D57432A-58F3-49BB-9B82-B1E88A0BE2C3}" srcOrd="2" destOrd="0" parTransId="{58DE9086-C3EE-4F79-B918-6A589B254E14}" sibTransId="{2454AC25-8519-4510-AE84-C98D7F0C21C4}"/>
    <dgm:cxn modelId="{E882929E-1A3D-4028-AAF4-5CDE5E998966}" srcId="{7EC0C714-9268-4674-930E-C30B6C5DD834}" destId="{CF648C0D-5BE6-4403-967C-732582B30918}" srcOrd="1" destOrd="0" parTransId="{6C0F060F-DC5C-485E-90DA-14726A2D9FE6}" sibTransId="{CF15DE94-2799-4DEC-91CA-64AB4291532F}"/>
    <dgm:cxn modelId="{FD03DB7D-47EA-4956-84A2-3255EE6C0044}" srcId="{153200C4-23E1-4DF3-B7D4-A3EE3B796C81}" destId="{188330B9-2BE1-4DE1-8912-4DE2A9293E9C}" srcOrd="1" destOrd="0" parTransId="{75FFFDBA-E25F-4D78-8456-2FC83D0419A9}" sibTransId="{78177318-F548-435D-B133-D260307B8110}"/>
    <dgm:cxn modelId="{6EAB66B8-3FF4-48E6-B508-B77ACAC574E1}" type="presOf" srcId="{7EC0C714-9268-4674-930E-C30B6C5DD834}" destId="{109D5716-1EFA-4B3A-9947-3565D98299DA}" srcOrd="0" destOrd="0" presId="urn:microsoft.com/office/officeart/2005/8/layout/vList2"/>
    <dgm:cxn modelId="{BE9DD7CB-40DB-411C-BBA5-B7DD747556C8}" type="presOf" srcId="{8D57432A-58F3-49BB-9B82-B1E88A0BE2C3}" destId="{3ABE7F33-E165-4D6F-9EE1-7CDBDEC3815B}" srcOrd="0" destOrd="0" presId="urn:microsoft.com/office/officeart/2005/8/layout/vList2"/>
    <dgm:cxn modelId="{7B07444B-5B2E-474B-A817-86580411DE8E}" type="presParOf" srcId="{109D5716-1EFA-4B3A-9947-3565D98299DA}" destId="{582BFD03-5196-42E6-BD23-66B0FE9B21EF}" srcOrd="0" destOrd="0" presId="urn:microsoft.com/office/officeart/2005/8/layout/vList2"/>
    <dgm:cxn modelId="{61B3CB1F-D9AA-4CBC-95F3-A8DDFD80E5A0}" type="presParOf" srcId="{109D5716-1EFA-4B3A-9947-3565D98299DA}" destId="{E3BCE362-DC58-4DD8-9D3F-082089DAFEB2}" srcOrd="1" destOrd="0" presId="urn:microsoft.com/office/officeart/2005/8/layout/vList2"/>
    <dgm:cxn modelId="{CE9F9CAA-1386-4F6F-9F2D-6A2969684B3E}" type="presParOf" srcId="{109D5716-1EFA-4B3A-9947-3565D98299DA}" destId="{AF100D94-8014-4B5B-90CF-24D59088918E}" srcOrd="2" destOrd="0" presId="urn:microsoft.com/office/officeart/2005/8/layout/vList2"/>
    <dgm:cxn modelId="{71DEAC0F-DFEC-48C6-AA62-10A21E1252A2}" type="presParOf" srcId="{109D5716-1EFA-4B3A-9947-3565D98299DA}" destId="{4DC06B27-6CFE-46F2-96CD-281FABD606FF}" srcOrd="3" destOrd="0" presId="urn:microsoft.com/office/officeart/2005/8/layout/vList2"/>
    <dgm:cxn modelId="{CCFFEAAB-5473-4E14-B4FD-63756E414492}" type="presParOf" srcId="{109D5716-1EFA-4B3A-9947-3565D98299DA}" destId="{3ABE7F33-E165-4D6F-9EE1-7CDBDEC3815B}" srcOrd="4" destOrd="0" presId="urn:microsoft.com/office/officeart/2005/8/layout/vList2"/>
    <dgm:cxn modelId="{D9C88CEE-885C-4916-AFA5-5F7545134E49}" type="presParOf" srcId="{109D5716-1EFA-4B3A-9947-3565D98299DA}" destId="{CE34FA58-9B89-42CA-A2F8-9F9F2F15486D}" srcOrd="5" destOrd="0" presId="urn:microsoft.com/office/officeart/2005/8/layout/vList2"/>
    <dgm:cxn modelId="{FA5EE19F-BEA3-46FF-842A-8853B730974D}" type="presParOf" srcId="{109D5716-1EFA-4B3A-9947-3565D98299DA}" destId="{C3A06E23-32F7-47E4-90EC-F59968FB959D}" srcOrd="6" destOrd="0" presId="urn:microsoft.com/office/officeart/2005/8/layout/vList2"/>
    <dgm:cxn modelId="{46E49999-2AA3-4718-A33E-822CD09B7713}" type="presParOf" srcId="{109D5716-1EFA-4B3A-9947-3565D98299DA}" destId="{BF7D1A61-4E88-4CD8-9D68-83E1D8FF4680}"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EC0C714-9268-4674-930E-C30B6C5DD834}"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es-ES"/>
        </a:p>
      </dgm:t>
    </dgm:pt>
    <dgm:pt modelId="{5353A1EB-4E98-41A4-B902-7A5F34EF2C07}">
      <dgm:prSet custT="1"/>
      <dgm:spPr/>
      <dgm:t>
        <a:bodyPr/>
        <a:lstStyle/>
        <a:p>
          <a:pPr algn="just">
            <a:lnSpc>
              <a:spcPct val="100000"/>
            </a:lnSpc>
            <a:spcBef>
              <a:spcPts val="600"/>
            </a:spcBef>
            <a:spcAft>
              <a:spcPts val="600"/>
            </a:spcAft>
          </a:pPr>
          <a:r>
            <a:rPr lang="es-ES" sz="1600" b="1" dirty="0" smtClean="0"/>
            <a:t>Articulo 266 - Indelegabilidad del cargo</a:t>
          </a:r>
          <a:endParaRPr lang="es-ES" sz="1600" dirty="0"/>
        </a:p>
      </dgm:t>
    </dgm:pt>
    <dgm:pt modelId="{C205A84F-61A4-4C6E-8998-AF5F53E28D2C}" type="parTrans" cxnId="{0EBB44E8-322D-4827-BA7F-C3B241F2CA9A}">
      <dgm:prSet/>
      <dgm:spPr/>
      <dgm:t>
        <a:bodyPr/>
        <a:lstStyle/>
        <a:p>
          <a:pPr algn="just">
            <a:lnSpc>
              <a:spcPct val="100000"/>
            </a:lnSpc>
            <a:spcBef>
              <a:spcPts val="600"/>
            </a:spcBef>
            <a:spcAft>
              <a:spcPts val="600"/>
            </a:spcAft>
          </a:pPr>
          <a:endParaRPr lang="es-ES" sz="1600"/>
        </a:p>
      </dgm:t>
    </dgm:pt>
    <dgm:pt modelId="{A67BF210-3256-47AD-BF5D-097BF8D699E0}" type="sibTrans" cxnId="{0EBB44E8-322D-4827-BA7F-C3B241F2CA9A}">
      <dgm:prSet/>
      <dgm:spPr/>
      <dgm:t>
        <a:bodyPr/>
        <a:lstStyle/>
        <a:p>
          <a:pPr algn="just">
            <a:lnSpc>
              <a:spcPct val="100000"/>
            </a:lnSpc>
            <a:spcBef>
              <a:spcPts val="600"/>
            </a:spcBef>
            <a:spcAft>
              <a:spcPts val="600"/>
            </a:spcAft>
          </a:pPr>
          <a:endParaRPr lang="es-ES" sz="1600"/>
        </a:p>
      </dgm:t>
    </dgm:pt>
    <dgm:pt modelId="{7A7B0EEE-8560-48C9-93D3-4DA9950B9D1E}">
      <dgm:prSet custT="1"/>
      <dgm:spPr/>
      <dgm:t>
        <a:bodyPr/>
        <a:lstStyle/>
        <a:p>
          <a:pPr algn="just">
            <a:lnSpc>
              <a:spcPct val="100000"/>
            </a:lnSpc>
            <a:spcBef>
              <a:spcPts val="600"/>
            </a:spcBef>
            <a:spcAft>
              <a:spcPts val="600"/>
            </a:spcAft>
          </a:pPr>
          <a:r>
            <a:rPr lang="es-ES" sz="1600" b="1" dirty="0" smtClean="0"/>
            <a:t>Artículo 269 - Comité Ejecutivo</a:t>
          </a:r>
          <a:endParaRPr lang="es-ES" sz="1600" dirty="0"/>
        </a:p>
      </dgm:t>
    </dgm:pt>
    <dgm:pt modelId="{20AF83D9-F5B0-45DA-B80C-FF0D1AC40991}" type="parTrans" cxnId="{77855F0B-675F-41F0-B920-1FAFB4EB04DA}">
      <dgm:prSet/>
      <dgm:spPr/>
      <dgm:t>
        <a:bodyPr/>
        <a:lstStyle/>
        <a:p>
          <a:pPr algn="just">
            <a:lnSpc>
              <a:spcPct val="100000"/>
            </a:lnSpc>
            <a:spcBef>
              <a:spcPts val="600"/>
            </a:spcBef>
            <a:spcAft>
              <a:spcPts val="600"/>
            </a:spcAft>
          </a:pPr>
          <a:endParaRPr lang="es-ES" sz="1600"/>
        </a:p>
      </dgm:t>
    </dgm:pt>
    <dgm:pt modelId="{933BB1B8-8F67-48B5-BCF2-48F7B073C43C}" type="sibTrans" cxnId="{77855F0B-675F-41F0-B920-1FAFB4EB04DA}">
      <dgm:prSet/>
      <dgm:spPr/>
      <dgm:t>
        <a:bodyPr/>
        <a:lstStyle/>
        <a:p>
          <a:pPr algn="just">
            <a:lnSpc>
              <a:spcPct val="100000"/>
            </a:lnSpc>
            <a:spcBef>
              <a:spcPts val="600"/>
            </a:spcBef>
            <a:spcAft>
              <a:spcPts val="600"/>
            </a:spcAft>
          </a:pPr>
          <a:endParaRPr lang="es-ES" sz="1600"/>
        </a:p>
      </dgm:t>
    </dgm:pt>
    <dgm:pt modelId="{E0529A99-23EA-48A2-B144-BF4995B94CBA}">
      <dgm:prSet custT="1"/>
      <dgm:spPr/>
      <dgm:t>
        <a:bodyPr/>
        <a:lstStyle/>
        <a:p>
          <a:pPr algn="just">
            <a:lnSpc>
              <a:spcPct val="100000"/>
            </a:lnSpc>
            <a:spcBef>
              <a:spcPts val="600"/>
            </a:spcBef>
            <a:spcAft>
              <a:spcPts val="600"/>
            </a:spcAft>
          </a:pPr>
          <a:r>
            <a:rPr lang="es-ES" sz="1600" b="1" dirty="0" smtClean="0"/>
            <a:t>Artículo 270 - Gerencia</a:t>
          </a:r>
          <a:endParaRPr lang="es-ES" sz="1600" dirty="0"/>
        </a:p>
      </dgm:t>
    </dgm:pt>
    <dgm:pt modelId="{3E3BF81E-5556-4E85-936A-1329095B7622}" type="parTrans" cxnId="{DC435E31-0A26-4826-BE85-9B22FDBBDA63}">
      <dgm:prSet/>
      <dgm:spPr/>
      <dgm:t>
        <a:bodyPr/>
        <a:lstStyle/>
        <a:p>
          <a:pPr algn="just">
            <a:lnSpc>
              <a:spcPct val="100000"/>
            </a:lnSpc>
            <a:spcBef>
              <a:spcPts val="600"/>
            </a:spcBef>
            <a:spcAft>
              <a:spcPts val="600"/>
            </a:spcAft>
          </a:pPr>
          <a:endParaRPr lang="es-ES" sz="1600"/>
        </a:p>
      </dgm:t>
    </dgm:pt>
    <dgm:pt modelId="{DD44388F-7527-4067-A5E7-208AB29AF79D}" type="sibTrans" cxnId="{DC435E31-0A26-4826-BE85-9B22FDBBDA63}">
      <dgm:prSet/>
      <dgm:spPr/>
      <dgm:t>
        <a:bodyPr/>
        <a:lstStyle/>
        <a:p>
          <a:pPr algn="just">
            <a:lnSpc>
              <a:spcPct val="100000"/>
            </a:lnSpc>
            <a:spcBef>
              <a:spcPts val="600"/>
            </a:spcBef>
            <a:spcAft>
              <a:spcPts val="600"/>
            </a:spcAft>
          </a:pPr>
          <a:endParaRPr lang="es-ES" sz="1600"/>
        </a:p>
      </dgm:t>
    </dgm:pt>
    <dgm:pt modelId="{73181704-0878-4F66-95F5-1FA58565464D}">
      <dgm:prSet custT="1"/>
      <dgm:spPr/>
      <dgm:t>
        <a:bodyPr/>
        <a:lstStyle/>
        <a:p>
          <a:pPr algn="just">
            <a:lnSpc>
              <a:spcPct val="100000"/>
            </a:lnSpc>
            <a:spcBef>
              <a:spcPts val="600"/>
            </a:spcBef>
            <a:spcAft>
              <a:spcPts val="600"/>
            </a:spcAft>
          </a:pPr>
          <a:r>
            <a:rPr lang="es-ES" sz="1600" dirty="0" smtClean="0"/>
            <a:t>El cargo es personal e indelegable. </a:t>
          </a:r>
          <a:endParaRPr lang="es-ES" sz="1600" dirty="0"/>
        </a:p>
      </dgm:t>
    </dgm:pt>
    <dgm:pt modelId="{3A555EE5-FB24-41AA-93B2-8CA5CE320422}" type="parTrans" cxnId="{1A0936F1-5AF3-419F-BDA5-6835EC33ED9B}">
      <dgm:prSet/>
      <dgm:spPr/>
      <dgm:t>
        <a:bodyPr/>
        <a:lstStyle/>
        <a:p>
          <a:pPr algn="just">
            <a:lnSpc>
              <a:spcPct val="100000"/>
            </a:lnSpc>
            <a:spcBef>
              <a:spcPts val="600"/>
            </a:spcBef>
            <a:spcAft>
              <a:spcPts val="600"/>
            </a:spcAft>
          </a:pPr>
          <a:endParaRPr lang="es-ES" sz="1600"/>
        </a:p>
      </dgm:t>
    </dgm:pt>
    <dgm:pt modelId="{EDE3C3A0-616B-432F-A056-D490C40BA1B8}" type="sibTrans" cxnId="{1A0936F1-5AF3-419F-BDA5-6835EC33ED9B}">
      <dgm:prSet/>
      <dgm:spPr/>
      <dgm:t>
        <a:bodyPr/>
        <a:lstStyle/>
        <a:p>
          <a:pPr algn="just">
            <a:lnSpc>
              <a:spcPct val="100000"/>
            </a:lnSpc>
            <a:spcBef>
              <a:spcPts val="600"/>
            </a:spcBef>
            <a:spcAft>
              <a:spcPts val="600"/>
            </a:spcAft>
          </a:pPr>
          <a:endParaRPr lang="es-ES" sz="1600"/>
        </a:p>
      </dgm:t>
    </dgm:pt>
    <dgm:pt modelId="{0EBB31B7-B83C-45BC-9356-593047B3836B}">
      <dgm:prSet custT="1"/>
      <dgm:spPr/>
      <dgm:t>
        <a:bodyPr/>
        <a:lstStyle/>
        <a:p>
          <a:pPr algn="just">
            <a:lnSpc>
              <a:spcPct val="100000"/>
            </a:lnSpc>
            <a:spcBef>
              <a:spcPts val="600"/>
            </a:spcBef>
            <a:spcAft>
              <a:spcPts val="600"/>
            </a:spcAft>
          </a:pPr>
          <a:r>
            <a:rPr lang="es-ES" sz="1600" dirty="0" smtClean="0"/>
            <a:t>Pero el directorio como órgano puede delegar aspectos vinculados a la ejecución de determinadas decisiones y también ciertas tareas que permitan hacer más eficiente y ágil el cumplimiento de su cometido.</a:t>
          </a:r>
          <a:endParaRPr lang="es-ES" sz="1600" dirty="0"/>
        </a:p>
      </dgm:t>
    </dgm:pt>
    <dgm:pt modelId="{EDFF6585-7888-4368-90B6-BFFF3B1447B9}" type="parTrans" cxnId="{2F86632B-77BA-49BE-90AE-9C6C42CE9290}">
      <dgm:prSet/>
      <dgm:spPr/>
      <dgm:t>
        <a:bodyPr/>
        <a:lstStyle/>
        <a:p>
          <a:pPr algn="just">
            <a:lnSpc>
              <a:spcPct val="100000"/>
            </a:lnSpc>
            <a:spcBef>
              <a:spcPts val="600"/>
            </a:spcBef>
            <a:spcAft>
              <a:spcPts val="600"/>
            </a:spcAft>
          </a:pPr>
          <a:endParaRPr lang="es-ES" sz="1600"/>
        </a:p>
      </dgm:t>
    </dgm:pt>
    <dgm:pt modelId="{7D9A1E8A-6E15-4315-921C-FEBF5705D536}" type="sibTrans" cxnId="{2F86632B-77BA-49BE-90AE-9C6C42CE9290}">
      <dgm:prSet/>
      <dgm:spPr/>
      <dgm:t>
        <a:bodyPr/>
        <a:lstStyle/>
        <a:p>
          <a:pPr algn="just">
            <a:lnSpc>
              <a:spcPct val="100000"/>
            </a:lnSpc>
            <a:spcBef>
              <a:spcPts val="600"/>
            </a:spcBef>
            <a:spcAft>
              <a:spcPts val="600"/>
            </a:spcAft>
          </a:pPr>
          <a:endParaRPr lang="es-ES" sz="1600"/>
        </a:p>
      </dgm:t>
    </dgm:pt>
    <dgm:pt modelId="{394C9F26-2359-4A4A-B5B3-D04EEE997E68}">
      <dgm:prSet custT="1"/>
      <dgm:spPr/>
      <dgm:t>
        <a:bodyPr/>
        <a:lstStyle/>
        <a:p>
          <a:pPr algn="just">
            <a:lnSpc>
              <a:spcPct val="100000"/>
            </a:lnSpc>
            <a:spcBef>
              <a:spcPts val="600"/>
            </a:spcBef>
            <a:spcAft>
              <a:spcPts val="600"/>
            </a:spcAft>
          </a:pPr>
          <a:r>
            <a:rPr lang="es-ES" sz="1600" dirty="0" smtClean="0"/>
            <a:t>Ningún Director podría otorgar mandato o poder a alguien para que en su nombre desempeñe sus funciones.</a:t>
          </a:r>
          <a:endParaRPr lang="es-ES" sz="1600" dirty="0"/>
        </a:p>
      </dgm:t>
    </dgm:pt>
    <dgm:pt modelId="{4B87B01E-D6AA-4CD0-8385-EE372C7BC3A4}" type="parTrans" cxnId="{8E146E21-106B-4724-8604-587C764DF9DE}">
      <dgm:prSet/>
      <dgm:spPr/>
      <dgm:t>
        <a:bodyPr/>
        <a:lstStyle/>
        <a:p>
          <a:pPr algn="just"/>
          <a:endParaRPr lang="es-ES" sz="1600"/>
        </a:p>
      </dgm:t>
    </dgm:pt>
    <dgm:pt modelId="{2334CE0C-B307-4EA2-9E40-80F712A59E71}" type="sibTrans" cxnId="{8E146E21-106B-4724-8604-587C764DF9DE}">
      <dgm:prSet/>
      <dgm:spPr/>
      <dgm:t>
        <a:bodyPr/>
        <a:lstStyle/>
        <a:p>
          <a:pPr algn="just"/>
          <a:endParaRPr lang="es-ES" sz="1600"/>
        </a:p>
      </dgm:t>
    </dgm:pt>
    <dgm:pt modelId="{109D5716-1EFA-4B3A-9947-3565D98299DA}" type="pres">
      <dgm:prSet presAssocID="{7EC0C714-9268-4674-930E-C30B6C5DD834}" presName="linear" presStyleCnt="0">
        <dgm:presLayoutVars>
          <dgm:animLvl val="lvl"/>
          <dgm:resizeHandles val="exact"/>
        </dgm:presLayoutVars>
      </dgm:prSet>
      <dgm:spPr/>
      <dgm:t>
        <a:bodyPr/>
        <a:lstStyle/>
        <a:p>
          <a:endParaRPr lang="es-ES"/>
        </a:p>
      </dgm:t>
    </dgm:pt>
    <dgm:pt modelId="{F4175DC2-42EA-46FE-A545-0729895D672A}" type="pres">
      <dgm:prSet presAssocID="{5353A1EB-4E98-41A4-B902-7A5F34EF2C07}" presName="parentText" presStyleLbl="node1" presStyleIdx="0" presStyleCnt="3" custScaleY="53998" custLinFactNeighborY="-3564">
        <dgm:presLayoutVars>
          <dgm:chMax val="0"/>
          <dgm:bulletEnabled val="1"/>
        </dgm:presLayoutVars>
      </dgm:prSet>
      <dgm:spPr/>
      <dgm:t>
        <a:bodyPr/>
        <a:lstStyle/>
        <a:p>
          <a:endParaRPr lang="es-ES"/>
        </a:p>
      </dgm:t>
    </dgm:pt>
    <dgm:pt modelId="{B6E99588-33D8-4F83-9070-F7E4EB12674B}" type="pres">
      <dgm:prSet presAssocID="{5353A1EB-4E98-41A4-B902-7A5F34EF2C07}" presName="childText" presStyleLbl="revTx" presStyleIdx="0" presStyleCnt="1">
        <dgm:presLayoutVars>
          <dgm:bulletEnabled val="1"/>
        </dgm:presLayoutVars>
      </dgm:prSet>
      <dgm:spPr/>
      <dgm:t>
        <a:bodyPr/>
        <a:lstStyle/>
        <a:p>
          <a:endParaRPr lang="es-ES"/>
        </a:p>
      </dgm:t>
    </dgm:pt>
    <dgm:pt modelId="{46D65D99-2C60-43EB-B25B-BE9F025B47E5}" type="pres">
      <dgm:prSet presAssocID="{7A7B0EEE-8560-48C9-93D3-4DA9950B9D1E}" presName="parentText" presStyleLbl="node1" presStyleIdx="1" presStyleCnt="3" custScaleY="39960" custLinFactNeighborY="89158">
        <dgm:presLayoutVars>
          <dgm:chMax val="0"/>
          <dgm:bulletEnabled val="1"/>
        </dgm:presLayoutVars>
      </dgm:prSet>
      <dgm:spPr/>
      <dgm:t>
        <a:bodyPr/>
        <a:lstStyle/>
        <a:p>
          <a:endParaRPr lang="es-ES"/>
        </a:p>
      </dgm:t>
    </dgm:pt>
    <dgm:pt modelId="{1E0A0AB9-9D66-4DAD-9D43-4BE5390511D8}" type="pres">
      <dgm:prSet presAssocID="{933BB1B8-8F67-48B5-BCF2-48F7B073C43C}" presName="spacer" presStyleCnt="0"/>
      <dgm:spPr/>
    </dgm:pt>
    <dgm:pt modelId="{22C67EA9-89A8-42C6-8203-DDB40339B5F7}" type="pres">
      <dgm:prSet presAssocID="{E0529A99-23EA-48A2-B144-BF4995B94CBA}" presName="parentText" presStyleLbl="node1" presStyleIdx="2" presStyleCnt="3" custScaleY="39960" custLinFactY="435" custLinFactNeighborY="100000">
        <dgm:presLayoutVars>
          <dgm:chMax val="0"/>
          <dgm:bulletEnabled val="1"/>
        </dgm:presLayoutVars>
      </dgm:prSet>
      <dgm:spPr/>
      <dgm:t>
        <a:bodyPr/>
        <a:lstStyle/>
        <a:p>
          <a:endParaRPr lang="es-ES"/>
        </a:p>
      </dgm:t>
    </dgm:pt>
  </dgm:ptLst>
  <dgm:cxnLst>
    <dgm:cxn modelId="{BB36F706-791C-44EB-9903-581B6C9FDE3E}" type="presOf" srcId="{5353A1EB-4E98-41A4-B902-7A5F34EF2C07}" destId="{F4175DC2-42EA-46FE-A545-0729895D672A}" srcOrd="0" destOrd="0" presId="urn:microsoft.com/office/officeart/2005/8/layout/vList2"/>
    <dgm:cxn modelId="{0EBB44E8-322D-4827-BA7F-C3B241F2CA9A}" srcId="{7EC0C714-9268-4674-930E-C30B6C5DD834}" destId="{5353A1EB-4E98-41A4-B902-7A5F34EF2C07}" srcOrd="0" destOrd="0" parTransId="{C205A84F-61A4-4C6E-8998-AF5F53E28D2C}" sibTransId="{A67BF210-3256-47AD-BF5D-097BF8D699E0}"/>
    <dgm:cxn modelId="{B90632AF-5196-4E2E-91F3-BC199BC82E65}" type="presOf" srcId="{E0529A99-23EA-48A2-B144-BF4995B94CBA}" destId="{22C67EA9-89A8-42C6-8203-DDB40339B5F7}" srcOrd="0" destOrd="0" presId="urn:microsoft.com/office/officeart/2005/8/layout/vList2"/>
    <dgm:cxn modelId="{8E146E21-106B-4724-8604-587C764DF9DE}" srcId="{5353A1EB-4E98-41A4-B902-7A5F34EF2C07}" destId="{394C9F26-2359-4A4A-B5B3-D04EEE997E68}" srcOrd="1" destOrd="0" parTransId="{4B87B01E-D6AA-4CD0-8385-EE372C7BC3A4}" sibTransId="{2334CE0C-B307-4EA2-9E40-80F712A59E71}"/>
    <dgm:cxn modelId="{2F86632B-77BA-49BE-90AE-9C6C42CE9290}" srcId="{5353A1EB-4E98-41A4-B902-7A5F34EF2C07}" destId="{0EBB31B7-B83C-45BC-9356-593047B3836B}" srcOrd="2" destOrd="0" parTransId="{EDFF6585-7888-4368-90B6-BFFF3B1447B9}" sibTransId="{7D9A1E8A-6E15-4315-921C-FEBF5705D536}"/>
    <dgm:cxn modelId="{5314BD2B-DE1F-4C6F-AE20-139041F32348}" type="presOf" srcId="{73181704-0878-4F66-95F5-1FA58565464D}" destId="{B6E99588-33D8-4F83-9070-F7E4EB12674B}" srcOrd="0" destOrd="0" presId="urn:microsoft.com/office/officeart/2005/8/layout/vList2"/>
    <dgm:cxn modelId="{DD384E9A-368F-4B51-B4A4-491550F39484}" type="presOf" srcId="{7A7B0EEE-8560-48C9-93D3-4DA9950B9D1E}" destId="{46D65D99-2C60-43EB-B25B-BE9F025B47E5}" srcOrd="0" destOrd="0" presId="urn:microsoft.com/office/officeart/2005/8/layout/vList2"/>
    <dgm:cxn modelId="{2FE6DA11-02C8-4999-936F-78EC2332572B}" type="presOf" srcId="{394C9F26-2359-4A4A-B5B3-D04EEE997E68}" destId="{B6E99588-33D8-4F83-9070-F7E4EB12674B}" srcOrd="0" destOrd="1" presId="urn:microsoft.com/office/officeart/2005/8/layout/vList2"/>
    <dgm:cxn modelId="{1A0936F1-5AF3-419F-BDA5-6835EC33ED9B}" srcId="{5353A1EB-4E98-41A4-B902-7A5F34EF2C07}" destId="{73181704-0878-4F66-95F5-1FA58565464D}" srcOrd="0" destOrd="0" parTransId="{3A555EE5-FB24-41AA-93B2-8CA5CE320422}" sibTransId="{EDE3C3A0-616B-432F-A056-D490C40BA1B8}"/>
    <dgm:cxn modelId="{77855F0B-675F-41F0-B920-1FAFB4EB04DA}" srcId="{7EC0C714-9268-4674-930E-C30B6C5DD834}" destId="{7A7B0EEE-8560-48C9-93D3-4DA9950B9D1E}" srcOrd="1" destOrd="0" parTransId="{20AF83D9-F5B0-45DA-B80C-FF0D1AC40991}" sibTransId="{933BB1B8-8F67-48B5-BCF2-48F7B073C43C}"/>
    <dgm:cxn modelId="{38CAB1DD-F504-4BC4-9268-FC625E66CB98}" type="presOf" srcId="{7EC0C714-9268-4674-930E-C30B6C5DD834}" destId="{109D5716-1EFA-4B3A-9947-3565D98299DA}" srcOrd="0" destOrd="0" presId="urn:microsoft.com/office/officeart/2005/8/layout/vList2"/>
    <dgm:cxn modelId="{1C9EC62B-5E5D-4993-AAE7-5AC4E4E459CA}" type="presOf" srcId="{0EBB31B7-B83C-45BC-9356-593047B3836B}" destId="{B6E99588-33D8-4F83-9070-F7E4EB12674B}" srcOrd="0" destOrd="2" presId="urn:microsoft.com/office/officeart/2005/8/layout/vList2"/>
    <dgm:cxn modelId="{DC435E31-0A26-4826-BE85-9B22FDBBDA63}" srcId="{7EC0C714-9268-4674-930E-C30B6C5DD834}" destId="{E0529A99-23EA-48A2-B144-BF4995B94CBA}" srcOrd="2" destOrd="0" parTransId="{3E3BF81E-5556-4E85-936A-1329095B7622}" sibTransId="{DD44388F-7527-4067-A5E7-208AB29AF79D}"/>
    <dgm:cxn modelId="{8D30B944-CB31-443B-97B1-9786574ECE61}" type="presParOf" srcId="{109D5716-1EFA-4B3A-9947-3565D98299DA}" destId="{F4175DC2-42EA-46FE-A545-0729895D672A}" srcOrd="0" destOrd="0" presId="urn:microsoft.com/office/officeart/2005/8/layout/vList2"/>
    <dgm:cxn modelId="{187A1853-902F-43B8-87FD-ED274C876939}" type="presParOf" srcId="{109D5716-1EFA-4B3A-9947-3565D98299DA}" destId="{B6E99588-33D8-4F83-9070-F7E4EB12674B}" srcOrd="1" destOrd="0" presId="urn:microsoft.com/office/officeart/2005/8/layout/vList2"/>
    <dgm:cxn modelId="{0B2B92D7-81A9-4933-A240-FE787B5CD514}" type="presParOf" srcId="{109D5716-1EFA-4B3A-9947-3565D98299DA}" destId="{46D65D99-2C60-43EB-B25B-BE9F025B47E5}" srcOrd="2" destOrd="0" presId="urn:microsoft.com/office/officeart/2005/8/layout/vList2"/>
    <dgm:cxn modelId="{7B0AB2F3-5F44-40EA-B017-054224A89448}" type="presParOf" srcId="{109D5716-1EFA-4B3A-9947-3565D98299DA}" destId="{1E0A0AB9-9D66-4DAD-9D43-4BE5390511D8}" srcOrd="3" destOrd="0" presId="urn:microsoft.com/office/officeart/2005/8/layout/vList2"/>
    <dgm:cxn modelId="{93061BC9-1F2C-4AD0-93FE-637AF3A5CF53}" type="presParOf" srcId="{109D5716-1EFA-4B3A-9947-3565D98299DA}" destId="{22C67EA9-89A8-42C6-8203-DDB40339B5F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FE44B73E-1B5C-44B7-8751-960E04ADB0D6}" type="doc">
      <dgm:prSet loTypeId="urn:microsoft.com/office/officeart/2005/8/layout/vList2" loCatId="list" qsTypeId="urn:microsoft.com/office/officeart/2005/8/quickstyle/3d3" qsCatId="3D" csTypeId="urn:microsoft.com/office/officeart/2005/8/colors/accent5_2" csCatId="accent5" phldr="1"/>
      <dgm:spPr/>
      <dgm:t>
        <a:bodyPr/>
        <a:lstStyle/>
        <a:p>
          <a:endParaRPr lang="es-ES"/>
        </a:p>
      </dgm:t>
    </dgm:pt>
    <dgm:pt modelId="{E6AA54B7-5024-4AC0-89BE-A9E181CA1E8B}">
      <dgm:prSet phldrT="[Texto]" custT="1"/>
      <dgm:spPr/>
      <dgm:t>
        <a:bodyPr/>
        <a:lstStyle/>
        <a:p>
          <a:pPr algn="just">
            <a:lnSpc>
              <a:spcPct val="100000"/>
            </a:lnSpc>
            <a:spcBef>
              <a:spcPts val="600"/>
            </a:spcBef>
            <a:spcAft>
              <a:spcPts val="600"/>
            </a:spcAft>
          </a:pPr>
          <a:r>
            <a:rPr lang="es-ES" sz="2000" b="1" u="none" dirty="0" smtClean="0"/>
            <a:t>Fundamento de su existencia</a:t>
          </a:r>
          <a:r>
            <a:rPr lang="es-ES" sz="2000" u="none" dirty="0" smtClean="0"/>
            <a:t>: </a:t>
          </a:r>
          <a:endParaRPr lang="es-ES" sz="2000" u="none" dirty="0"/>
        </a:p>
      </dgm:t>
    </dgm:pt>
    <dgm:pt modelId="{71EDCC2C-929E-4EAD-B6EC-E21B07234EA8}" type="parTrans" cxnId="{113DD220-B1FA-4418-8AC7-A22C08DE649C}">
      <dgm:prSet/>
      <dgm:spPr/>
      <dgm:t>
        <a:bodyPr/>
        <a:lstStyle/>
        <a:p>
          <a:pPr algn="just">
            <a:lnSpc>
              <a:spcPct val="100000"/>
            </a:lnSpc>
            <a:spcBef>
              <a:spcPts val="600"/>
            </a:spcBef>
            <a:spcAft>
              <a:spcPts val="600"/>
            </a:spcAft>
          </a:pPr>
          <a:endParaRPr lang="es-ES" sz="2000" u="none"/>
        </a:p>
      </dgm:t>
    </dgm:pt>
    <dgm:pt modelId="{24174214-CF57-437A-8110-B7393DD3127D}" type="sibTrans" cxnId="{113DD220-B1FA-4418-8AC7-A22C08DE649C}">
      <dgm:prSet/>
      <dgm:spPr/>
      <dgm:t>
        <a:bodyPr/>
        <a:lstStyle/>
        <a:p>
          <a:pPr algn="just">
            <a:lnSpc>
              <a:spcPct val="100000"/>
            </a:lnSpc>
            <a:spcBef>
              <a:spcPts val="600"/>
            </a:spcBef>
            <a:spcAft>
              <a:spcPts val="600"/>
            </a:spcAft>
          </a:pPr>
          <a:endParaRPr lang="es-ES" sz="2000" u="none"/>
        </a:p>
      </dgm:t>
    </dgm:pt>
    <dgm:pt modelId="{F2725337-54E5-4764-8B1B-5B31A9D45771}">
      <dgm:prSet phldrT="[Texto]" custT="1"/>
      <dgm:spPr/>
      <dgm:t>
        <a:bodyPr/>
        <a:lstStyle/>
        <a:p>
          <a:pPr algn="just">
            <a:lnSpc>
              <a:spcPct val="100000"/>
            </a:lnSpc>
            <a:spcBef>
              <a:spcPts val="600"/>
            </a:spcBef>
            <a:spcAft>
              <a:spcPts val="600"/>
            </a:spcAft>
          </a:pPr>
          <a:r>
            <a:rPr lang="es-ES" sz="2000" u="none" dirty="0" smtClean="0"/>
            <a:t>Agilizar la toma de decisiones no sólo en las operaciones cotidianas con terceros, sino en las relaciones internas, ya sea con el personal, contabilidad de la empresa, situación impositiva, relaciones con las entidades bancarias o crediticias o autoridades administrativas, etc.</a:t>
          </a:r>
          <a:endParaRPr lang="es-ES" sz="2000" u="none" dirty="0"/>
        </a:p>
      </dgm:t>
    </dgm:pt>
    <dgm:pt modelId="{AD25C9D7-DF9E-464C-ACA6-95B4531ED3AD}" type="parTrans" cxnId="{FD020445-22DB-4C32-AEDE-0D9DA8D78389}">
      <dgm:prSet/>
      <dgm:spPr/>
      <dgm:t>
        <a:bodyPr/>
        <a:lstStyle/>
        <a:p>
          <a:pPr algn="just">
            <a:lnSpc>
              <a:spcPct val="100000"/>
            </a:lnSpc>
            <a:spcBef>
              <a:spcPts val="600"/>
            </a:spcBef>
            <a:spcAft>
              <a:spcPts val="600"/>
            </a:spcAft>
          </a:pPr>
          <a:endParaRPr lang="es-ES" sz="2000" u="none"/>
        </a:p>
      </dgm:t>
    </dgm:pt>
    <dgm:pt modelId="{60537C17-44E2-489E-819F-8A2D44BCE2D9}" type="sibTrans" cxnId="{FD020445-22DB-4C32-AEDE-0D9DA8D78389}">
      <dgm:prSet/>
      <dgm:spPr/>
      <dgm:t>
        <a:bodyPr/>
        <a:lstStyle/>
        <a:p>
          <a:pPr algn="just">
            <a:lnSpc>
              <a:spcPct val="100000"/>
            </a:lnSpc>
            <a:spcBef>
              <a:spcPts val="600"/>
            </a:spcBef>
            <a:spcAft>
              <a:spcPts val="600"/>
            </a:spcAft>
          </a:pPr>
          <a:endParaRPr lang="es-ES" sz="2000" u="none"/>
        </a:p>
      </dgm:t>
    </dgm:pt>
    <dgm:pt modelId="{3B45506F-4E84-4AD9-996F-89B0B819B666}">
      <dgm:prSet phldrT="[Texto]" custT="1"/>
      <dgm:spPr/>
      <dgm:t>
        <a:bodyPr/>
        <a:lstStyle/>
        <a:p>
          <a:pPr algn="just">
            <a:lnSpc>
              <a:spcPct val="100000"/>
            </a:lnSpc>
            <a:spcBef>
              <a:spcPts val="600"/>
            </a:spcBef>
            <a:spcAft>
              <a:spcPts val="600"/>
            </a:spcAft>
          </a:pPr>
          <a:r>
            <a:rPr lang="es-ES" sz="2000" b="1" u="none" dirty="0" smtClean="0"/>
            <a:t>Requisitos para su conformación</a:t>
          </a:r>
          <a:endParaRPr lang="es-ES" sz="2000" u="none" dirty="0"/>
        </a:p>
      </dgm:t>
    </dgm:pt>
    <dgm:pt modelId="{F73A4F21-9861-4B18-9633-67B0F92AB696}" type="parTrans" cxnId="{798E7A20-1271-48B3-B934-3A96D02ACE78}">
      <dgm:prSet/>
      <dgm:spPr/>
      <dgm:t>
        <a:bodyPr/>
        <a:lstStyle/>
        <a:p>
          <a:pPr algn="just">
            <a:lnSpc>
              <a:spcPct val="100000"/>
            </a:lnSpc>
            <a:spcBef>
              <a:spcPts val="600"/>
            </a:spcBef>
            <a:spcAft>
              <a:spcPts val="600"/>
            </a:spcAft>
          </a:pPr>
          <a:endParaRPr lang="es-ES" sz="2000" u="none"/>
        </a:p>
      </dgm:t>
    </dgm:pt>
    <dgm:pt modelId="{95DC8C1C-AE1F-46DA-9E23-B83D17EA9C23}" type="sibTrans" cxnId="{798E7A20-1271-48B3-B934-3A96D02ACE78}">
      <dgm:prSet/>
      <dgm:spPr/>
      <dgm:t>
        <a:bodyPr/>
        <a:lstStyle/>
        <a:p>
          <a:pPr algn="just">
            <a:lnSpc>
              <a:spcPct val="100000"/>
            </a:lnSpc>
            <a:spcBef>
              <a:spcPts val="600"/>
            </a:spcBef>
            <a:spcAft>
              <a:spcPts val="600"/>
            </a:spcAft>
          </a:pPr>
          <a:endParaRPr lang="es-ES" sz="2000" u="none"/>
        </a:p>
      </dgm:t>
    </dgm:pt>
    <dgm:pt modelId="{1F835092-D18C-4B97-9C93-F8CD0D3992F7}">
      <dgm:prSet phldrT="[Texto]" custT="1"/>
      <dgm:spPr/>
      <dgm:t>
        <a:bodyPr/>
        <a:lstStyle/>
        <a:p>
          <a:pPr algn="just">
            <a:lnSpc>
              <a:spcPct val="100000"/>
            </a:lnSpc>
            <a:spcBef>
              <a:spcPts val="600"/>
            </a:spcBef>
            <a:spcAft>
              <a:spcPts val="600"/>
            </a:spcAft>
          </a:pPr>
          <a:r>
            <a:rPr lang="es-ES" sz="2000" u="none" dirty="0" smtClean="0"/>
            <a:t>que el estatuto prevea esta posibilidad</a:t>
          </a:r>
          <a:endParaRPr lang="es-ES" sz="2000" u="none" dirty="0"/>
        </a:p>
      </dgm:t>
    </dgm:pt>
    <dgm:pt modelId="{37FD955E-515B-441A-8638-F5604F5B5075}" type="parTrans" cxnId="{6935DCE7-92F9-4A6C-804E-6B3DE9352C2E}">
      <dgm:prSet/>
      <dgm:spPr/>
      <dgm:t>
        <a:bodyPr/>
        <a:lstStyle/>
        <a:p>
          <a:pPr algn="just">
            <a:lnSpc>
              <a:spcPct val="100000"/>
            </a:lnSpc>
            <a:spcBef>
              <a:spcPts val="600"/>
            </a:spcBef>
            <a:spcAft>
              <a:spcPts val="600"/>
            </a:spcAft>
          </a:pPr>
          <a:endParaRPr lang="es-ES" sz="2000" u="none"/>
        </a:p>
      </dgm:t>
    </dgm:pt>
    <dgm:pt modelId="{3D0B7858-2349-4A23-AFC8-EE0B27DA1A70}" type="sibTrans" cxnId="{6935DCE7-92F9-4A6C-804E-6B3DE9352C2E}">
      <dgm:prSet/>
      <dgm:spPr/>
      <dgm:t>
        <a:bodyPr/>
        <a:lstStyle/>
        <a:p>
          <a:pPr algn="just">
            <a:lnSpc>
              <a:spcPct val="100000"/>
            </a:lnSpc>
            <a:spcBef>
              <a:spcPts val="600"/>
            </a:spcBef>
            <a:spcAft>
              <a:spcPts val="600"/>
            </a:spcAft>
          </a:pPr>
          <a:endParaRPr lang="es-ES" sz="2000" u="none"/>
        </a:p>
      </dgm:t>
    </dgm:pt>
    <dgm:pt modelId="{F6E5D2AC-D1EF-4C5E-B604-82E1E5F44756}">
      <dgm:prSet custT="1"/>
      <dgm:spPr/>
      <dgm:t>
        <a:bodyPr/>
        <a:lstStyle/>
        <a:p>
          <a:pPr algn="just">
            <a:lnSpc>
              <a:spcPct val="100000"/>
            </a:lnSpc>
            <a:spcBef>
              <a:spcPts val="600"/>
            </a:spcBef>
            <a:spcAft>
              <a:spcPts val="600"/>
            </a:spcAft>
          </a:pPr>
          <a:r>
            <a:rPr lang="es-ES" sz="2000" u="none" dirty="0" smtClean="0"/>
            <a:t>que el directorio disponga su conformación e integración y</a:t>
          </a:r>
          <a:endParaRPr lang="es-ES" sz="2000" u="none" dirty="0"/>
        </a:p>
      </dgm:t>
    </dgm:pt>
    <dgm:pt modelId="{603CEA44-D663-40F4-844E-0A8447769252}" type="parTrans" cxnId="{25321809-7A5C-4202-B7EC-50DBBA9027BE}">
      <dgm:prSet/>
      <dgm:spPr/>
      <dgm:t>
        <a:bodyPr/>
        <a:lstStyle/>
        <a:p>
          <a:pPr algn="just">
            <a:lnSpc>
              <a:spcPct val="100000"/>
            </a:lnSpc>
            <a:spcBef>
              <a:spcPts val="600"/>
            </a:spcBef>
            <a:spcAft>
              <a:spcPts val="600"/>
            </a:spcAft>
          </a:pPr>
          <a:endParaRPr lang="es-ES" sz="2000" u="none"/>
        </a:p>
      </dgm:t>
    </dgm:pt>
    <dgm:pt modelId="{E0DDB520-42F4-48F9-8EB6-AC49C3F0D963}" type="sibTrans" cxnId="{25321809-7A5C-4202-B7EC-50DBBA9027BE}">
      <dgm:prSet/>
      <dgm:spPr/>
      <dgm:t>
        <a:bodyPr/>
        <a:lstStyle/>
        <a:p>
          <a:pPr algn="just">
            <a:lnSpc>
              <a:spcPct val="100000"/>
            </a:lnSpc>
            <a:spcBef>
              <a:spcPts val="600"/>
            </a:spcBef>
            <a:spcAft>
              <a:spcPts val="600"/>
            </a:spcAft>
          </a:pPr>
          <a:endParaRPr lang="es-ES" sz="2000" u="none"/>
        </a:p>
      </dgm:t>
    </dgm:pt>
    <dgm:pt modelId="{C7ED5069-E260-48FB-8063-8375C0FC5674}">
      <dgm:prSet custT="1"/>
      <dgm:spPr/>
      <dgm:t>
        <a:bodyPr/>
        <a:lstStyle/>
        <a:p>
          <a:pPr algn="just">
            <a:lnSpc>
              <a:spcPct val="100000"/>
            </a:lnSpc>
            <a:spcBef>
              <a:spcPts val="600"/>
            </a:spcBef>
            <a:spcAft>
              <a:spcPts val="600"/>
            </a:spcAft>
          </a:pPr>
          <a:r>
            <a:rPr lang="es-ES" sz="2000" u="none" dirty="0" smtClean="0"/>
            <a:t>que se le asignen las funciones que el comité deba cumplir</a:t>
          </a:r>
          <a:endParaRPr lang="es-ES" sz="2000" u="none" dirty="0"/>
        </a:p>
      </dgm:t>
    </dgm:pt>
    <dgm:pt modelId="{7F7DD910-4D46-4824-92D1-A6B4BF3F8AB2}" type="parTrans" cxnId="{830D5361-872E-488D-9E3A-6201137B6A0C}">
      <dgm:prSet/>
      <dgm:spPr/>
      <dgm:t>
        <a:bodyPr/>
        <a:lstStyle/>
        <a:p>
          <a:pPr algn="just">
            <a:lnSpc>
              <a:spcPct val="100000"/>
            </a:lnSpc>
            <a:spcBef>
              <a:spcPts val="600"/>
            </a:spcBef>
            <a:spcAft>
              <a:spcPts val="600"/>
            </a:spcAft>
          </a:pPr>
          <a:endParaRPr lang="es-ES" sz="2000" u="none"/>
        </a:p>
      </dgm:t>
    </dgm:pt>
    <dgm:pt modelId="{33496E72-6EAA-4910-B6AD-77404DA21D79}" type="sibTrans" cxnId="{830D5361-872E-488D-9E3A-6201137B6A0C}">
      <dgm:prSet/>
      <dgm:spPr/>
      <dgm:t>
        <a:bodyPr/>
        <a:lstStyle/>
        <a:p>
          <a:pPr algn="just">
            <a:lnSpc>
              <a:spcPct val="100000"/>
            </a:lnSpc>
            <a:spcBef>
              <a:spcPts val="600"/>
            </a:spcBef>
            <a:spcAft>
              <a:spcPts val="600"/>
            </a:spcAft>
          </a:pPr>
          <a:endParaRPr lang="es-ES" sz="2000" u="none"/>
        </a:p>
      </dgm:t>
    </dgm:pt>
    <dgm:pt modelId="{C1D39680-4AEA-4155-BA89-9F4A146F444D}" type="pres">
      <dgm:prSet presAssocID="{FE44B73E-1B5C-44B7-8751-960E04ADB0D6}" presName="linear" presStyleCnt="0">
        <dgm:presLayoutVars>
          <dgm:animLvl val="lvl"/>
          <dgm:resizeHandles val="exact"/>
        </dgm:presLayoutVars>
      </dgm:prSet>
      <dgm:spPr/>
      <dgm:t>
        <a:bodyPr/>
        <a:lstStyle/>
        <a:p>
          <a:endParaRPr lang="es-ES"/>
        </a:p>
      </dgm:t>
    </dgm:pt>
    <dgm:pt modelId="{E4AC72F2-BA49-433B-A97C-F7D1B32DE44B}" type="pres">
      <dgm:prSet presAssocID="{E6AA54B7-5024-4AC0-89BE-A9E181CA1E8B}" presName="parentText" presStyleLbl="node1" presStyleIdx="0" presStyleCnt="2" custScaleY="56293" custLinFactNeighborY="-10145">
        <dgm:presLayoutVars>
          <dgm:chMax val="0"/>
          <dgm:bulletEnabled val="1"/>
        </dgm:presLayoutVars>
      </dgm:prSet>
      <dgm:spPr/>
      <dgm:t>
        <a:bodyPr/>
        <a:lstStyle/>
        <a:p>
          <a:endParaRPr lang="es-ES"/>
        </a:p>
      </dgm:t>
    </dgm:pt>
    <dgm:pt modelId="{8CCC5FFC-7E28-4E27-A698-929537B54818}" type="pres">
      <dgm:prSet presAssocID="{E6AA54B7-5024-4AC0-89BE-A9E181CA1E8B}" presName="childText" presStyleLbl="revTx" presStyleIdx="0" presStyleCnt="2">
        <dgm:presLayoutVars>
          <dgm:bulletEnabled val="1"/>
        </dgm:presLayoutVars>
      </dgm:prSet>
      <dgm:spPr/>
      <dgm:t>
        <a:bodyPr/>
        <a:lstStyle/>
        <a:p>
          <a:endParaRPr lang="es-ES"/>
        </a:p>
      </dgm:t>
    </dgm:pt>
    <dgm:pt modelId="{EB4C4E00-255D-4656-943E-B696887CF1BD}" type="pres">
      <dgm:prSet presAssocID="{3B45506F-4E84-4AD9-996F-89B0B819B666}" presName="parentText" presStyleLbl="node1" presStyleIdx="1" presStyleCnt="2" custScaleY="56293" custLinFactNeighborY="17664">
        <dgm:presLayoutVars>
          <dgm:chMax val="0"/>
          <dgm:bulletEnabled val="1"/>
        </dgm:presLayoutVars>
      </dgm:prSet>
      <dgm:spPr/>
      <dgm:t>
        <a:bodyPr/>
        <a:lstStyle/>
        <a:p>
          <a:endParaRPr lang="es-ES"/>
        </a:p>
      </dgm:t>
    </dgm:pt>
    <dgm:pt modelId="{3AA73477-A936-43B5-A268-D3D2A5F11C50}" type="pres">
      <dgm:prSet presAssocID="{3B45506F-4E84-4AD9-996F-89B0B819B666}" presName="childText" presStyleLbl="revTx" presStyleIdx="1" presStyleCnt="2" custLinFactNeighborY="23516">
        <dgm:presLayoutVars>
          <dgm:bulletEnabled val="1"/>
        </dgm:presLayoutVars>
      </dgm:prSet>
      <dgm:spPr/>
      <dgm:t>
        <a:bodyPr/>
        <a:lstStyle/>
        <a:p>
          <a:endParaRPr lang="es-ES"/>
        </a:p>
      </dgm:t>
    </dgm:pt>
  </dgm:ptLst>
  <dgm:cxnLst>
    <dgm:cxn modelId="{0F10C674-5BF0-4D28-999C-DB2CAA2AA6A7}" type="presOf" srcId="{C7ED5069-E260-48FB-8063-8375C0FC5674}" destId="{3AA73477-A936-43B5-A268-D3D2A5F11C50}" srcOrd="0" destOrd="2" presId="urn:microsoft.com/office/officeart/2005/8/layout/vList2"/>
    <dgm:cxn modelId="{6935DCE7-92F9-4A6C-804E-6B3DE9352C2E}" srcId="{3B45506F-4E84-4AD9-996F-89B0B819B666}" destId="{1F835092-D18C-4B97-9C93-F8CD0D3992F7}" srcOrd="0" destOrd="0" parTransId="{37FD955E-515B-441A-8638-F5604F5B5075}" sibTransId="{3D0B7858-2349-4A23-AFC8-EE0B27DA1A70}"/>
    <dgm:cxn modelId="{113DD220-B1FA-4418-8AC7-A22C08DE649C}" srcId="{FE44B73E-1B5C-44B7-8751-960E04ADB0D6}" destId="{E6AA54B7-5024-4AC0-89BE-A9E181CA1E8B}" srcOrd="0" destOrd="0" parTransId="{71EDCC2C-929E-4EAD-B6EC-E21B07234EA8}" sibTransId="{24174214-CF57-437A-8110-B7393DD3127D}"/>
    <dgm:cxn modelId="{BFCAA6B2-8753-4EBA-8CBA-BBC87A650EAB}" type="presOf" srcId="{FE44B73E-1B5C-44B7-8751-960E04ADB0D6}" destId="{C1D39680-4AEA-4155-BA89-9F4A146F444D}" srcOrd="0" destOrd="0" presId="urn:microsoft.com/office/officeart/2005/8/layout/vList2"/>
    <dgm:cxn modelId="{830D5361-872E-488D-9E3A-6201137B6A0C}" srcId="{3B45506F-4E84-4AD9-996F-89B0B819B666}" destId="{C7ED5069-E260-48FB-8063-8375C0FC5674}" srcOrd="2" destOrd="0" parTransId="{7F7DD910-4D46-4824-92D1-A6B4BF3F8AB2}" sibTransId="{33496E72-6EAA-4910-B6AD-77404DA21D79}"/>
    <dgm:cxn modelId="{9E0CB630-6485-46A4-AB62-B283C61C924D}" type="presOf" srcId="{1F835092-D18C-4B97-9C93-F8CD0D3992F7}" destId="{3AA73477-A936-43B5-A268-D3D2A5F11C50}" srcOrd="0" destOrd="0" presId="urn:microsoft.com/office/officeart/2005/8/layout/vList2"/>
    <dgm:cxn modelId="{991C51E6-67CA-4367-A143-943FBED88912}" type="presOf" srcId="{F2725337-54E5-4764-8B1B-5B31A9D45771}" destId="{8CCC5FFC-7E28-4E27-A698-929537B54818}" srcOrd="0" destOrd="0" presId="urn:microsoft.com/office/officeart/2005/8/layout/vList2"/>
    <dgm:cxn modelId="{8A9DC8C0-E068-4659-8E8C-B49E08D0B769}" type="presOf" srcId="{3B45506F-4E84-4AD9-996F-89B0B819B666}" destId="{EB4C4E00-255D-4656-943E-B696887CF1BD}" srcOrd="0" destOrd="0" presId="urn:microsoft.com/office/officeart/2005/8/layout/vList2"/>
    <dgm:cxn modelId="{25321809-7A5C-4202-B7EC-50DBBA9027BE}" srcId="{3B45506F-4E84-4AD9-996F-89B0B819B666}" destId="{F6E5D2AC-D1EF-4C5E-B604-82E1E5F44756}" srcOrd="1" destOrd="0" parTransId="{603CEA44-D663-40F4-844E-0A8447769252}" sibTransId="{E0DDB520-42F4-48F9-8EB6-AC49C3F0D963}"/>
    <dgm:cxn modelId="{23EEDFCA-3920-4BB7-8AEA-9D88FC2D1D14}" type="presOf" srcId="{E6AA54B7-5024-4AC0-89BE-A9E181CA1E8B}" destId="{E4AC72F2-BA49-433B-A97C-F7D1B32DE44B}" srcOrd="0" destOrd="0" presId="urn:microsoft.com/office/officeart/2005/8/layout/vList2"/>
    <dgm:cxn modelId="{D991BF5C-E473-41E4-94CC-FCFA1F2090D6}" type="presOf" srcId="{F6E5D2AC-D1EF-4C5E-B604-82E1E5F44756}" destId="{3AA73477-A936-43B5-A268-D3D2A5F11C50}" srcOrd="0" destOrd="1" presId="urn:microsoft.com/office/officeart/2005/8/layout/vList2"/>
    <dgm:cxn modelId="{FD020445-22DB-4C32-AEDE-0D9DA8D78389}" srcId="{E6AA54B7-5024-4AC0-89BE-A9E181CA1E8B}" destId="{F2725337-54E5-4764-8B1B-5B31A9D45771}" srcOrd="0" destOrd="0" parTransId="{AD25C9D7-DF9E-464C-ACA6-95B4531ED3AD}" sibTransId="{60537C17-44E2-489E-819F-8A2D44BCE2D9}"/>
    <dgm:cxn modelId="{798E7A20-1271-48B3-B934-3A96D02ACE78}" srcId="{FE44B73E-1B5C-44B7-8751-960E04ADB0D6}" destId="{3B45506F-4E84-4AD9-996F-89B0B819B666}" srcOrd="1" destOrd="0" parTransId="{F73A4F21-9861-4B18-9633-67B0F92AB696}" sibTransId="{95DC8C1C-AE1F-46DA-9E23-B83D17EA9C23}"/>
    <dgm:cxn modelId="{05239300-5102-463B-B6AC-9AB109C1ED20}" type="presParOf" srcId="{C1D39680-4AEA-4155-BA89-9F4A146F444D}" destId="{E4AC72F2-BA49-433B-A97C-F7D1B32DE44B}" srcOrd="0" destOrd="0" presId="urn:microsoft.com/office/officeart/2005/8/layout/vList2"/>
    <dgm:cxn modelId="{968CA533-7EF7-464F-BCD5-D9D5A41AC1D8}" type="presParOf" srcId="{C1D39680-4AEA-4155-BA89-9F4A146F444D}" destId="{8CCC5FFC-7E28-4E27-A698-929537B54818}" srcOrd="1" destOrd="0" presId="urn:microsoft.com/office/officeart/2005/8/layout/vList2"/>
    <dgm:cxn modelId="{C32E10F8-41EC-48EE-80FB-BED746C5C567}" type="presParOf" srcId="{C1D39680-4AEA-4155-BA89-9F4A146F444D}" destId="{EB4C4E00-255D-4656-943E-B696887CF1BD}" srcOrd="2" destOrd="0" presId="urn:microsoft.com/office/officeart/2005/8/layout/vList2"/>
    <dgm:cxn modelId="{B14819F0-AD4A-4878-B537-7AB38FB80C89}" type="presParOf" srcId="{C1D39680-4AEA-4155-BA89-9F4A146F444D}" destId="{3AA73477-A936-43B5-A268-D3D2A5F11C5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C04A29-5301-4353-8D4D-BA9DEB0AB88B}" type="doc">
      <dgm:prSet loTypeId="urn:microsoft.com/office/officeart/2005/8/layout/list1" loCatId="list" qsTypeId="urn:microsoft.com/office/officeart/2005/8/quickstyle/3d3" qsCatId="3D" csTypeId="urn:microsoft.com/office/officeart/2005/8/colors/accent2_2" csCatId="accent2" phldr="1"/>
      <dgm:spPr/>
      <dgm:t>
        <a:bodyPr/>
        <a:lstStyle/>
        <a:p>
          <a:endParaRPr lang="es-ES"/>
        </a:p>
      </dgm:t>
    </dgm:pt>
    <dgm:pt modelId="{AA64A61C-E33F-42B8-8D5C-14089EAB9C23}">
      <dgm:prSet phldrT="[Texto]" custT="1"/>
      <dgm:spPr/>
      <dgm:t>
        <a:bodyPr/>
        <a:lstStyle/>
        <a:p>
          <a:pPr algn="just"/>
          <a:r>
            <a:rPr lang="es-ES" sz="2100" b="1" dirty="0" smtClean="0"/>
            <a:t>SC, SCS, SCI y SCA</a:t>
          </a:r>
          <a:endParaRPr lang="es-ES" sz="2100" b="1" dirty="0"/>
        </a:p>
      </dgm:t>
    </dgm:pt>
    <dgm:pt modelId="{6BAC961A-0397-4B0E-AA20-7734B33EEFE1}" type="parTrans" cxnId="{41318C34-220D-4DB2-AD7F-C97B38C8B3C9}">
      <dgm:prSet/>
      <dgm:spPr/>
      <dgm:t>
        <a:bodyPr/>
        <a:lstStyle/>
        <a:p>
          <a:pPr algn="just"/>
          <a:endParaRPr lang="es-ES" sz="2000"/>
        </a:p>
      </dgm:t>
    </dgm:pt>
    <dgm:pt modelId="{B03A0CA6-0C63-4F76-A898-D9C0F8B18033}" type="sibTrans" cxnId="{41318C34-220D-4DB2-AD7F-C97B38C8B3C9}">
      <dgm:prSet/>
      <dgm:spPr/>
      <dgm:t>
        <a:bodyPr/>
        <a:lstStyle/>
        <a:p>
          <a:pPr algn="just"/>
          <a:endParaRPr lang="es-ES" sz="2000"/>
        </a:p>
      </dgm:t>
    </dgm:pt>
    <dgm:pt modelId="{7B6BA41A-8026-4544-BC61-C3CF9E3B72B9}">
      <dgm:prSet phldrT="[Texto]" custT="1"/>
      <dgm:spPr/>
      <dgm:t>
        <a:bodyPr/>
        <a:lstStyle/>
        <a:p>
          <a:pPr algn="just"/>
          <a:r>
            <a:rPr lang="es-ES" sz="2100" b="1" dirty="0" smtClean="0"/>
            <a:t>SRL</a:t>
          </a:r>
          <a:endParaRPr lang="es-ES" sz="2100" b="1" dirty="0"/>
        </a:p>
      </dgm:t>
    </dgm:pt>
    <dgm:pt modelId="{31D8C70A-FE8B-4A09-8064-FC2B88469879}" type="parTrans" cxnId="{2EF3C548-5498-4352-B7DA-A3C1005E7A52}">
      <dgm:prSet/>
      <dgm:spPr/>
      <dgm:t>
        <a:bodyPr/>
        <a:lstStyle/>
        <a:p>
          <a:pPr algn="just"/>
          <a:endParaRPr lang="es-ES" sz="2000"/>
        </a:p>
      </dgm:t>
    </dgm:pt>
    <dgm:pt modelId="{8B57933B-EB7F-4414-9511-3432672E503C}" type="sibTrans" cxnId="{2EF3C548-5498-4352-B7DA-A3C1005E7A52}">
      <dgm:prSet/>
      <dgm:spPr/>
      <dgm:t>
        <a:bodyPr/>
        <a:lstStyle/>
        <a:p>
          <a:pPr algn="just"/>
          <a:endParaRPr lang="es-ES" sz="2000"/>
        </a:p>
      </dgm:t>
    </dgm:pt>
    <dgm:pt modelId="{60CF899D-CECC-4529-8E32-6A9619E1F5C7}">
      <dgm:prSet phldrT="[Texto]" custT="1"/>
      <dgm:spPr/>
      <dgm:t>
        <a:bodyPr/>
        <a:lstStyle/>
        <a:p>
          <a:pPr algn="just">
            <a:lnSpc>
              <a:spcPct val="100000"/>
            </a:lnSpc>
            <a:spcBef>
              <a:spcPts val="600"/>
            </a:spcBef>
            <a:spcAft>
              <a:spcPts val="600"/>
            </a:spcAft>
          </a:pPr>
          <a:r>
            <a:rPr lang="es-ES" sz="2000" dirty="0" smtClean="0"/>
            <a:t>© no regula </a:t>
          </a:r>
          <a:r>
            <a:rPr lang="es-ES" sz="2000" dirty="0" smtClean="0">
              <a:sym typeface="Wingdings" pitchFamily="2" charset="2"/>
            </a:rPr>
            <a:t> </a:t>
          </a:r>
          <a:r>
            <a:rPr lang="es-ES" sz="2000" dirty="0" smtClean="0"/>
            <a:t>plural indistinta </a:t>
          </a:r>
          <a:endParaRPr lang="es-ES" sz="2000" dirty="0"/>
        </a:p>
      </dgm:t>
    </dgm:pt>
    <dgm:pt modelId="{5FD140DA-FAC8-418C-8F53-BA674F6D138B}" type="parTrans" cxnId="{B33D00BF-94A1-4C81-9A55-B1A657450232}">
      <dgm:prSet/>
      <dgm:spPr/>
      <dgm:t>
        <a:bodyPr/>
        <a:lstStyle/>
        <a:p>
          <a:pPr algn="just"/>
          <a:endParaRPr lang="es-ES" sz="2000"/>
        </a:p>
      </dgm:t>
    </dgm:pt>
    <dgm:pt modelId="{D89803AB-F9D7-44B5-BEDB-96C1A1E8984A}" type="sibTrans" cxnId="{B33D00BF-94A1-4C81-9A55-B1A657450232}">
      <dgm:prSet/>
      <dgm:spPr/>
      <dgm:t>
        <a:bodyPr/>
        <a:lstStyle/>
        <a:p>
          <a:pPr algn="just"/>
          <a:endParaRPr lang="es-ES" sz="2000"/>
        </a:p>
      </dgm:t>
    </dgm:pt>
    <dgm:pt modelId="{B901CC42-3F2B-4A0C-88CB-5839885C3EAB}">
      <dgm:prSet custT="1"/>
      <dgm:spPr/>
      <dgm:t>
        <a:bodyPr/>
        <a:lstStyle/>
        <a:p>
          <a:pPr algn="just"/>
          <a:r>
            <a:rPr lang="es-ES" sz="2000" dirty="0" smtClean="0"/>
            <a:t>© designa a vs. sin especificar funciones </a:t>
          </a:r>
          <a:r>
            <a:rPr lang="es-ES" sz="2000" dirty="0" smtClean="0">
              <a:sym typeface="Wingdings" pitchFamily="2" charset="2"/>
            </a:rPr>
            <a:t> </a:t>
          </a:r>
          <a:r>
            <a:rPr lang="es-ES" sz="2000" dirty="0" smtClean="0"/>
            <a:t>plural indistinta</a:t>
          </a:r>
          <a:endParaRPr lang="es-ES" sz="2000" dirty="0"/>
        </a:p>
      </dgm:t>
    </dgm:pt>
    <dgm:pt modelId="{D44873C2-782E-4167-A919-3E12EE2E22E0}" type="parTrans" cxnId="{CB72A022-372B-4F16-99DB-1E44AC561F11}">
      <dgm:prSet/>
      <dgm:spPr/>
      <dgm:t>
        <a:bodyPr/>
        <a:lstStyle/>
        <a:p>
          <a:pPr algn="just"/>
          <a:endParaRPr lang="es-ES" sz="2000"/>
        </a:p>
      </dgm:t>
    </dgm:pt>
    <dgm:pt modelId="{204C9653-49EE-4BCC-BE35-DCAF63C5B216}" type="sibTrans" cxnId="{CB72A022-372B-4F16-99DB-1E44AC561F11}">
      <dgm:prSet/>
      <dgm:spPr/>
      <dgm:t>
        <a:bodyPr/>
        <a:lstStyle/>
        <a:p>
          <a:pPr algn="just"/>
          <a:endParaRPr lang="es-ES" sz="2000"/>
        </a:p>
      </dgm:t>
    </dgm:pt>
    <dgm:pt modelId="{86A93A50-6EE8-4EE6-A6B5-65C48F2294ED}">
      <dgm:prSet custT="1"/>
      <dgm:spPr/>
      <dgm:t>
        <a:bodyPr/>
        <a:lstStyle/>
        <a:p>
          <a:pPr algn="just"/>
          <a:r>
            <a:rPr lang="es-ES" sz="2000" dirty="0" smtClean="0"/>
            <a:t>© puede establecer expresamente</a:t>
          </a:r>
          <a:r>
            <a:rPr lang="es-ES" sz="2000" dirty="0" smtClean="0">
              <a:sym typeface="Wingdings" pitchFamily="2" charset="2"/>
            </a:rPr>
            <a:t> </a:t>
          </a:r>
          <a:r>
            <a:rPr lang="es-ES" sz="2000" dirty="0" smtClean="0"/>
            <a:t>plural conjunta / colegiada</a:t>
          </a:r>
          <a:endParaRPr lang="es-ES" sz="2000" dirty="0"/>
        </a:p>
      </dgm:t>
    </dgm:pt>
    <dgm:pt modelId="{C733FF7F-911E-47D1-97C8-E2FA131A1E4D}" type="parTrans" cxnId="{D3C21135-80B1-4F8E-BFE8-021DD156C5E7}">
      <dgm:prSet/>
      <dgm:spPr/>
      <dgm:t>
        <a:bodyPr/>
        <a:lstStyle/>
        <a:p>
          <a:pPr algn="just"/>
          <a:endParaRPr lang="es-ES" sz="2000"/>
        </a:p>
      </dgm:t>
    </dgm:pt>
    <dgm:pt modelId="{12B7D981-5E7A-4D48-859C-7F337AE2309D}" type="sibTrans" cxnId="{D3C21135-80B1-4F8E-BFE8-021DD156C5E7}">
      <dgm:prSet/>
      <dgm:spPr/>
      <dgm:t>
        <a:bodyPr/>
        <a:lstStyle/>
        <a:p>
          <a:pPr algn="just"/>
          <a:endParaRPr lang="es-ES" sz="2000"/>
        </a:p>
      </dgm:t>
    </dgm:pt>
    <dgm:pt modelId="{F4220DC2-1775-4B2F-9124-51B1FB56F937}">
      <dgm:prSet phldrT="[Texto]" custT="1"/>
      <dgm:spPr/>
      <dgm:t>
        <a:bodyPr/>
        <a:lstStyle/>
        <a:p>
          <a:pPr algn="just"/>
          <a:r>
            <a:rPr lang="es-ES" sz="2000" dirty="0" smtClean="0"/>
            <a:t>Gerencia unipersonal o plural (indistinta, conjunta o colegiada)</a:t>
          </a:r>
          <a:endParaRPr lang="es-ES" sz="2000" b="1" dirty="0"/>
        </a:p>
      </dgm:t>
    </dgm:pt>
    <dgm:pt modelId="{0967AAC4-A876-4B5A-BD6A-D9F8B5792479}" type="parTrans" cxnId="{461A2BCA-CF26-4191-8B7F-D8217144E846}">
      <dgm:prSet/>
      <dgm:spPr/>
      <dgm:t>
        <a:bodyPr/>
        <a:lstStyle/>
        <a:p>
          <a:pPr algn="just"/>
          <a:endParaRPr lang="es-ES" sz="2000"/>
        </a:p>
      </dgm:t>
    </dgm:pt>
    <dgm:pt modelId="{33C9E386-C588-4343-9E58-000397734545}" type="sibTrans" cxnId="{461A2BCA-CF26-4191-8B7F-D8217144E846}">
      <dgm:prSet/>
      <dgm:spPr/>
      <dgm:t>
        <a:bodyPr/>
        <a:lstStyle/>
        <a:p>
          <a:pPr algn="just"/>
          <a:endParaRPr lang="es-ES" sz="2000"/>
        </a:p>
      </dgm:t>
    </dgm:pt>
    <dgm:pt modelId="{58378BDB-7BBF-45E4-81A3-133B40BE9D38}">
      <dgm:prSet phldrT="[Texto]" custT="1"/>
      <dgm:spPr/>
      <dgm:t>
        <a:bodyPr/>
        <a:lstStyle/>
        <a:p>
          <a:pPr algn="just"/>
          <a:r>
            <a:rPr lang="es-ES" sz="2100" b="1" dirty="0" err="1" smtClean="0"/>
            <a:t>SxA</a:t>
          </a:r>
          <a:endParaRPr lang="es-ES" sz="2100" b="1" dirty="0"/>
        </a:p>
      </dgm:t>
    </dgm:pt>
    <dgm:pt modelId="{54C151AC-B46A-4F08-AF57-883481DCD044}" type="parTrans" cxnId="{15C2076B-9D1B-4258-9CF6-71D3527404EF}">
      <dgm:prSet/>
      <dgm:spPr/>
      <dgm:t>
        <a:bodyPr/>
        <a:lstStyle/>
        <a:p>
          <a:pPr algn="just"/>
          <a:endParaRPr lang="es-ES" sz="2000"/>
        </a:p>
      </dgm:t>
    </dgm:pt>
    <dgm:pt modelId="{A6481E55-6E35-4960-83B2-E547A52B1984}" type="sibTrans" cxnId="{15C2076B-9D1B-4258-9CF6-71D3527404EF}">
      <dgm:prSet/>
      <dgm:spPr/>
      <dgm:t>
        <a:bodyPr/>
        <a:lstStyle/>
        <a:p>
          <a:pPr algn="just"/>
          <a:endParaRPr lang="es-ES" sz="2000"/>
        </a:p>
      </dgm:t>
    </dgm:pt>
    <dgm:pt modelId="{47CEEA81-5603-4B3A-847C-89E2A154DA78}">
      <dgm:prSet phldrT="[Texto]" custT="1"/>
      <dgm:spPr/>
      <dgm:t>
        <a:bodyPr/>
        <a:lstStyle/>
        <a:p>
          <a:pPr algn="just"/>
          <a:r>
            <a:rPr lang="es-ES" sz="2000" dirty="0" smtClean="0"/>
            <a:t>Directorio unipersonal o plural (sólo colegiado)</a:t>
          </a:r>
          <a:endParaRPr lang="es-ES" sz="2000" b="1" dirty="0"/>
        </a:p>
      </dgm:t>
    </dgm:pt>
    <dgm:pt modelId="{2DF156CC-3825-41F6-AEF0-D7B2B8A619FA}" type="parTrans" cxnId="{8CD31A71-08AA-4934-8D1F-0BD1BE02E6A3}">
      <dgm:prSet/>
      <dgm:spPr/>
      <dgm:t>
        <a:bodyPr/>
        <a:lstStyle/>
        <a:p>
          <a:pPr algn="just"/>
          <a:endParaRPr lang="es-ES" sz="2000"/>
        </a:p>
      </dgm:t>
    </dgm:pt>
    <dgm:pt modelId="{E72D55B0-F7D5-4981-B2D9-624A8DFB5215}" type="sibTrans" cxnId="{8CD31A71-08AA-4934-8D1F-0BD1BE02E6A3}">
      <dgm:prSet/>
      <dgm:spPr/>
      <dgm:t>
        <a:bodyPr/>
        <a:lstStyle/>
        <a:p>
          <a:pPr algn="just"/>
          <a:endParaRPr lang="es-ES" sz="2000"/>
        </a:p>
      </dgm:t>
    </dgm:pt>
    <dgm:pt modelId="{BB6367FB-7DA2-44BC-9522-F43C7464DA80}">
      <dgm:prSet custT="1"/>
      <dgm:spPr/>
      <dgm:t>
        <a:bodyPr/>
        <a:lstStyle/>
        <a:p>
          <a:pPr algn="just"/>
          <a:r>
            <a:rPr lang="es-ES" sz="2000" dirty="0" smtClean="0"/>
            <a:t>S.A. del 299 salvo SAU: Directorio colegiado</a:t>
          </a:r>
          <a:endParaRPr lang="es-ES" sz="2000" dirty="0"/>
        </a:p>
      </dgm:t>
    </dgm:pt>
    <dgm:pt modelId="{6E3165A2-8AFD-4961-ADF0-45F6EB5512A6}" type="parTrans" cxnId="{1AFAF67E-FAF8-461B-A333-C2EDA5E66C72}">
      <dgm:prSet/>
      <dgm:spPr/>
      <dgm:t>
        <a:bodyPr/>
        <a:lstStyle/>
        <a:p>
          <a:pPr algn="just"/>
          <a:endParaRPr lang="es-ES" sz="2000"/>
        </a:p>
      </dgm:t>
    </dgm:pt>
    <dgm:pt modelId="{33E4D9C5-E3A7-462C-9573-63F203418DE0}" type="sibTrans" cxnId="{1AFAF67E-FAF8-461B-A333-C2EDA5E66C72}">
      <dgm:prSet/>
      <dgm:spPr/>
      <dgm:t>
        <a:bodyPr/>
        <a:lstStyle/>
        <a:p>
          <a:pPr algn="just"/>
          <a:endParaRPr lang="es-ES" sz="2000"/>
        </a:p>
      </dgm:t>
    </dgm:pt>
    <dgm:pt modelId="{D63511BF-6DB0-43EC-A1A9-3EE39AF641E8}" type="pres">
      <dgm:prSet presAssocID="{28C04A29-5301-4353-8D4D-BA9DEB0AB88B}" presName="linear" presStyleCnt="0">
        <dgm:presLayoutVars>
          <dgm:dir/>
          <dgm:animLvl val="lvl"/>
          <dgm:resizeHandles val="exact"/>
        </dgm:presLayoutVars>
      </dgm:prSet>
      <dgm:spPr/>
      <dgm:t>
        <a:bodyPr/>
        <a:lstStyle/>
        <a:p>
          <a:endParaRPr lang="es-ES"/>
        </a:p>
      </dgm:t>
    </dgm:pt>
    <dgm:pt modelId="{D4742296-5B81-45DE-B968-867840F6FA02}" type="pres">
      <dgm:prSet presAssocID="{AA64A61C-E33F-42B8-8D5C-14089EAB9C23}" presName="parentLin" presStyleCnt="0"/>
      <dgm:spPr/>
    </dgm:pt>
    <dgm:pt modelId="{3DC9EA8D-010E-42F0-82D7-8790808EEAFB}" type="pres">
      <dgm:prSet presAssocID="{AA64A61C-E33F-42B8-8D5C-14089EAB9C23}" presName="parentLeftMargin" presStyleLbl="node1" presStyleIdx="0" presStyleCnt="3"/>
      <dgm:spPr/>
      <dgm:t>
        <a:bodyPr/>
        <a:lstStyle/>
        <a:p>
          <a:endParaRPr lang="es-ES"/>
        </a:p>
      </dgm:t>
    </dgm:pt>
    <dgm:pt modelId="{DD9B154E-90DC-49DB-A593-490660916EA8}" type="pres">
      <dgm:prSet presAssocID="{AA64A61C-E33F-42B8-8D5C-14089EAB9C23}" presName="parentText" presStyleLbl="node1" presStyleIdx="0" presStyleCnt="3" custLinFactNeighborX="-4504" custLinFactNeighborY="19670">
        <dgm:presLayoutVars>
          <dgm:chMax val="0"/>
          <dgm:bulletEnabled val="1"/>
        </dgm:presLayoutVars>
      </dgm:prSet>
      <dgm:spPr/>
      <dgm:t>
        <a:bodyPr/>
        <a:lstStyle/>
        <a:p>
          <a:endParaRPr lang="es-ES"/>
        </a:p>
      </dgm:t>
    </dgm:pt>
    <dgm:pt modelId="{53CE4C42-3CCE-4CED-AD4B-E42C03601B1D}" type="pres">
      <dgm:prSet presAssocID="{AA64A61C-E33F-42B8-8D5C-14089EAB9C23}" presName="negativeSpace" presStyleCnt="0"/>
      <dgm:spPr/>
    </dgm:pt>
    <dgm:pt modelId="{ED392ACF-3546-4266-A5E0-0D6BEBDFCD99}" type="pres">
      <dgm:prSet presAssocID="{AA64A61C-E33F-42B8-8D5C-14089EAB9C23}" presName="childText" presStyleLbl="conFgAcc1" presStyleIdx="0" presStyleCnt="3">
        <dgm:presLayoutVars>
          <dgm:bulletEnabled val="1"/>
        </dgm:presLayoutVars>
      </dgm:prSet>
      <dgm:spPr/>
      <dgm:t>
        <a:bodyPr/>
        <a:lstStyle/>
        <a:p>
          <a:endParaRPr lang="es-ES"/>
        </a:p>
      </dgm:t>
    </dgm:pt>
    <dgm:pt modelId="{337569E5-381C-41AF-8E85-ADC5D837FBFD}" type="pres">
      <dgm:prSet presAssocID="{B03A0CA6-0C63-4F76-A898-D9C0F8B18033}" presName="spaceBetweenRectangles" presStyleCnt="0"/>
      <dgm:spPr/>
    </dgm:pt>
    <dgm:pt modelId="{8725C52D-CB5E-4394-88A3-D319A847074B}" type="pres">
      <dgm:prSet presAssocID="{7B6BA41A-8026-4544-BC61-C3CF9E3B72B9}" presName="parentLin" presStyleCnt="0"/>
      <dgm:spPr/>
    </dgm:pt>
    <dgm:pt modelId="{D7BC3426-43ED-4D15-8886-498323761FE6}" type="pres">
      <dgm:prSet presAssocID="{7B6BA41A-8026-4544-BC61-C3CF9E3B72B9}" presName="parentLeftMargin" presStyleLbl="node1" presStyleIdx="0" presStyleCnt="3"/>
      <dgm:spPr/>
      <dgm:t>
        <a:bodyPr/>
        <a:lstStyle/>
        <a:p>
          <a:endParaRPr lang="es-ES"/>
        </a:p>
      </dgm:t>
    </dgm:pt>
    <dgm:pt modelId="{74D15C7A-AA20-4F31-A034-45E6B9CA5D35}" type="pres">
      <dgm:prSet presAssocID="{7B6BA41A-8026-4544-BC61-C3CF9E3B72B9}" presName="parentText" presStyleLbl="node1" presStyleIdx="1" presStyleCnt="3">
        <dgm:presLayoutVars>
          <dgm:chMax val="0"/>
          <dgm:bulletEnabled val="1"/>
        </dgm:presLayoutVars>
      </dgm:prSet>
      <dgm:spPr/>
      <dgm:t>
        <a:bodyPr/>
        <a:lstStyle/>
        <a:p>
          <a:endParaRPr lang="es-ES"/>
        </a:p>
      </dgm:t>
    </dgm:pt>
    <dgm:pt modelId="{B32172A4-35FB-4CAD-931A-4BB55ED647EE}" type="pres">
      <dgm:prSet presAssocID="{7B6BA41A-8026-4544-BC61-C3CF9E3B72B9}" presName="negativeSpace" presStyleCnt="0"/>
      <dgm:spPr/>
    </dgm:pt>
    <dgm:pt modelId="{F43A3E17-D36B-4F70-A597-6BB56BF41479}" type="pres">
      <dgm:prSet presAssocID="{7B6BA41A-8026-4544-BC61-C3CF9E3B72B9}" presName="childText" presStyleLbl="conFgAcc1" presStyleIdx="1" presStyleCnt="3">
        <dgm:presLayoutVars>
          <dgm:bulletEnabled val="1"/>
        </dgm:presLayoutVars>
      </dgm:prSet>
      <dgm:spPr/>
      <dgm:t>
        <a:bodyPr/>
        <a:lstStyle/>
        <a:p>
          <a:endParaRPr lang="es-ES"/>
        </a:p>
      </dgm:t>
    </dgm:pt>
    <dgm:pt modelId="{4C33DE50-D7BD-431F-B700-35F76C1BC430}" type="pres">
      <dgm:prSet presAssocID="{8B57933B-EB7F-4414-9511-3432672E503C}" presName="spaceBetweenRectangles" presStyleCnt="0"/>
      <dgm:spPr/>
    </dgm:pt>
    <dgm:pt modelId="{29BB3EC8-4CE1-4AB6-BCD7-FBBCA8D274A0}" type="pres">
      <dgm:prSet presAssocID="{58378BDB-7BBF-45E4-81A3-133B40BE9D38}" presName="parentLin" presStyleCnt="0"/>
      <dgm:spPr/>
    </dgm:pt>
    <dgm:pt modelId="{9DD7DE15-ABDE-4E9E-808A-AC8AA89238D0}" type="pres">
      <dgm:prSet presAssocID="{58378BDB-7BBF-45E4-81A3-133B40BE9D38}" presName="parentLeftMargin" presStyleLbl="node1" presStyleIdx="1" presStyleCnt="3"/>
      <dgm:spPr/>
      <dgm:t>
        <a:bodyPr/>
        <a:lstStyle/>
        <a:p>
          <a:endParaRPr lang="es-ES"/>
        </a:p>
      </dgm:t>
    </dgm:pt>
    <dgm:pt modelId="{B4884CE0-CBE6-44E9-A407-05B24F0DA4EF}" type="pres">
      <dgm:prSet presAssocID="{58378BDB-7BBF-45E4-81A3-133B40BE9D38}" presName="parentText" presStyleLbl="node1" presStyleIdx="2" presStyleCnt="3">
        <dgm:presLayoutVars>
          <dgm:chMax val="0"/>
          <dgm:bulletEnabled val="1"/>
        </dgm:presLayoutVars>
      </dgm:prSet>
      <dgm:spPr/>
      <dgm:t>
        <a:bodyPr/>
        <a:lstStyle/>
        <a:p>
          <a:endParaRPr lang="es-ES"/>
        </a:p>
      </dgm:t>
    </dgm:pt>
    <dgm:pt modelId="{C09B2E44-A41E-459D-8FEF-FEAF4835A826}" type="pres">
      <dgm:prSet presAssocID="{58378BDB-7BBF-45E4-81A3-133B40BE9D38}" presName="negativeSpace" presStyleCnt="0"/>
      <dgm:spPr/>
    </dgm:pt>
    <dgm:pt modelId="{8321F831-3DFC-448F-BA60-5DBD8861EAE9}" type="pres">
      <dgm:prSet presAssocID="{58378BDB-7BBF-45E4-81A3-133B40BE9D38}" presName="childText" presStyleLbl="conFgAcc1" presStyleIdx="2" presStyleCnt="3" custLinFactNeighborY="-23347">
        <dgm:presLayoutVars>
          <dgm:bulletEnabled val="1"/>
        </dgm:presLayoutVars>
      </dgm:prSet>
      <dgm:spPr/>
      <dgm:t>
        <a:bodyPr/>
        <a:lstStyle/>
        <a:p>
          <a:endParaRPr lang="es-ES"/>
        </a:p>
      </dgm:t>
    </dgm:pt>
  </dgm:ptLst>
  <dgm:cxnLst>
    <dgm:cxn modelId="{39CC7C67-C2C8-447D-BA12-A0B048E6B3F5}" type="presOf" srcId="{AA64A61C-E33F-42B8-8D5C-14089EAB9C23}" destId="{3DC9EA8D-010E-42F0-82D7-8790808EEAFB}" srcOrd="0" destOrd="0" presId="urn:microsoft.com/office/officeart/2005/8/layout/list1"/>
    <dgm:cxn modelId="{8CD31A71-08AA-4934-8D1F-0BD1BE02E6A3}" srcId="{58378BDB-7BBF-45E4-81A3-133B40BE9D38}" destId="{47CEEA81-5603-4B3A-847C-89E2A154DA78}" srcOrd="0" destOrd="0" parTransId="{2DF156CC-3825-41F6-AEF0-D7B2B8A619FA}" sibTransId="{E72D55B0-F7D5-4981-B2D9-624A8DFB5215}"/>
    <dgm:cxn modelId="{A2C46114-935E-45B3-BA2B-4C47CEF38494}" type="presOf" srcId="{BB6367FB-7DA2-44BC-9522-F43C7464DA80}" destId="{8321F831-3DFC-448F-BA60-5DBD8861EAE9}" srcOrd="0" destOrd="1" presId="urn:microsoft.com/office/officeart/2005/8/layout/list1"/>
    <dgm:cxn modelId="{CFB3B005-D87E-42F4-8E28-D9D623CA4030}" type="presOf" srcId="{58378BDB-7BBF-45E4-81A3-133B40BE9D38}" destId="{9DD7DE15-ABDE-4E9E-808A-AC8AA89238D0}" srcOrd="0" destOrd="0" presId="urn:microsoft.com/office/officeart/2005/8/layout/list1"/>
    <dgm:cxn modelId="{461A2BCA-CF26-4191-8B7F-D8217144E846}" srcId="{7B6BA41A-8026-4544-BC61-C3CF9E3B72B9}" destId="{F4220DC2-1775-4B2F-9124-51B1FB56F937}" srcOrd="0" destOrd="0" parTransId="{0967AAC4-A876-4B5A-BD6A-D9F8B5792479}" sibTransId="{33C9E386-C588-4343-9E58-000397734545}"/>
    <dgm:cxn modelId="{AB20FBF2-231E-4E00-8C13-BB08447352E3}" type="presOf" srcId="{86A93A50-6EE8-4EE6-A6B5-65C48F2294ED}" destId="{ED392ACF-3546-4266-A5E0-0D6BEBDFCD99}" srcOrd="0" destOrd="2" presId="urn:microsoft.com/office/officeart/2005/8/layout/list1"/>
    <dgm:cxn modelId="{41318C34-220D-4DB2-AD7F-C97B38C8B3C9}" srcId="{28C04A29-5301-4353-8D4D-BA9DEB0AB88B}" destId="{AA64A61C-E33F-42B8-8D5C-14089EAB9C23}" srcOrd="0" destOrd="0" parTransId="{6BAC961A-0397-4B0E-AA20-7734B33EEFE1}" sibTransId="{B03A0CA6-0C63-4F76-A898-D9C0F8B18033}"/>
    <dgm:cxn modelId="{CB72A022-372B-4F16-99DB-1E44AC561F11}" srcId="{AA64A61C-E33F-42B8-8D5C-14089EAB9C23}" destId="{B901CC42-3F2B-4A0C-88CB-5839885C3EAB}" srcOrd="1" destOrd="0" parTransId="{D44873C2-782E-4167-A919-3E12EE2E22E0}" sibTransId="{204C9653-49EE-4BCC-BE35-DCAF63C5B216}"/>
    <dgm:cxn modelId="{D3C21135-80B1-4F8E-BFE8-021DD156C5E7}" srcId="{AA64A61C-E33F-42B8-8D5C-14089EAB9C23}" destId="{86A93A50-6EE8-4EE6-A6B5-65C48F2294ED}" srcOrd="2" destOrd="0" parTransId="{C733FF7F-911E-47D1-97C8-E2FA131A1E4D}" sibTransId="{12B7D981-5E7A-4D48-859C-7F337AE2309D}"/>
    <dgm:cxn modelId="{2406C415-AAF1-4477-9200-032A67DC4D3C}" type="presOf" srcId="{47CEEA81-5603-4B3A-847C-89E2A154DA78}" destId="{8321F831-3DFC-448F-BA60-5DBD8861EAE9}" srcOrd="0" destOrd="0" presId="urn:microsoft.com/office/officeart/2005/8/layout/list1"/>
    <dgm:cxn modelId="{8CEEBF57-CDD4-49DE-89D8-6B6E5F9B2A77}" type="presOf" srcId="{AA64A61C-E33F-42B8-8D5C-14089EAB9C23}" destId="{DD9B154E-90DC-49DB-A593-490660916EA8}" srcOrd="1" destOrd="0" presId="urn:microsoft.com/office/officeart/2005/8/layout/list1"/>
    <dgm:cxn modelId="{15C2076B-9D1B-4258-9CF6-71D3527404EF}" srcId="{28C04A29-5301-4353-8D4D-BA9DEB0AB88B}" destId="{58378BDB-7BBF-45E4-81A3-133B40BE9D38}" srcOrd="2" destOrd="0" parTransId="{54C151AC-B46A-4F08-AF57-883481DCD044}" sibTransId="{A6481E55-6E35-4960-83B2-E547A52B1984}"/>
    <dgm:cxn modelId="{F9E6BE0C-858C-40BD-BCA6-2ACA3FE5516A}" type="presOf" srcId="{60CF899D-CECC-4529-8E32-6A9619E1F5C7}" destId="{ED392ACF-3546-4266-A5E0-0D6BEBDFCD99}" srcOrd="0" destOrd="0" presId="urn:microsoft.com/office/officeart/2005/8/layout/list1"/>
    <dgm:cxn modelId="{F6DD8B35-4724-49D5-9065-8B7C8BD08938}" type="presOf" srcId="{B901CC42-3F2B-4A0C-88CB-5839885C3EAB}" destId="{ED392ACF-3546-4266-A5E0-0D6BEBDFCD99}" srcOrd="0" destOrd="1" presId="urn:microsoft.com/office/officeart/2005/8/layout/list1"/>
    <dgm:cxn modelId="{2EF3C548-5498-4352-B7DA-A3C1005E7A52}" srcId="{28C04A29-5301-4353-8D4D-BA9DEB0AB88B}" destId="{7B6BA41A-8026-4544-BC61-C3CF9E3B72B9}" srcOrd="1" destOrd="0" parTransId="{31D8C70A-FE8B-4A09-8064-FC2B88469879}" sibTransId="{8B57933B-EB7F-4414-9511-3432672E503C}"/>
    <dgm:cxn modelId="{EFC6390D-C349-4144-B852-2222E587678C}" type="presOf" srcId="{7B6BA41A-8026-4544-BC61-C3CF9E3B72B9}" destId="{D7BC3426-43ED-4D15-8886-498323761FE6}" srcOrd="0" destOrd="0" presId="urn:microsoft.com/office/officeart/2005/8/layout/list1"/>
    <dgm:cxn modelId="{A7D0B856-1C88-4A00-8615-FD8F10721CE6}" type="presOf" srcId="{58378BDB-7BBF-45E4-81A3-133B40BE9D38}" destId="{B4884CE0-CBE6-44E9-A407-05B24F0DA4EF}" srcOrd="1" destOrd="0" presId="urn:microsoft.com/office/officeart/2005/8/layout/list1"/>
    <dgm:cxn modelId="{EB097DE9-4873-4A92-B2EB-0A861DF8D704}" type="presOf" srcId="{F4220DC2-1775-4B2F-9124-51B1FB56F937}" destId="{F43A3E17-D36B-4F70-A597-6BB56BF41479}" srcOrd="0" destOrd="0" presId="urn:microsoft.com/office/officeart/2005/8/layout/list1"/>
    <dgm:cxn modelId="{17971077-749F-456D-A847-ADA7ADFA3E49}" type="presOf" srcId="{28C04A29-5301-4353-8D4D-BA9DEB0AB88B}" destId="{D63511BF-6DB0-43EC-A1A9-3EE39AF641E8}" srcOrd="0" destOrd="0" presId="urn:microsoft.com/office/officeart/2005/8/layout/list1"/>
    <dgm:cxn modelId="{B33D00BF-94A1-4C81-9A55-B1A657450232}" srcId="{AA64A61C-E33F-42B8-8D5C-14089EAB9C23}" destId="{60CF899D-CECC-4529-8E32-6A9619E1F5C7}" srcOrd="0" destOrd="0" parTransId="{5FD140DA-FAC8-418C-8F53-BA674F6D138B}" sibTransId="{D89803AB-F9D7-44B5-BEDB-96C1A1E8984A}"/>
    <dgm:cxn modelId="{1AFAF67E-FAF8-461B-A333-C2EDA5E66C72}" srcId="{58378BDB-7BBF-45E4-81A3-133B40BE9D38}" destId="{BB6367FB-7DA2-44BC-9522-F43C7464DA80}" srcOrd="1" destOrd="0" parTransId="{6E3165A2-8AFD-4961-ADF0-45F6EB5512A6}" sibTransId="{33E4D9C5-E3A7-462C-9573-63F203418DE0}"/>
    <dgm:cxn modelId="{E63A958C-E3BE-48A8-ABD7-EF377FEBE864}" type="presOf" srcId="{7B6BA41A-8026-4544-BC61-C3CF9E3B72B9}" destId="{74D15C7A-AA20-4F31-A034-45E6B9CA5D35}" srcOrd="1" destOrd="0" presId="urn:microsoft.com/office/officeart/2005/8/layout/list1"/>
    <dgm:cxn modelId="{7A349A0F-D440-4791-93CD-BDC4062B49C6}" type="presParOf" srcId="{D63511BF-6DB0-43EC-A1A9-3EE39AF641E8}" destId="{D4742296-5B81-45DE-B968-867840F6FA02}" srcOrd="0" destOrd="0" presId="urn:microsoft.com/office/officeart/2005/8/layout/list1"/>
    <dgm:cxn modelId="{428B3B7E-22EF-46DD-9041-7EAFF97DC6F7}" type="presParOf" srcId="{D4742296-5B81-45DE-B968-867840F6FA02}" destId="{3DC9EA8D-010E-42F0-82D7-8790808EEAFB}" srcOrd="0" destOrd="0" presId="urn:microsoft.com/office/officeart/2005/8/layout/list1"/>
    <dgm:cxn modelId="{445A0784-F9EB-4DB6-B8DD-593DC8595175}" type="presParOf" srcId="{D4742296-5B81-45DE-B968-867840F6FA02}" destId="{DD9B154E-90DC-49DB-A593-490660916EA8}" srcOrd="1" destOrd="0" presId="urn:microsoft.com/office/officeart/2005/8/layout/list1"/>
    <dgm:cxn modelId="{67B23F9C-B985-4D67-9774-2674C3F11967}" type="presParOf" srcId="{D63511BF-6DB0-43EC-A1A9-3EE39AF641E8}" destId="{53CE4C42-3CCE-4CED-AD4B-E42C03601B1D}" srcOrd="1" destOrd="0" presId="urn:microsoft.com/office/officeart/2005/8/layout/list1"/>
    <dgm:cxn modelId="{2633E9CB-0120-422F-8E64-DEC7DB7D4B77}" type="presParOf" srcId="{D63511BF-6DB0-43EC-A1A9-3EE39AF641E8}" destId="{ED392ACF-3546-4266-A5E0-0D6BEBDFCD99}" srcOrd="2" destOrd="0" presId="urn:microsoft.com/office/officeart/2005/8/layout/list1"/>
    <dgm:cxn modelId="{BF2DE0FC-02D4-462E-AFE1-40FA044F0A72}" type="presParOf" srcId="{D63511BF-6DB0-43EC-A1A9-3EE39AF641E8}" destId="{337569E5-381C-41AF-8E85-ADC5D837FBFD}" srcOrd="3" destOrd="0" presId="urn:microsoft.com/office/officeart/2005/8/layout/list1"/>
    <dgm:cxn modelId="{3ABF1C89-E9AE-4A1B-B0D5-60AAB48F2D82}" type="presParOf" srcId="{D63511BF-6DB0-43EC-A1A9-3EE39AF641E8}" destId="{8725C52D-CB5E-4394-88A3-D319A847074B}" srcOrd="4" destOrd="0" presId="urn:microsoft.com/office/officeart/2005/8/layout/list1"/>
    <dgm:cxn modelId="{8E471B31-F377-415C-B406-E27C53CD0207}" type="presParOf" srcId="{8725C52D-CB5E-4394-88A3-D319A847074B}" destId="{D7BC3426-43ED-4D15-8886-498323761FE6}" srcOrd="0" destOrd="0" presId="urn:microsoft.com/office/officeart/2005/8/layout/list1"/>
    <dgm:cxn modelId="{180EBDCD-9D2A-4403-982D-11E46193B7F7}" type="presParOf" srcId="{8725C52D-CB5E-4394-88A3-D319A847074B}" destId="{74D15C7A-AA20-4F31-A034-45E6B9CA5D35}" srcOrd="1" destOrd="0" presId="urn:microsoft.com/office/officeart/2005/8/layout/list1"/>
    <dgm:cxn modelId="{AB941C9F-8362-4A52-BF6D-26AB721A281B}" type="presParOf" srcId="{D63511BF-6DB0-43EC-A1A9-3EE39AF641E8}" destId="{B32172A4-35FB-4CAD-931A-4BB55ED647EE}" srcOrd="5" destOrd="0" presId="urn:microsoft.com/office/officeart/2005/8/layout/list1"/>
    <dgm:cxn modelId="{CB0BC567-70C0-49E0-B4E8-334D3248F674}" type="presParOf" srcId="{D63511BF-6DB0-43EC-A1A9-3EE39AF641E8}" destId="{F43A3E17-D36B-4F70-A597-6BB56BF41479}" srcOrd="6" destOrd="0" presId="urn:microsoft.com/office/officeart/2005/8/layout/list1"/>
    <dgm:cxn modelId="{8A9D555E-3673-41F1-8758-CACCD75C7318}" type="presParOf" srcId="{D63511BF-6DB0-43EC-A1A9-3EE39AF641E8}" destId="{4C33DE50-D7BD-431F-B700-35F76C1BC430}" srcOrd="7" destOrd="0" presId="urn:microsoft.com/office/officeart/2005/8/layout/list1"/>
    <dgm:cxn modelId="{48F9B952-6FF0-4B00-9D32-D2B5B13C3A9C}" type="presParOf" srcId="{D63511BF-6DB0-43EC-A1A9-3EE39AF641E8}" destId="{29BB3EC8-4CE1-4AB6-BCD7-FBBCA8D274A0}" srcOrd="8" destOrd="0" presId="urn:microsoft.com/office/officeart/2005/8/layout/list1"/>
    <dgm:cxn modelId="{07B6B6F2-7283-4E33-A049-A49DB1670B3B}" type="presParOf" srcId="{29BB3EC8-4CE1-4AB6-BCD7-FBBCA8D274A0}" destId="{9DD7DE15-ABDE-4E9E-808A-AC8AA89238D0}" srcOrd="0" destOrd="0" presId="urn:microsoft.com/office/officeart/2005/8/layout/list1"/>
    <dgm:cxn modelId="{6D66F34F-8865-48FA-98B4-74EEB14369F7}" type="presParOf" srcId="{29BB3EC8-4CE1-4AB6-BCD7-FBBCA8D274A0}" destId="{B4884CE0-CBE6-44E9-A407-05B24F0DA4EF}" srcOrd="1" destOrd="0" presId="urn:microsoft.com/office/officeart/2005/8/layout/list1"/>
    <dgm:cxn modelId="{40554D7E-D939-4E45-9408-BD4A8EDD8DF4}" type="presParOf" srcId="{D63511BF-6DB0-43EC-A1A9-3EE39AF641E8}" destId="{C09B2E44-A41E-459D-8FEF-FEAF4835A826}" srcOrd="9" destOrd="0" presId="urn:microsoft.com/office/officeart/2005/8/layout/list1"/>
    <dgm:cxn modelId="{ADBA792A-D7D0-410B-849F-3D60F47501B7}" type="presParOf" srcId="{D63511BF-6DB0-43EC-A1A9-3EE39AF641E8}" destId="{8321F831-3DFC-448F-BA60-5DBD8861EAE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E44B73E-1B5C-44B7-8751-960E04ADB0D6}" type="doc">
      <dgm:prSet loTypeId="urn:microsoft.com/office/officeart/2005/8/layout/vList2" loCatId="list" qsTypeId="urn:microsoft.com/office/officeart/2005/8/quickstyle/3d3" qsCatId="3D" csTypeId="urn:microsoft.com/office/officeart/2005/8/colors/accent5_2" csCatId="accent5" phldr="1"/>
      <dgm:spPr/>
      <dgm:t>
        <a:bodyPr/>
        <a:lstStyle/>
        <a:p>
          <a:endParaRPr lang="es-ES"/>
        </a:p>
      </dgm:t>
    </dgm:pt>
    <dgm:pt modelId="{E6AA54B7-5024-4AC0-89BE-A9E181CA1E8B}">
      <dgm:prSet phldrT="[Texto]" custT="1"/>
      <dgm:spPr/>
      <dgm:t>
        <a:bodyPr/>
        <a:lstStyle/>
        <a:p>
          <a:pPr algn="just">
            <a:lnSpc>
              <a:spcPct val="100000"/>
            </a:lnSpc>
            <a:spcBef>
              <a:spcPts val="600"/>
            </a:spcBef>
            <a:spcAft>
              <a:spcPts val="600"/>
            </a:spcAft>
          </a:pPr>
          <a:r>
            <a:rPr lang="es-ES" sz="2000" b="1" u="none" dirty="0" smtClean="0"/>
            <a:t>Características</a:t>
          </a:r>
          <a:endParaRPr lang="es-ES" sz="2000" u="none" dirty="0"/>
        </a:p>
      </dgm:t>
    </dgm:pt>
    <dgm:pt modelId="{71EDCC2C-929E-4EAD-B6EC-E21B07234EA8}" type="parTrans" cxnId="{113DD220-B1FA-4418-8AC7-A22C08DE649C}">
      <dgm:prSet/>
      <dgm:spPr/>
      <dgm:t>
        <a:bodyPr/>
        <a:lstStyle/>
        <a:p>
          <a:pPr algn="just">
            <a:lnSpc>
              <a:spcPct val="100000"/>
            </a:lnSpc>
            <a:spcBef>
              <a:spcPts val="600"/>
            </a:spcBef>
            <a:spcAft>
              <a:spcPts val="600"/>
            </a:spcAft>
          </a:pPr>
          <a:endParaRPr lang="es-ES" sz="2000" u="none"/>
        </a:p>
      </dgm:t>
    </dgm:pt>
    <dgm:pt modelId="{24174214-CF57-437A-8110-B7393DD3127D}" type="sibTrans" cxnId="{113DD220-B1FA-4418-8AC7-A22C08DE649C}">
      <dgm:prSet/>
      <dgm:spPr/>
      <dgm:t>
        <a:bodyPr/>
        <a:lstStyle/>
        <a:p>
          <a:pPr algn="just">
            <a:lnSpc>
              <a:spcPct val="100000"/>
            </a:lnSpc>
            <a:spcBef>
              <a:spcPts val="600"/>
            </a:spcBef>
            <a:spcAft>
              <a:spcPts val="600"/>
            </a:spcAft>
          </a:pPr>
          <a:endParaRPr lang="es-ES" sz="2000" u="none"/>
        </a:p>
      </dgm:t>
    </dgm:pt>
    <dgm:pt modelId="{66962C0C-58EC-4448-8AA7-40DEF72E76D6}">
      <dgm:prSet phldrT="[Texto]" custT="1"/>
      <dgm:spPr/>
      <dgm:t>
        <a:bodyPr/>
        <a:lstStyle/>
        <a:p>
          <a:pPr algn="just">
            <a:lnSpc>
              <a:spcPct val="100000"/>
            </a:lnSpc>
            <a:spcBef>
              <a:spcPts val="600"/>
            </a:spcBef>
            <a:spcAft>
              <a:spcPts val="600"/>
            </a:spcAft>
          </a:pPr>
          <a:r>
            <a:rPr lang="es-ES" sz="2000" dirty="0" smtClean="0"/>
            <a:t>No libera a los directores de su responsabilidad, ni por los actos cumplidos por dicho comité.</a:t>
          </a:r>
          <a:endParaRPr lang="es-ES" sz="2000" u="none" dirty="0"/>
        </a:p>
      </dgm:t>
    </dgm:pt>
    <dgm:pt modelId="{A135E80C-1395-4A6E-8761-3F3EEAC6678E}" type="parTrans" cxnId="{7AD7242A-02C8-469F-938F-4F5182497A89}">
      <dgm:prSet/>
      <dgm:spPr/>
      <dgm:t>
        <a:bodyPr/>
        <a:lstStyle/>
        <a:p>
          <a:pPr>
            <a:lnSpc>
              <a:spcPct val="100000"/>
            </a:lnSpc>
            <a:spcBef>
              <a:spcPts val="600"/>
            </a:spcBef>
            <a:spcAft>
              <a:spcPts val="600"/>
            </a:spcAft>
          </a:pPr>
          <a:endParaRPr lang="es-ES" sz="2000"/>
        </a:p>
      </dgm:t>
    </dgm:pt>
    <dgm:pt modelId="{A7B2C235-F6A7-48DC-B377-C6C9E720EC51}" type="sibTrans" cxnId="{7AD7242A-02C8-469F-938F-4F5182497A89}">
      <dgm:prSet/>
      <dgm:spPr/>
      <dgm:t>
        <a:bodyPr/>
        <a:lstStyle/>
        <a:p>
          <a:pPr>
            <a:lnSpc>
              <a:spcPct val="100000"/>
            </a:lnSpc>
            <a:spcBef>
              <a:spcPts val="600"/>
            </a:spcBef>
            <a:spcAft>
              <a:spcPts val="600"/>
            </a:spcAft>
          </a:pPr>
          <a:endParaRPr lang="es-ES" sz="2000"/>
        </a:p>
      </dgm:t>
    </dgm:pt>
    <dgm:pt modelId="{1A787DE2-DA01-4405-B81B-700949D5ECF0}">
      <dgm:prSet custT="1"/>
      <dgm:spPr/>
      <dgm:t>
        <a:bodyPr/>
        <a:lstStyle/>
        <a:p>
          <a:pPr>
            <a:lnSpc>
              <a:spcPct val="100000"/>
            </a:lnSpc>
            <a:spcBef>
              <a:spcPts val="600"/>
            </a:spcBef>
            <a:spcAft>
              <a:spcPts val="600"/>
            </a:spcAft>
          </a:pPr>
          <a:r>
            <a:rPr lang="es-ES" sz="2000" dirty="0" smtClean="0"/>
            <a:t>Actúa bajo la vigilancia y supervisión del Directorio. </a:t>
          </a:r>
          <a:endParaRPr lang="es-ES" sz="2000" dirty="0"/>
        </a:p>
      </dgm:t>
    </dgm:pt>
    <dgm:pt modelId="{23B2220A-C370-4341-BD16-98F77F0EDF44}" type="parTrans" cxnId="{291198B2-3856-44EC-8C86-9F486079B2B6}">
      <dgm:prSet/>
      <dgm:spPr/>
      <dgm:t>
        <a:bodyPr/>
        <a:lstStyle/>
        <a:p>
          <a:pPr>
            <a:lnSpc>
              <a:spcPct val="100000"/>
            </a:lnSpc>
            <a:spcBef>
              <a:spcPts val="600"/>
            </a:spcBef>
            <a:spcAft>
              <a:spcPts val="600"/>
            </a:spcAft>
          </a:pPr>
          <a:endParaRPr lang="es-ES" sz="2000"/>
        </a:p>
      </dgm:t>
    </dgm:pt>
    <dgm:pt modelId="{3558A3AA-3F20-433F-970B-317E9F0A4A22}" type="sibTrans" cxnId="{291198B2-3856-44EC-8C86-9F486079B2B6}">
      <dgm:prSet/>
      <dgm:spPr/>
      <dgm:t>
        <a:bodyPr/>
        <a:lstStyle/>
        <a:p>
          <a:pPr>
            <a:lnSpc>
              <a:spcPct val="100000"/>
            </a:lnSpc>
            <a:spcBef>
              <a:spcPts val="600"/>
            </a:spcBef>
            <a:spcAft>
              <a:spcPts val="600"/>
            </a:spcAft>
          </a:pPr>
          <a:endParaRPr lang="es-ES" sz="2000"/>
        </a:p>
      </dgm:t>
    </dgm:pt>
    <dgm:pt modelId="{33E553CC-AB12-42F7-ADCD-B281F4EC67E6}">
      <dgm:prSet custT="1"/>
      <dgm:spPr/>
      <dgm:t>
        <a:bodyPr/>
        <a:lstStyle/>
        <a:p>
          <a:pPr>
            <a:lnSpc>
              <a:spcPct val="100000"/>
            </a:lnSpc>
            <a:spcBef>
              <a:spcPts val="600"/>
            </a:spcBef>
            <a:spcAft>
              <a:spcPts val="600"/>
            </a:spcAft>
          </a:pPr>
          <a:r>
            <a:rPr lang="es-ES" sz="2000" dirty="0" smtClean="0"/>
            <a:t>Sub órgano delegado del directorio.</a:t>
          </a:r>
          <a:endParaRPr lang="es-ES" sz="2000" dirty="0"/>
        </a:p>
      </dgm:t>
    </dgm:pt>
    <dgm:pt modelId="{F05D7592-75C2-48BB-95F6-AB7DF276F6A0}" type="parTrans" cxnId="{01AF65CA-1B06-4C1C-96B7-D9576A7FB44A}">
      <dgm:prSet/>
      <dgm:spPr/>
      <dgm:t>
        <a:bodyPr/>
        <a:lstStyle/>
        <a:p>
          <a:pPr>
            <a:lnSpc>
              <a:spcPct val="100000"/>
            </a:lnSpc>
            <a:spcBef>
              <a:spcPts val="600"/>
            </a:spcBef>
            <a:spcAft>
              <a:spcPts val="600"/>
            </a:spcAft>
          </a:pPr>
          <a:endParaRPr lang="es-ES" sz="2000"/>
        </a:p>
      </dgm:t>
    </dgm:pt>
    <dgm:pt modelId="{7D9926D2-8E08-46D4-A12E-B5632C23F3B3}" type="sibTrans" cxnId="{01AF65CA-1B06-4C1C-96B7-D9576A7FB44A}">
      <dgm:prSet/>
      <dgm:spPr/>
      <dgm:t>
        <a:bodyPr/>
        <a:lstStyle/>
        <a:p>
          <a:pPr>
            <a:lnSpc>
              <a:spcPct val="100000"/>
            </a:lnSpc>
            <a:spcBef>
              <a:spcPts val="600"/>
            </a:spcBef>
            <a:spcAft>
              <a:spcPts val="600"/>
            </a:spcAft>
          </a:pPr>
          <a:endParaRPr lang="es-ES" sz="2000"/>
        </a:p>
      </dgm:t>
    </dgm:pt>
    <dgm:pt modelId="{61F1C5AE-C125-42B1-A45C-AB16C021C681}">
      <dgm:prSet custT="1"/>
      <dgm:spPr/>
      <dgm:t>
        <a:bodyPr/>
        <a:lstStyle/>
        <a:p>
          <a:pPr>
            <a:lnSpc>
              <a:spcPct val="100000"/>
            </a:lnSpc>
            <a:spcBef>
              <a:spcPts val="600"/>
            </a:spcBef>
            <a:spcAft>
              <a:spcPts val="600"/>
            </a:spcAft>
          </a:pPr>
          <a:r>
            <a:rPr lang="es-ES" sz="2000" dirty="0" smtClean="0"/>
            <a:t>Conformado por directores electos.</a:t>
          </a:r>
          <a:endParaRPr lang="es-ES" sz="2000" dirty="0"/>
        </a:p>
      </dgm:t>
    </dgm:pt>
    <dgm:pt modelId="{C80DDC24-5E47-4B6A-9E51-7F6712C41A13}" type="parTrans" cxnId="{A91B25BF-23CF-4139-A640-903D59DEA82D}">
      <dgm:prSet/>
      <dgm:spPr/>
      <dgm:t>
        <a:bodyPr/>
        <a:lstStyle/>
        <a:p>
          <a:pPr>
            <a:lnSpc>
              <a:spcPct val="100000"/>
            </a:lnSpc>
            <a:spcBef>
              <a:spcPts val="600"/>
            </a:spcBef>
            <a:spcAft>
              <a:spcPts val="600"/>
            </a:spcAft>
          </a:pPr>
          <a:endParaRPr lang="es-ES" sz="2000"/>
        </a:p>
      </dgm:t>
    </dgm:pt>
    <dgm:pt modelId="{894D190E-5CC5-4BE7-BFCA-519A1AA372F7}" type="sibTrans" cxnId="{A91B25BF-23CF-4139-A640-903D59DEA82D}">
      <dgm:prSet/>
      <dgm:spPr/>
      <dgm:t>
        <a:bodyPr/>
        <a:lstStyle/>
        <a:p>
          <a:pPr>
            <a:lnSpc>
              <a:spcPct val="100000"/>
            </a:lnSpc>
            <a:spcBef>
              <a:spcPts val="600"/>
            </a:spcBef>
            <a:spcAft>
              <a:spcPts val="600"/>
            </a:spcAft>
          </a:pPr>
          <a:endParaRPr lang="es-ES" sz="2000"/>
        </a:p>
      </dgm:t>
    </dgm:pt>
    <dgm:pt modelId="{C7DAA829-2817-4502-9014-6336474EAB17}">
      <dgm:prSet custT="1"/>
      <dgm:spPr/>
      <dgm:t>
        <a:bodyPr/>
        <a:lstStyle/>
        <a:p>
          <a:pPr>
            <a:lnSpc>
              <a:spcPct val="100000"/>
            </a:lnSpc>
            <a:spcBef>
              <a:spcPts val="600"/>
            </a:spcBef>
            <a:spcAft>
              <a:spcPts val="600"/>
            </a:spcAft>
          </a:pPr>
          <a:r>
            <a:rPr lang="es-ES" sz="2000" dirty="0" smtClean="0"/>
            <a:t>No se le pueden encomendar las atribuciones legales o demás estatutarias que le correspondan al Directorio.</a:t>
          </a:r>
          <a:endParaRPr lang="es-ES" sz="2000" dirty="0"/>
        </a:p>
      </dgm:t>
    </dgm:pt>
    <dgm:pt modelId="{2735ECF5-FD92-4AE2-A5CA-90F0EE8D1E9D}" type="parTrans" cxnId="{4AB6ACB2-452A-452A-B15C-9D9C0ADA9466}">
      <dgm:prSet/>
      <dgm:spPr/>
      <dgm:t>
        <a:bodyPr/>
        <a:lstStyle/>
        <a:p>
          <a:pPr>
            <a:lnSpc>
              <a:spcPct val="100000"/>
            </a:lnSpc>
            <a:spcBef>
              <a:spcPts val="600"/>
            </a:spcBef>
            <a:spcAft>
              <a:spcPts val="600"/>
            </a:spcAft>
          </a:pPr>
          <a:endParaRPr lang="es-ES" sz="2000"/>
        </a:p>
      </dgm:t>
    </dgm:pt>
    <dgm:pt modelId="{8EF5F33A-CB7A-4CEB-AB12-008C4256BDB6}" type="sibTrans" cxnId="{4AB6ACB2-452A-452A-B15C-9D9C0ADA9466}">
      <dgm:prSet/>
      <dgm:spPr/>
      <dgm:t>
        <a:bodyPr/>
        <a:lstStyle/>
        <a:p>
          <a:pPr>
            <a:lnSpc>
              <a:spcPct val="100000"/>
            </a:lnSpc>
            <a:spcBef>
              <a:spcPts val="600"/>
            </a:spcBef>
            <a:spcAft>
              <a:spcPts val="600"/>
            </a:spcAft>
          </a:pPr>
          <a:endParaRPr lang="es-ES" sz="2000"/>
        </a:p>
      </dgm:t>
    </dgm:pt>
    <dgm:pt modelId="{CDFB2EED-3B05-4EDC-86D5-7005B6996A9F}">
      <dgm:prSet custT="1"/>
      <dgm:spPr/>
      <dgm:t>
        <a:bodyPr/>
        <a:lstStyle/>
        <a:p>
          <a:pPr algn="just">
            <a:lnSpc>
              <a:spcPct val="100000"/>
            </a:lnSpc>
            <a:spcBef>
              <a:spcPts val="600"/>
            </a:spcBef>
            <a:spcAft>
              <a:spcPts val="600"/>
            </a:spcAft>
          </a:pPr>
          <a:r>
            <a:rPr lang="es-ES" sz="2000" dirty="0" smtClean="0"/>
            <a:t>Órgano colegiado.</a:t>
          </a:r>
          <a:endParaRPr lang="es-ES" sz="2000" u="none" dirty="0"/>
        </a:p>
      </dgm:t>
    </dgm:pt>
    <dgm:pt modelId="{6C7DC1A7-AA63-4639-A82C-E26A163D4EF0}" type="parTrans" cxnId="{30F0AF8B-F0D5-420C-A48B-FFF37078D3C7}">
      <dgm:prSet/>
      <dgm:spPr/>
      <dgm:t>
        <a:bodyPr/>
        <a:lstStyle/>
        <a:p>
          <a:pPr>
            <a:lnSpc>
              <a:spcPct val="100000"/>
            </a:lnSpc>
            <a:spcBef>
              <a:spcPts val="600"/>
            </a:spcBef>
            <a:spcAft>
              <a:spcPts val="600"/>
            </a:spcAft>
          </a:pPr>
          <a:endParaRPr lang="es-ES" sz="2000"/>
        </a:p>
      </dgm:t>
    </dgm:pt>
    <dgm:pt modelId="{9F0A475C-DBA7-4115-B0E4-5DE4EE484940}" type="sibTrans" cxnId="{30F0AF8B-F0D5-420C-A48B-FFF37078D3C7}">
      <dgm:prSet/>
      <dgm:spPr/>
      <dgm:t>
        <a:bodyPr/>
        <a:lstStyle/>
        <a:p>
          <a:pPr>
            <a:lnSpc>
              <a:spcPct val="100000"/>
            </a:lnSpc>
            <a:spcBef>
              <a:spcPts val="600"/>
            </a:spcBef>
            <a:spcAft>
              <a:spcPts val="600"/>
            </a:spcAft>
          </a:pPr>
          <a:endParaRPr lang="es-ES" sz="2000"/>
        </a:p>
      </dgm:t>
    </dgm:pt>
    <dgm:pt modelId="{B1ACCA25-CC35-46F2-854E-6D5ACD3A7772}">
      <dgm:prSet custT="1"/>
      <dgm:spPr/>
      <dgm:t>
        <a:bodyPr/>
        <a:lstStyle/>
        <a:p>
          <a:pPr>
            <a:lnSpc>
              <a:spcPct val="100000"/>
            </a:lnSpc>
            <a:spcBef>
              <a:spcPts val="600"/>
            </a:spcBef>
            <a:spcAft>
              <a:spcPts val="600"/>
            </a:spcAft>
          </a:pPr>
          <a:r>
            <a:rPr lang="es-ES" sz="2000" dirty="0" smtClean="0"/>
            <a:t>Rendir cuentas </a:t>
          </a:r>
          <a:r>
            <a:rPr lang="es-ES" sz="2000" dirty="0" smtClean="0">
              <a:sym typeface="Wingdings" pitchFamily="2" charset="2"/>
            </a:rPr>
            <a:t> </a:t>
          </a:r>
          <a:r>
            <a:rPr lang="es-ES" sz="2000" dirty="0" smtClean="0"/>
            <a:t>al directorio y el directorio en su conjunto </a:t>
          </a:r>
          <a:r>
            <a:rPr lang="es-ES" sz="2000" dirty="0" smtClean="0">
              <a:sym typeface="Wingdings" pitchFamily="2" charset="2"/>
            </a:rPr>
            <a:t></a:t>
          </a:r>
          <a:r>
            <a:rPr lang="es-ES" sz="2000" dirty="0" smtClean="0"/>
            <a:t> rendirá cuentas de toda la actuación ante la asamblea.</a:t>
          </a:r>
          <a:endParaRPr lang="es-ES" sz="2000" dirty="0"/>
        </a:p>
      </dgm:t>
    </dgm:pt>
    <dgm:pt modelId="{7A6364D8-81A8-41F0-8AE7-E236FFBF47F2}" type="parTrans" cxnId="{FB2AE344-BC0E-45AD-AAE2-16A004A2AE07}">
      <dgm:prSet/>
      <dgm:spPr/>
      <dgm:t>
        <a:bodyPr/>
        <a:lstStyle/>
        <a:p>
          <a:pPr>
            <a:lnSpc>
              <a:spcPct val="100000"/>
            </a:lnSpc>
            <a:spcBef>
              <a:spcPts val="600"/>
            </a:spcBef>
            <a:spcAft>
              <a:spcPts val="600"/>
            </a:spcAft>
          </a:pPr>
          <a:endParaRPr lang="es-ES" sz="2000"/>
        </a:p>
      </dgm:t>
    </dgm:pt>
    <dgm:pt modelId="{C5AD3074-9AE4-4B1E-B11F-CA6F742966FD}" type="sibTrans" cxnId="{FB2AE344-BC0E-45AD-AAE2-16A004A2AE07}">
      <dgm:prSet/>
      <dgm:spPr/>
      <dgm:t>
        <a:bodyPr/>
        <a:lstStyle/>
        <a:p>
          <a:pPr>
            <a:lnSpc>
              <a:spcPct val="100000"/>
            </a:lnSpc>
            <a:spcBef>
              <a:spcPts val="600"/>
            </a:spcBef>
            <a:spcAft>
              <a:spcPts val="600"/>
            </a:spcAft>
          </a:pPr>
          <a:endParaRPr lang="es-ES" sz="2000"/>
        </a:p>
      </dgm:t>
    </dgm:pt>
    <dgm:pt modelId="{C2BD06C3-87EE-4075-A04C-0DB99148F424}">
      <dgm:prSet custT="1"/>
      <dgm:spPr/>
      <dgm:t>
        <a:bodyPr/>
        <a:lstStyle/>
        <a:p>
          <a:pPr>
            <a:lnSpc>
              <a:spcPct val="100000"/>
            </a:lnSpc>
            <a:spcBef>
              <a:spcPts val="600"/>
            </a:spcBef>
            <a:spcAft>
              <a:spcPts val="600"/>
            </a:spcAft>
          </a:pPr>
          <a:r>
            <a:rPr lang="es-ES" sz="2000" dirty="0" smtClean="0"/>
            <a:t>Nunca la duración de los cargos podrá ser mayor que la función que deba desempeñar como director cada uno de sus integrantes.</a:t>
          </a:r>
          <a:endParaRPr lang="es-ES" sz="2000" dirty="0"/>
        </a:p>
      </dgm:t>
    </dgm:pt>
    <dgm:pt modelId="{B2B3F8F1-C1CC-47AA-99CA-F0732F5EDB94}" type="parTrans" cxnId="{68872F46-C6E5-4945-9A54-0FD521BA1AD1}">
      <dgm:prSet/>
      <dgm:spPr/>
      <dgm:t>
        <a:bodyPr/>
        <a:lstStyle/>
        <a:p>
          <a:endParaRPr lang="es-ES"/>
        </a:p>
      </dgm:t>
    </dgm:pt>
    <dgm:pt modelId="{25A8C58D-2CCC-43C9-8718-944E0E7BD435}" type="sibTrans" cxnId="{68872F46-C6E5-4945-9A54-0FD521BA1AD1}">
      <dgm:prSet/>
      <dgm:spPr/>
      <dgm:t>
        <a:bodyPr/>
        <a:lstStyle/>
        <a:p>
          <a:endParaRPr lang="es-ES"/>
        </a:p>
      </dgm:t>
    </dgm:pt>
    <dgm:pt modelId="{C1D39680-4AEA-4155-BA89-9F4A146F444D}" type="pres">
      <dgm:prSet presAssocID="{FE44B73E-1B5C-44B7-8751-960E04ADB0D6}" presName="linear" presStyleCnt="0">
        <dgm:presLayoutVars>
          <dgm:animLvl val="lvl"/>
          <dgm:resizeHandles val="exact"/>
        </dgm:presLayoutVars>
      </dgm:prSet>
      <dgm:spPr/>
      <dgm:t>
        <a:bodyPr/>
        <a:lstStyle/>
        <a:p>
          <a:endParaRPr lang="es-ES"/>
        </a:p>
      </dgm:t>
    </dgm:pt>
    <dgm:pt modelId="{E4AC72F2-BA49-433B-A97C-F7D1B32DE44B}" type="pres">
      <dgm:prSet presAssocID="{E6AA54B7-5024-4AC0-89BE-A9E181CA1E8B}" presName="parentText" presStyleLbl="node1" presStyleIdx="0" presStyleCnt="1" custScaleY="56293" custLinFactNeighborY="-10145">
        <dgm:presLayoutVars>
          <dgm:chMax val="0"/>
          <dgm:bulletEnabled val="1"/>
        </dgm:presLayoutVars>
      </dgm:prSet>
      <dgm:spPr/>
      <dgm:t>
        <a:bodyPr/>
        <a:lstStyle/>
        <a:p>
          <a:endParaRPr lang="es-ES"/>
        </a:p>
      </dgm:t>
    </dgm:pt>
    <dgm:pt modelId="{8CCC5FFC-7E28-4E27-A698-929537B54818}" type="pres">
      <dgm:prSet presAssocID="{E6AA54B7-5024-4AC0-89BE-A9E181CA1E8B}" presName="childText" presStyleLbl="revTx" presStyleIdx="0" presStyleCnt="1">
        <dgm:presLayoutVars>
          <dgm:bulletEnabled val="1"/>
        </dgm:presLayoutVars>
      </dgm:prSet>
      <dgm:spPr/>
      <dgm:t>
        <a:bodyPr/>
        <a:lstStyle/>
        <a:p>
          <a:endParaRPr lang="es-ES"/>
        </a:p>
      </dgm:t>
    </dgm:pt>
  </dgm:ptLst>
  <dgm:cxnLst>
    <dgm:cxn modelId="{A91B25BF-23CF-4139-A640-903D59DEA82D}" srcId="{E6AA54B7-5024-4AC0-89BE-A9E181CA1E8B}" destId="{61F1C5AE-C125-42B1-A45C-AB16C021C681}" srcOrd="6" destOrd="0" parTransId="{C80DDC24-5E47-4B6A-9E51-7F6712C41A13}" sibTransId="{894D190E-5CC5-4BE7-BFCA-519A1AA372F7}"/>
    <dgm:cxn modelId="{01AF65CA-1B06-4C1C-96B7-D9576A7FB44A}" srcId="{E6AA54B7-5024-4AC0-89BE-A9E181CA1E8B}" destId="{33E553CC-AB12-42F7-ADCD-B281F4EC67E6}" srcOrd="4" destOrd="0" parTransId="{F05D7592-75C2-48BB-95F6-AB7DF276F6A0}" sibTransId="{7D9926D2-8E08-46D4-A12E-B5632C23F3B3}"/>
    <dgm:cxn modelId="{A94C6A28-BE41-4EFC-843D-7E1C2262BD95}" type="presOf" srcId="{C2BD06C3-87EE-4075-A04C-0DB99148F424}" destId="{8CCC5FFC-7E28-4E27-A698-929537B54818}" srcOrd="0" destOrd="5" presId="urn:microsoft.com/office/officeart/2005/8/layout/vList2"/>
    <dgm:cxn modelId="{84D97ACE-9D0B-46EF-AF5D-243E52F2F234}" type="presOf" srcId="{1A787DE2-DA01-4405-B81B-700949D5ECF0}" destId="{8CCC5FFC-7E28-4E27-A698-929537B54818}" srcOrd="0" destOrd="2" presId="urn:microsoft.com/office/officeart/2005/8/layout/vList2"/>
    <dgm:cxn modelId="{113DD220-B1FA-4418-8AC7-A22C08DE649C}" srcId="{FE44B73E-1B5C-44B7-8751-960E04ADB0D6}" destId="{E6AA54B7-5024-4AC0-89BE-A9E181CA1E8B}" srcOrd="0" destOrd="0" parTransId="{71EDCC2C-929E-4EAD-B6EC-E21B07234EA8}" sibTransId="{24174214-CF57-437A-8110-B7393DD3127D}"/>
    <dgm:cxn modelId="{130B7D09-45A2-4774-BC5F-374DB9A39675}" type="presOf" srcId="{33E553CC-AB12-42F7-ADCD-B281F4EC67E6}" destId="{8CCC5FFC-7E28-4E27-A698-929537B54818}" srcOrd="0" destOrd="4" presId="urn:microsoft.com/office/officeart/2005/8/layout/vList2"/>
    <dgm:cxn modelId="{68872F46-C6E5-4945-9A54-0FD521BA1AD1}" srcId="{E6AA54B7-5024-4AC0-89BE-A9E181CA1E8B}" destId="{C2BD06C3-87EE-4075-A04C-0DB99148F424}" srcOrd="5" destOrd="0" parTransId="{B2B3F8F1-C1CC-47AA-99CA-F0732F5EDB94}" sibTransId="{25A8C58D-2CCC-43C9-8718-944E0E7BD435}"/>
    <dgm:cxn modelId="{4AB6ACB2-452A-452A-B15C-9D9C0ADA9466}" srcId="{E6AA54B7-5024-4AC0-89BE-A9E181CA1E8B}" destId="{C7DAA829-2817-4502-9014-6336474EAB17}" srcOrd="7" destOrd="0" parTransId="{2735ECF5-FD92-4AE2-A5CA-90F0EE8D1E9D}" sibTransId="{8EF5F33A-CB7A-4CEB-AB12-008C4256BDB6}"/>
    <dgm:cxn modelId="{995A4954-143D-400C-9272-075BB2A012C0}" type="presOf" srcId="{CDFB2EED-3B05-4EDC-86D5-7005B6996A9F}" destId="{8CCC5FFC-7E28-4E27-A698-929537B54818}" srcOrd="0" destOrd="0" presId="urn:microsoft.com/office/officeart/2005/8/layout/vList2"/>
    <dgm:cxn modelId="{FB2AE344-BC0E-45AD-AAE2-16A004A2AE07}" srcId="{E6AA54B7-5024-4AC0-89BE-A9E181CA1E8B}" destId="{B1ACCA25-CC35-46F2-854E-6D5ACD3A7772}" srcOrd="3" destOrd="0" parTransId="{7A6364D8-81A8-41F0-8AE7-E236FFBF47F2}" sibTransId="{C5AD3074-9AE4-4B1E-B11F-CA6F742966FD}"/>
    <dgm:cxn modelId="{8FDA14D9-E287-4933-BDB5-E3A812822C28}" type="presOf" srcId="{B1ACCA25-CC35-46F2-854E-6D5ACD3A7772}" destId="{8CCC5FFC-7E28-4E27-A698-929537B54818}" srcOrd="0" destOrd="3" presId="urn:microsoft.com/office/officeart/2005/8/layout/vList2"/>
    <dgm:cxn modelId="{7C0F7BB8-1B42-4957-9FF8-A3559F54DDD3}" type="presOf" srcId="{FE44B73E-1B5C-44B7-8751-960E04ADB0D6}" destId="{C1D39680-4AEA-4155-BA89-9F4A146F444D}" srcOrd="0" destOrd="0" presId="urn:microsoft.com/office/officeart/2005/8/layout/vList2"/>
    <dgm:cxn modelId="{30F0AF8B-F0D5-420C-A48B-FFF37078D3C7}" srcId="{E6AA54B7-5024-4AC0-89BE-A9E181CA1E8B}" destId="{CDFB2EED-3B05-4EDC-86D5-7005B6996A9F}" srcOrd="0" destOrd="0" parTransId="{6C7DC1A7-AA63-4639-A82C-E26A163D4EF0}" sibTransId="{9F0A475C-DBA7-4115-B0E4-5DE4EE484940}"/>
    <dgm:cxn modelId="{C6E4F6E6-4161-4644-A173-1E796CDE96E2}" type="presOf" srcId="{C7DAA829-2817-4502-9014-6336474EAB17}" destId="{8CCC5FFC-7E28-4E27-A698-929537B54818}" srcOrd="0" destOrd="7" presId="urn:microsoft.com/office/officeart/2005/8/layout/vList2"/>
    <dgm:cxn modelId="{3E85DC5D-4B61-43ED-BB77-31197EABF343}" type="presOf" srcId="{66962C0C-58EC-4448-8AA7-40DEF72E76D6}" destId="{8CCC5FFC-7E28-4E27-A698-929537B54818}" srcOrd="0" destOrd="1" presId="urn:microsoft.com/office/officeart/2005/8/layout/vList2"/>
    <dgm:cxn modelId="{7AD7242A-02C8-469F-938F-4F5182497A89}" srcId="{E6AA54B7-5024-4AC0-89BE-A9E181CA1E8B}" destId="{66962C0C-58EC-4448-8AA7-40DEF72E76D6}" srcOrd="1" destOrd="0" parTransId="{A135E80C-1395-4A6E-8761-3F3EEAC6678E}" sibTransId="{A7B2C235-F6A7-48DC-B377-C6C9E720EC51}"/>
    <dgm:cxn modelId="{0AFCD684-5B55-4617-BC6F-B18B5DCB14FD}" type="presOf" srcId="{61F1C5AE-C125-42B1-A45C-AB16C021C681}" destId="{8CCC5FFC-7E28-4E27-A698-929537B54818}" srcOrd="0" destOrd="6" presId="urn:microsoft.com/office/officeart/2005/8/layout/vList2"/>
    <dgm:cxn modelId="{291198B2-3856-44EC-8C86-9F486079B2B6}" srcId="{E6AA54B7-5024-4AC0-89BE-A9E181CA1E8B}" destId="{1A787DE2-DA01-4405-B81B-700949D5ECF0}" srcOrd="2" destOrd="0" parTransId="{23B2220A-C370-4341-BD16-98F77F0EDF44}" sibTransId="{3558A3AA-3F20-433F-970B-317E9F0A4A22}"/>
    <dgm:cxn modelId="{1DDCF1FE-456D-4605-8B55-8227AC2FCC63}" type="presOf" srcId="{E6AA54B7-5024-4AC0-89BE-A9E181CA1E8B}" destId="{E4AC72F2-BA49-433B-A97C-F7D1B32DE44B}" srcOrd="0" destOrd="0" presId="urn:microsoft.com/office/officeart/2005/8/layout/vList2"/>
    <dgm:cxn modelId="{7000BB71-BCA9-4E10-BA7C-BD919A90B45B}" type="presParOf" srcId="{C1D39680-4AEA-4155-BA89-9F4A146F444D}" destId="{E4AC72F2-BA49-433B-A97C-F7D1B32DE44B}" srcOrd="0" destOrd="0" presId="urn:microsoft.com/office/officeart/2005/8/layout/vList2"/>
    <dgm:cxn modelId="{784871C1-D7F4-416F-9A65-5AD0AD763896}" type="presParOf" srcId="{C1D39680-4AEA-4155-BA89-9F4A146F444D}" destId="{8CCC5FFC-7E28-4E27-A698-929537B5481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8D2CED14-1E37-4652-841A-9966A9E9EBC0}"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es-ES"/>
        </a:p>
      </dgm:t>
    </dgm:pt>
    <dgm:pt modelId="{11F59FE3-F80F-40D8-833B-73FD3B30B128}">
      <dgm:prSet phldrT="[Texto]" custT="1"/>
      <dgm:spPr/>
      <dgm:t>
        <a:bodyPr/>
        <a:lstStyle/>
        <a:p>
          <a:pPr algn="just">
            <a:lnSpc>
              <a:spcPct val="100000"/>
            </a:lnSpc>
            <a:spcBef>
              <a:spcPts val="600"/>
            </a:spcBef>
            <a:spcAft>
              <a:spcPts val="600"/>
            </a:spcAft>
          </a:pPr>
          <a:r>
            <a:rPr lang="es-ES" sz="2000" b="1" dirty="0" smtClean="0"/>
            <a:t>Fundamento de su existencia:</a:t>
          </a:r>
          <a:endParaRPr lang="es-ES" sz="2000" b="1" dirty="0"/>
        </a:p>
      </dgm:t>
    </dgm:pt>
    <dgm:pt modelId="{BBDB87F2-4061-4542-AE5F-EDC6BAED12BE}" type="parTrans" cxnId="{FFA8ADE7-679B-48CE-8819-CAF600E7DD4C}">
      <dgm:prSet/>
      <dgm:spPr/>
      <dgm:t>
        <a:bodyPr/>
        <a:lstStyle/>
        <a:p>
          <a:pPr algn="just">
            <a:lnSpc>
              <a:spcPct val="100000"/>
            </a:lnSpc>
            <a:spcBef>
              <a:spcPts val="600"/>
            </a:spcBef>
            <a:spcAft>
              <a:spcPts val="600"/>
            </a:spcAft>
          </a:pPr>
          <a:endParaRPr lang="es-ES" sz="2000"/>
        </a:p>
      </dgm:t>
    </dgm:pt>
    <dgm:pt modelId="{80DF16CD-601B-4B07-AD75-25DD3CA3449A}" type="sibTrans" cxnId="{FFA8ADE7-679B-48CE-8819-CAF600E7DD4C}">
      <dgm:prSet/>
      <dgm:spPr/>
      <dgm:t>
        <a:bodyPr/>
        <a:lstStyle/>
        <a:p>
          <a:pPr algn="just">
            <a:lnSpc>
              <a:spcPct val="100000"/>
            </a:lnSpc>
            <a:spcBef>
              <a:spcPts val="600"/>
            </a:spcBef>
            <a:spcAft>
              <a:spcPts val="600"/>
            </a:spcAft>
          </a:pPr>
          <a:endParaRPr lang="es-ES" sz="2000"/>
        </a:p>
      </dgm:t>
    </dgm:pt>
    <dgm:pt modelId="{B89D1EED-877E-45A7-B757-9FFB2B54A472}">
      <dgm:prSet phldrT="[Texto]" custT="1"/>
      <dgm:spPr/>
      <dgm:t>
        <a:bodyPr/>
        <a:lstStyle/>
        <a:p>
          <a:pPr algn="just">
            <a:lnSpc>
              <a:spcPct val="100000"/>
            </a:lnSpc>
            <a:spcBef>
              <a:spcPts val="600"/>
            </a:spcBef>
            <a:spcAft>
              <a:spcPts val="600"/>
            </a:spcAft>
          </a:pPr>
          <a:r>
            <a:rPr lang="es-ES" sz="2000" dirty="0" smtClean="0"/>
            <a:t>&lt;&lt;Agilizar y profesionalizar la administración de la SA en todas sus áreas o sectores de ella. </a:t>
          </a:r>
          <a:endParaRPr lang="es-ES" sz="2000" dirty="0"/>
        </a:p>
      </dgm:t>
    </dgm:pt>
    <dgm:pt modelId="{0534FA1A-64F1-4251-8B47-66DEDA861CE1}" type="parTrans" cxnId="{88899F3F-3DF3-4DDC-9FBD-26A71DB8BE5F}">
      <dgm:prSet/>
      <dgm:spPr/>
      <dgm:t>
        <a:bodyPr/>
        <a:lstStyle/>
        <a:p>
          <a:pPr algn="just">
            <a:lnSpc>
              <a:spcPct val="100000"/>
            </a:lnSpc>
            <a:spcBef>
              <a:spcPts val="600"/>
            </a:spcBef>
            <a:spcAft>
              <a:spcPts val="600"/>
            </a:spcAft>
          </a:pPr>
          <a:endParaRPr lang="es-ES" sz="2000"/>
        </a:p>
      </dgm:t>
    </dgm:pt>
    <dgm:pt modelId="{6C314794-4398-4F3E-9D2A-5E9C387A4485}" type="sibTrans" cxnId="{88899F3F-3DF3-4DDC-9FBD-26A71DB8BE5F}">
      <dgm:prSet/>
      <dgm:spPr/>
      <dgm:t>
        <a:bodyPr/>
        <a:lstStyle/>
        <a:p>
          <a:pPr algn="just">
            <a:lnSpc>
              <a:spcPct val="100000"/>
            </a:lnSpc>
            <a:spcBef>
              <a:spcPts val="600"/>
            </a:spcBef>
            <a:spcAft>
              <a:spcPts val="600"/>
            </a:spcAft>
          </a:pPr>
          <a:endParaRPr lang="es-ES" sz="2000"/>
        </a:p>
      </dgm:t>
    </dgm:pt>
    <dgm:pt modelId="{F5573509-A88C-4AA9-AD1B-D010A60ED32D}">
      <dgm:prSet phldrT="[Texto]" custT="1"/>
      <dgm:spPr/>
      <dgm:t>
        <a:bodyPr/>
        <a:lstStyle/>
        <a:p>
          <a:pPr algn="just">
            <a:lnSpc>
              <a:spcPct val="100000"/>
            </a:lnSpc>
            <a:spcBef>
              <a:spcPts val="600"/>
            </a:spcBef>
            <a:spcAft>
              <a:spcPts val="600"/>
            </a:spcAft>
          </a:pPr>
          <a:r>
            <a:rPr lang="es-ES" sz="2000" dirty="0" smtClean="0"/>
            <a:t>Sus facultades son de administración ordinaria pero nunca de administración extraordinaria y menos de disposición, careciendo de toda atribución para contratar en nombre de la sociedad, salvo que se hubiese otorgado un poder especial en su favor.</a:t>
          </a:r>
          <a:endParaRPr lang="es-ES" sz="2000" dirty="0"/>
        </a:p>
      </dgm:t>
    </dgm:pt>
    <dgm:pt modelId="{A2FB0EBE-FFA5-4C47-82B6-6E236FD3F1A9}" type="parTrans" cxnId="{91C2FFFD-F57E-41FE-9120-838AD9FDB8A7}">
      <dgm:prSet/>
      <dgm:spPr/>
      <dgm:t>
        <a:bodyPr/>
        <a:lstStyle/>
        <a:p>
          <a:pPr algn="just"/>
          <a:endParaRPr lang="es-ES"/>
        </a:p>
      </dgm:t>
    </dgm:pt>
    <dgm:pt modelId="{431B6596-0A94-460D-9E04-19EA2E1FB82F}" type="sibTrans" cxnId="{91C2FFFD-F57E-41FE-9120-838AD9FDB8A7}">
      <dgm:prSet/>
      <dgm:spPr/>
      <dgm:t>
        <a:bodyPr/>
        <a:lstStyle/>
        <a:p>
          <a:pPr algn="just"/>
          <a:endParaRPr lang="es-ES"/>
        </a:p>
      </dgm:t>
    </dgm:pt>
    <dgm:pt modelId="{C9977024-2722-4C3B-B5D0-6254E84CCC66}">
      <dgm:prSet custT="1"/>
      <dgm:spPr/>
      <dgm:t>
        <a:bodyPr/>
        <a:lstStyle/>
        <a:p>
          <a:pPr algn="just">
            <a:lnSpc>
              <a:spcPct val="100000"/>
            </a:lnSpc>
            <a:spcBef>
              <a:spcPts val="600"/>
            </a:spcBef>
            <a:spcAft>
              <a:spcPts val="600"/>
            </a:spcAft>
          </a:pPr>
          <a:r>
            <a:rPr lang="es-ES" sz="2000" dirty="0" smtClean="0"/>
            <a:t>Generalmente se encuentran vinculados mediante un contrato de trabajo, ya que no es un órgano de la sociedad, ni es un funcionario que integre el órgano de la sociedad, sino que es un empleado del ente societario.&gt;&gt;</a:t>
          </a:r>
          <a:endParaRPr lang="es-ES" sz="2000" dirty="0"/>
        </a:p>
      </dgm:t>
    </dgm:pt>
    <dgm:pt modelId="{7E73B4B3-D59B-4484-8AB8-921D01067351}" type="parTrans" cxnId="{06082E0B-E9EF-430C-B125-361A5EA37D5F}">
      <dgm:prSet/>
      <dgm:spPr/>
      <dgm:t>
        <a:bodyPr/>
        <a:lstStyle/>
        <a:p>
          <a:pPr algn="just"/>
          <a:endParaRPr lang="es-ES"/>
        </a:p>
      </dgm:t>
    </dgm:pt>
    <dgm:pt modelId="{85B32999-0CE7-4B0B-923B-64D284EE23A4}" type="sibTrans" cxnId="{06082E0B-E9EF-430C-B125-361A5EA37D5F}">
      <dgm:prSet/>
      <dgm:spPr/>
      <dgm:t>
        <a:bodyPr/>
        <a:lstStyle/>
        <a:p>
          <a:pPr algn="just"/>
          <a:endParaRPr lang="es-ES"/>
        </a:p>
      </dgm:t>
    </dgm:pt>
    <dgm:pt modelId="{AA9C42C2-52D2-4A22-A228-8FF6E4DDD6ED}" type="pres">
      <dgm:prSet presAssocID="{8D2CED14-1E37-4652-841A-9966A9E9EBC0}" presName="linear" presStyleCnt="0">
        <dgm:presLayoutVars>
          <dgm:animLvl val="lvl"/>
          <dgm:resizeHandles val="exact"/>
        </dgm:presLayoutVars>
      </dgm:prSet>
      <dgm:spPr/>
      <dgm:t>
        <a:bodyPr/>
        <a:lstStyle/>
        <a:p>
          <a:endParaRPr lang="es-ES"/>
        </a:p>
      </dgm:t>
    </dgm:pt>
    <dgm:pt modelId="{97FF85AA-A3E4-4A74-AB81-21204C46A5A4}" type="pres">
      <dgm:prSet presAssocID="{11F59FE3-F80F-40D8-833B-73FD3B30B128}" presName="parentText" presStyleLbl="node1" presStyleIdx="0" presStyleCnt="1" custScaleY="225407">
        <dgm:presLayoutVars>
          <dgm:chMax val="0"/>
          <dgm:bulletEnabled val="1"/>
        </dgm:presLayoutVars>
      </dgm:prSet>
      <dgm:spPr/>
      <dgm:t>
        <a:bodyPr/>
        <a:lstStyle/>
        <a:p>
          <a:endParaRPr lang="es-ES"/>
        </a:p>
      </dgm:t>
    </dgm:pt>
    <dgm:pt modelId="{772932E4-8B63-48E3-A035-83A024A6B311}" type="pres">
      <dgm:prSet presAssocID="{11F59FE3-F80F-40D8-833B-73FD3B30B128}" presName="childText" presStyleLbl="revTx" presStyleIdx="0" presStyleCnt="1" custScaleY="113928" custLinFactNeighborY="14250">
        <dgm:presLayoutVars>
          <dgm:bulletEnabled val="1"/>
        </dgm:presLayoutVars>
      </dgm:prSet>
      <dgm:spPr/>
      <dgm:t>
        <a:bodyPr/>
        <a:lstStyle/>
        <a:p>
          <a:endParaRPr lang="es-ES"/>
        </a:p>
      </dgm:t>
    </dgm:pt>
  </dgm:ptLst>
  <dgm:cxnLst>
    <dgm:cxn modelId="{91C2FFFD-F57E-41FE-9120-838AD9FDB8A7}" srcId="{11F59FE3-F80F-40D8-833B-73FD3B30B128}" destId="{F5573509-A88C-4AA9-AD1B-D010A60ED32D}" srcOrd="1" destOrd="0" parTransId="{A2FB0EBE-FFA5-4C47-82B6-6E236FD3F1A9}" sibTransId="{431B6596-0A94-460D-9E04-19EA2E1FB82F}"/>
    <dgm:cxn modelId="{D39D3A29-7665-482B-B31C-AD2EACEF9C93}" type="presOf" srcId="{C9977024-2722-4C3B-B5D0-6254E84CCC66}" destId="{772932E4-8B63-48E3-A035-83A024A6B311}" srcOrd="0" destOrd="2" presId="urn:microsoft.com/office/officeart/2005/8/layout/vList2"/>
    <dgm:cxn modelId="{06082E0B-E9EF-430C-B125-361A5EA37D5F}" srcId="{11F59FE3-F80F-40D8-833B-73FD3B30B128}" destId="{C9977024-2722-4C3B-B5D0-6254E84CCC66}" srcOrd="2" destOrd="0" parTransId="{7E73B4B3-D59B-4484-8AB8-921D01067351}" sibTransId="{85B32999-0CE7-4B0B-923B-64D284EE23A4}"/>
    <dgm:cxn modelId="{5376AF52-E80D-4E2A-9CD1-329FD983BF70}" type="presOf" srcId="{8D2CED14-1E37-4652-841A-9966A9E9EBC0}" destId="{AA9C42C2-52D2-4A22-A228-8FF6E4DDD6ED}" srcOrd="0" destOrd="0" presId="urn:microsoft.com/office/officeart/2005/8/layout/vList2"/>
    <dgm:cxn modelId="{88899F3F-3DF3-4DDC-9FBD-26A71DB8BE5F}" srcId="{11F59FE3-F80F-40D8-833B-73FD3B30B128}" destId="{B89D1EED-877E-45A7-B757-9FFB2B54A472}" srcOrd="0" destOrd="0" parTransId="{0534FA1A-64F1-4251-8B47-66DEDA861CE1}" sibTransId="{6C314794-4398-4F3E-9D2A-5E9C387A4485}"/>
    <dgm:cxn modelId="{B3778C17-B472-416E-984D-0B59BC077881}" type="presOf" srcId="{B89D1EED-877E-45A7-B757-9FFB2B54A472}" destId="{772932E4-8B63-48E3-A035-83A024A6B311}" srcOrd="0" destOrd="0" presId="urn:microsoft.com/office/officeart/2005/8/layout/vList2"/>
    <dgm:cxn modelId="{FFA8ADE7-679B-48CE-8819-CAF600E7DD4C}" srcId="{8D2CED14-1E37-4652-841A-9966A9E9EBC0}" destId="{11F59FE3-F80F-40D8-833B-73FD3B30B128}" srcOrd="0" destOrd="0" parTransId="{BBDB87F2-4061-4542-AE5F-EDC6BAED12BE}" sibTransId="{80DF16CD-601B-4B07-AD75-25DD3CA3449A}"/>
    <dgm:cxn modelId="{0A7454D9-67B6-4265-B099-61021670E15B}" type="presOf" srcId="{11F59FE3-F80F-40D8-833B-73FD3B30B128}" destId="{97FF85AA-A3E4-4A74-AB81-21204C46A5A4}" srcOrd="0" destOrd="0" presId="urn:microsoft.com/office/officeart/2005/8/layout/vList2"/>
    <dgm:cxn modelId="{4B2EFC00-99EE-438E-B73D-0333FD0418A6}" type="presOf" srcId="{F5573509-A88C-4AA9-AD1B-D010A60ED32D}" destId="{772932E4-8B63-48E3-A035-83A024A6B311}" srcOrd="0" destOrd="1" presId="urn:microsoft.com/office/officeart/2005/8/layout/vList2"/>
    <dgm:cxn modelId="{604A59D7-E121-435C-AF59-A147B9160E30}" type="presParOf" srcId="{AA9C42C2-52D2-4A22-A228-8FF6E4DDD6ED}" destId="{97FF85AA-A3E4-4A74-AB81-21204C46A5A4}" srcOrd="0" destOrd="0" presId="urn:microsoft.com/office/officeart/2005/8/layout/vList2"/>
    <dgm:cxn modelId="{EDB9487F-7B11-4062-85E5-F636DEECF26F}" type="presParOf" srcId="{AA9C42C2-52D2-4A22-A228-8FF6E4DDD6ED}" destId="{772932E4-8B63-48E3-A035-83A024A6B31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8D2CED14-1E37-4652-841A-9966A9E9EBC0}"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es-ES"/>
        </a:p>
      </dgm:t>
    </dgm:pt>
    <dgm:pt modelId="{11F59FE3-F80F-40D8-833B-73FD3B30B128}">
      <dgm:prSet phldrT="[Texto]" custT="1"/>
      <dgm:spPr/>
      <dgm:t>
        <a:bodyPr/>
        <a:lstStyle/>
        <a:p>
          <a:pPr>
            <a:lnSpc>
              <a:spcPct val="100000"/>
            </a:lnSpc>
            <a:spcBef>
              <a:spcPts val="600"/>
            </a:spcBef>
            <a:spcAft>
              <a:spcPts val="600"/>
            </a:spcAft>
          </a:pPr>
          <a:r>
            <a:rPr lang="es-ES" sz="2000" b="1" dirty="0" smtClean="0"/>
            <a:t>Características</a:t>
          </a:r>
          <a:endParaRPr lang="es-ES" sz="2000" b="1" dirty="0"/>
        </a:p>
      </dgm:t>
    </dgm:pt>
    <dgm:pt modelId="{BBDB87F2-4061-4542-AE5F-EDC6BAED12BE}" type="parTrans" cxnId="{FFA8ADE7-679B-48CE-8819-CAF600E7DD4C}">
      <dgm:prSet/>
      <dgm:spPr/>
      <dgm:t>
        <a:bodyPr/>
        <a:lstStyle/>
        <a:p>
          <a:pPr>
            <a:lnSpc>
              <a:spcPct val="100000"/>
            </a:lnSpc>
            <a:spcBef>
              <a:spcPts val="600"/>
            </a:spcBef>
            <a:spcAft>
              <a:spcPts val="600"/>
            </a:spcAft>
          </a:pPr>
          <a:endParaRPr lang="es-ES" sz="2000"/>
        </a:p>
      </dgm:t>
    </dgm:pt>
    <dgm:pt modelId="{80DF16CD-601B-4B07-AD75-25DD3CA3449A}" type="sibTrans" cxnId="{FFA8ADE7-679B-48CE-8819-CAF600E7DD4C}">
      <dgm:prSet/>
      <dgm:spPr/>
      <dgm:t>
        <a:bodyPr/>
        <a:lstStyle/>
        <a:p>
          <a:pPr>
            <a:lnSpc>
              <a:spcPct val="100000"/>
            </a:lnSpc>
            <a:spcBef>
              <a:spcPts val="600"/>
            </a:spcBef>
            <a:spcAft>
              <a:spcPts val="600"/>
            </a:spcAft>
          </a:pPr>
          <a:endParaRPr lang="es-ES" sz="2000"/>
        </a:p>
      </dgm:t>
    </dgm:pt>
    <dgm:pt modelId="{AAF5F13B-C9E9-443D-985F-21AEAEB88470}">
      <dgm:prSet custT="1"/>
      <dgm:spPr/>
      <dgm:t>
        <a:bodyPr/>
        <a:lstStyle/>
        <a:p>
          <a:pPr>
            <a:lnSpc>
              <a:spcPct val="100000"/>
            </a:lnSpc>
            <a:spcBef>
              <a:spcPts val="600"/>
            </a:spcBef>
            <a:spcAft>
              <a:spcPts val="600"/>
            </a:spcAft>
          </a:pPr>
          <a:r>
            <a:rPr lang="es-ES" sz="1800" dirty="0" smtClean="0"/>
            <a:t>Directores o no, accionistas o no de la sociedad, revocables libremente, en quienes puede delegar las funciones ejecutivas de la administración. </a:t>
          </a:r>
          <a:endParaRPr lang="es-ES" sz="1800" dirty="0"/>
        </a:p>
      </dgm:t>
    </dgm:pt>
    <dgm:pt modelId="{C912FA8F-59D2-4CD1-9B01-00A4BD22B5CB}" type="parTrans" cxnId="{50F8E044-3F55-411B-B1F4-BD7ADB7B30BF}">
      <dgm:prSet/>
      <dgm:spPr/>
      <dgm:t>
        <a:bodyPr/>
        <a:lstStyle/>
        <a:p>
          <a:pPr>
            <a:lnSpc>
              <a:spcPct val="100000"/>
            </a:lnSpc>
            <a:spcBef>
              <a:spcPts val="600"/>
            </a:spcBef>
            <a:spcAft>
              <a:spcPts val="600"/>
            </a:spcAft>
          </a:pPr>
          <a:endParaRPr lang="es-ES" sz="2000"/>
        </a:p>
      </dgm:t>
    </dgm:pt>
    <dgm:pt modelId="{900A5214-0DB5-4E02-9C3B-99256B5A1A74}" type="sibTrans" cxnId="{50F8E044-3F55-411B-B1F4-BD7ADB7B30BF}">
      <dgm:prSet/>
      <dgm:spPr/>
      <dgm:t>
        <a:bodyPr/>
        <a:lstStyle/>
        <a:p>
          <a:pPr>
            <a:lnSpc>
              <a:spcPct val="100000"/>
            </a:lnSpc>
            <a:spcBef>
              <a:spcPts val="600"/>
            </a:spcBef>
            <a:spcAft>
              <a:spcPts val="600"/>
            </a:spcAft>
          </a:pPr>
          <a:endParaRPr lang="es-ES" sz="2000"/>
        </a:p>
      </dgm:t>
    </dgm:pt>
    <dgm:pt modelId="{6B59F3D5-2C61-471D-982F-02E4ED5E7C88}">
      <dgm:prSet custT="1"/>
      <dgm:spPr/>
      <dgm:t>
        <a:bodyPr/>
        <a:lstStyle/>
        <a:p>
          <a:pPr>
            <a:lnSpc>
              <a:spcPct val="100000"/>
            </a:lnSpc>
            <a:spcBef>
              <a:spcPts val="600"/>
            </a:spcBef>
            <a:spcAft>
              <a:spcPts val="600"/>
            </a:spcAft>
          </a:pPr>
          <a:r>
            <a:rPr lang="es-ES" sz="1800" dirty="0" smtClean="0"/>
            <a:t>Responden ante la sociedad y los 3eros por el desempeño de su cargo en la misma extensión y forma que los directores. Su designación no excluye la responsabilidad de los directores.</a:t>
          </a:r>
          <a:endParaRPr lang="es-ES" sz="1800" dirty="0"/>
        </a:p>
      </dgm:t>
    </dgm:pt>
    <dgm:pt modelId="{897A449C-ED85-4939-8F06-E68165C39985}" type="parTrans" cxnId="{29B04842-2A53-4C16-94FC-86AB1F063B08}">
      <dgm:prSet/>
      <dgm:spPr/>
      <dgm:t>
        <a:bodyPr/>
        <a:lstStyle/>
        <a:p>
          <a:pPr>
            <a:lnSpc>
              <a:spcPct val="100000"/>
            </a:lnSpc>
            <a:spcBef>
              <a:spcPts val="600"/>
            </a:spcBef>
            <a:spcAft>
              <a:spcPts val="600"/>
            </a:spcAft>
          </a:pPr>
          <a:endParaRPr lang="es-ES" sz="2000"/>
        </a:p>
      </dgm:t>
    </dgm:pt>
    <dgm:pt modelId="{2EDCEF28-60CC-47F5-BDA7-F60BB84B66D1}" type="sibTrans" cxnId="{29B04842-2A53-4C16-94FC-86AB1F063B08}">
      <dgm:prSet/>
      <dgm:spPr/>
      <dgm:t>
        <a:bodyPr/>
        <a:lstStyle/>
        <a:p>
          <a:pPr>
            <a:lnSpc>
              <a:spcPct val="100000"/>
            </a:lnSpc>
            <a:spcBef>
              <a:spcPts val="600"/>
            </a:spcBef>
            <a:spcAft>
              <a:spcPts val="600"/>
            </a:spcAft>
          </a:pPr>
          <a:endParaRPr lang="es-ES" sz="2000"/>
        </a:p>
      </dgm:t>
    </dgm:pt>
    <dgm:pt modelId="{E9AAF85A-0993-48D0-8378-E365543695A8}">
      <dgm:prSet phldrT="[Texto]" custT="1"/>
      <dgm:spPr/>
      <dgm:t>
        <a:bodyPr/>
        <a:lstStyle/>
        <a:p>
          <a:pPr>
            <a:lnSpc>
              <a:spcPct val="100000"/>
            </a:lnSpc>
            <a:spcBef>
              <a:spcPts val="600"/>
            </a:spcBef>
            <a:spcAft>
              <a:spcPts val="600"/>
            </a:spcAft>
          </a:pPr>
          <a:r>
            <a:rPr lang="es-ES" sz="1800" dirty="0" smtClean="0"/>
            <a:t>Gerentes Generales o Especiales. </a:t>
          </a:r>
          <a:endParaRPr lang="es-ES" sz="1800" b="1" dirty="0"/>
        </a:p>
      </dgm:t>
    </dgm:pt>
    <dgm:pt modelId="{FB13995D-CA34-4FA3-8B69-FBFA3998D39D}" type="parTrans" cxnId="{9E605388-C014-4AAF-BCB1-460549F8CFB9}">
      <dgm:prSet/>
      <dgm:spPr/>
      <dgm:t>
        <a:bodyPr/>
        <a:lstStyle/>
        <a:p>
          <a:pPr>
            <a:lnSpc>
              <a:spcPct val="100000"/>
            </a:lnSpc>
            <a:spcBef>
              <a:spcPts val="600"/>
            </a:spcBef>
            <a:spcAft>
              <a:spcPts val="600"/>
            </a:spcAft>
          </a:pPr>
          <a:endParaRPr lang="es-ES" sz="2000"/>
        </a:p>
      </dgm:t>
    </dgm:pt>
    <dgm:pt modelId="{3AA0CA0A-C5B2-4F4E-96EB-6FE364E011B2}" type="sibTrans" cxnId="{9E605388-C014-4AAF-BCB1-460549F8CFB9}">
      <dgm:prSet/>
      <dgm:spPr/>
      <dgm:t>
        <a:bodyPr/>
        <a:lstStyle/>
        <a:p>
          <a:pPr>
            <a:lnSpc>
              <a:spcPct val="100000"/>
            </a:lnSpc>
            <a:spcBef>
              <a:spcPts val="600"/>
            </a:spcBef>
            <a:spcAft>
              <a:spcPts val="600"/>
            </a:spcAft>
          </a:pPr>
          <a:endParaRPr lang="es-ES" sz="2000"/>
        </a:p>
      </dgm:t>
    </dgm:pt>
    <dgm:pt modelId="{696FC3F7-D81A-4052-A9FD-A4E930125F3C}">
      <dgm:prSet custT="1"/>
      <dgm:spPr>
        <a:solidFill>
          <a:schemeClr val="accent4"/>
        </a:solidFill>
      </dgm:spPr>
      <dgm:t>
        <a:bodyPr/>
        <a:lstStyle/>
        <a:p>
          <a:pPr>
            <a:lnSpc>
              <a:spcPct val="100000"/>
            </a:lnSpc>
            <a:spcBef>
              <a:spcPts val="600"/>
            </a:spcBef>
            <a:spcAft>
              <a:spcPts val="600"/>
            </a:spcAft>
          </a:pPr>
          <a:r>
            <a:rPr lang="es-ES" sz="2000" b="1" dirty="0" smtClean="0"/>
            <a:t>DG Nº45 (Art. 175) Gerentes Generales y Especiales </a:t>
          </a:r>
          <a:endParaRPr lang="es-ES" sz="2000" dirty="0"/>
        </a:p>
      </dgm:t>
    </dgm:pt>
    <dgm:pt modelId="{FFB5408E-48F6-4A3D-8F11-EFD6389DA86E}" type="parTrans" cxnId="{3A183948-2F5D-4ACD-821F-2CE9C003E9A4}">
      <dgm:prSet/>
      <dgm:spPr/>
      <dgm:t>
        <a:bodyPr/>
        <a:lstStyle/>
        <a:p>
          <a:endParaRPr lang="es-ES"/>
        </a:p>
      </dgm:t>
    </dgm:pt>
    <dgm:pt modelId="{C290F004-8CF7-43A5-8B10-F2F4A5E626CD}" type="sibTrans" cxnId="{3A183948-2F5D-4ACD-821F-2CE9C003E9A4}">
      <dgm:prSet/>
      <dgm:spPr/>
      <dgm:t>
        <a:bodyPr/>
        <a:lstStyle/>
        <a:p>
          <a:endParaRPr lang="es-ES"/>
        </a:p>
      </dgm:t>
    </dgm:pt>
    <dgm:pt modelId="{F0D21C28-C5A7-41C4-824A-3940CFA01BF4}">
      <dgm:prSet custT="1"/>
      <dgm:spPr/>
      <dgm:t>
        <a:bodyPr/>
        <a:lstStyle/>
        <a:p>
          <a:pPr>
            <a:lnSpc>
              <a:spcPct val="100000"/>
            </a:lnSpc>
            <a:spcBef>
              <a:spcPts val="600"/>
            </a:spcBef>
            <a:spcAft>
              <a:spcPts val="600"/>
            </a:spcAft>
          </a:pPr>
          <a:r>
            <a:rPr lang="es-ES" sz="1800" i="0" dirty="0" smtClean="0"/>
            <a:t>La designación y remoción de gerentes generales o especiales según el art. 270 LGS, a quienes se les asignen funciones ejecutivas de administración, excepto cuando la misma recaiga sobre integrantes del directorio, se ajustará a los fines de sus inscripción registral s/ art. 173 de la DG (inscripción de designación o remoción de autoridades).</a:t>
          </a:r>
          <a:endParaRPr lang="es-ES" sz="1800" i="0" dirty="0"/>
        </a:p>
      </dgm:t>
    </dgm:pt>
    <dgm:pt modelId="{86042073-5C55-4082-B590-501E4D3C821B}" type="parTrans" cxnId="{6C81FEC0-B672-40E4-A0CC-F955CAF1194C}">
      <dgm:prSet/>
      <dgm:spPr/>
      <dgm:t>
        <a:bodyPr/>
        <a:lstStyle/>
        <a:p>
          <a:endParaRPr lang="es-ES"/>
        </a:p>
      </dgm:t>
    </dgm:pt>
    <dgm:pt modelId="{412ECC2C-E58C-4FD2-BA08-CD13624A9FD1}" type="sibTrans" cxnId="{6C81FEC0-B672-40E4-A0CC-F955CAF1194C}">
      <dgm:prSet/>
      <dgm:spPr/>
      <dgm:t>
        <a:bodyPr/>
        <a:lstStyle/>
        <a:p>
          <a:endParaRPr lang="es-ES"/>
        </a:p>
      </dgm:t>
    </dgm:pt>
    <dgm:pt modelId="{AA9C42C2-52D2-4A22-A228-8FF6E4DDD6ED}" type="pres">
      <dgm:prSet presAssocID="{8D2CED14-1E37-4652-841A-9966A9E9EBC0}" presName="linear" presStyleCnt="0">
        <dgm:presLayoutVars>
          <dgm:animLvl val="lvl"/>
          <dgm:resizeHandles val="exact"/>
        </dgm:presLayoutVars>
      </dgm:prSet>
      <dgm:spPr/>
      <dgm:t>
        <a:bodyPr/>
        <a:lstStyle/>
        <a:p>
          <a:endParaRPr lang="es-ES"/>
        </a:p>
      </dgm:t>
    </dgm:pt>
    <dgm:pt modelId="{97FF85AA-A3E4-4A74-AB81-21204C46A5A4}" type="pres">
      <dgm:prSet presAssocID="{11F59FE3-F80F-40D8-833B-73FD3B30B128}" presName="parentText" presStyleLbl="node1" presStyleIdx="0" presStyleCnt="2">
        <dgm:presLayoutVars>
          <dgm:chMax val="0"/>
          <dgm:bulletEnabled val="1"/>
        </dgm:presLayoutVars>
      </dgm:prSet>
      <dgm:spPr/>
      <dgm:t>
        <a:bodyPr/>
        <a:lstStyle/>
        <a:p>
          <a:endParaRPr lang="es-ES"/>
        </a:p>
      </dgm:t>
    </dgm:pt>
    <dgm:pt modelId="{772932E4-8B63-48E3-A035-83A024A6B311}" type="pres">
      <dgm:prSet presAssocID="{11F59FE3-F80F-40D8-833B-73FD3B30B128}" presName="childText" presStyleLbl="revTx" presStyleIdx="0" presStyleCnt="2" custScaleY="113928" custLinFactNeighborY="14250">
        <dgm:presLayoutVars>
          <dgm:bulletEnabled val="1"/>
        </dgm:presLayoutVars>
      </dgm:prSet>
      <dgm:spPr/>
      <dgm:t>
        <a:bodyPr/>
        <a:lstStyle/>
        <a:p>
          <a:endParaRPr lang="es-ES"/>
        </a:p>
      </dgm:t>
    </dgm:pt>
    <dgm:pt modelId="{EC58E240-372F-4F8F-82EC-ED9C087A463B}" type="pres">
      <dgm:prSet presAssocID="{696FC3F7-D81A-4052-A9FD-A4E930125F3C}" presName="parentText" presStyleLbl="node1" presStyleIdx="1" presStyleCnt="2">
        <dgm:presLayoutVars>
          <dgm:chMax val="0"/>
          <dgm:bulletEnabled val="1"/>
        </dgm:presLayoutVars>
      </dgm:prSet>
      <dgm:spPr/>
      <dgm:t>
        <a:bodyPr/>
        <a:lstStyle/>
        <a:p>
          <a:endParaRPr lang="es-ES"/>
        </a:p>
      </dgm:t>
    </dgm:pt>
    <dgm:pt modelId="{77EE1D47-0BCE-4335-A2A9-979473FE23C7}" type="pres">
      <dgm:prSet presAssocID="{696FC3F7-D81A-4052-A9FD-A4E930125F3C}" presName="childText" presStyleLbl="revTx" presStyleIdx="1" presStyleCnt="2">
        <dgm:presLayoutVars>
          <dgm:bulletEnabled val="1"/>
        </dgm:presLayoutVars>
      </dgm:prSet>
      <dgm:spPr/>
      <dgm:t>
        <a:bodyPr/>
        <a:lstStyle/>
        <a:p>
          <a:endParaRPr lang="es-ES"/>
        </a:p>
      </dgm:t>
    </dgm:pt>
  </dgm:ptLst>
  <dgm:cxnLst>
    <dgm:cxn modelId="{341A2635-A08E-4365-9DD1-FB64D40E0AA0}" type="presOf" srcId="{8D2CED14-1E37-4652-841A-9966A9E9EBC0}" destId="{AA9C42C2-52D2-4A22-A228-8FF6E4DDD6ED}" srcOrd="0" destOrd="0" presId="urn:microsoft.com/office/officeart/2005/8/layout/vList2"/>
    <dgm:cxn modelId="{4484FBBA-77EB-4404-A3CA-017BC5A617C0}" type="presOf" srcId="{E9AAF85A-0993-48D0-8378-E365543695A8}" destId="{772932E4-8B63-48E3-A035-83A024A6B311}" srcOrd="0" destOrd="0" presId="urn:microsoft.com/office/officeart/2005/8/layout/vList2"/>
    <dgm:cxn modelId="{F2C79016-119B-4CF3-9A97-1CF8947492D7}" type="presOf" srcId="{AAF5F13B-C9E9-443D-985F-21AEAEB88470}" destId="{772932E4-8B63-48E3-A035-83A024A6B311}" srcOrd="0" destOrd="1" presId="urn:microsoft.com/office/officeart/2005/8/layout/vList2"/>
    <dgm:cxn modelId="{BE336ED8-2733-4843-B145-05EBD5B0F686}" type="presOf" srcId="{6B59F3D5-2C61-471D-982F-02E4ED5E7C88}" destId="{772932E4-8B63-48E3-A035-83A024A6B311}" srcOrd="0" destOrd="2" presId="urn:microsoft.com/office/officeart/2005/8/layout/vList2"/>
    <dgm:cxn modelId="{50F8E044-3F55-411B-B1F4-BD7ADB7B30BF}" srcId="{11F59FE3-F80F-40D8-833B-73FD3B30B128}" destId="{AAF5F13B-C9E9-443D-985F-21AEAEB88470}" srcOrd="1" destOrd="0" parTransId="{C912FA8F-59D2-4CD1-9B01-00A4BD22B5CB}" sibTransId="{900A5214-0DB5-4E02-9C3B-99256B5A1A74}"/>
    <dgm:cxn modelId="{16FEA6C7-02CD-4703-A512-E4346F082AB5}" type="presOf" srcId="{11F59FE3-F80F-40D8-833B-73FD3B30B128}" destId="{97FF85AA-A3E4-4A74-AB81-21204C46A5A4}" srcOrd="0" destOrd="0" presId="urn:microsoft.com/office/officeart/2005/8/layout/vList2"/>
    <dgm:cxn modelId="{D9929965-CD66-4F2C-9695-7572E6F351CB}" type="presOf" srcId="{F0D21C28-C5A7-41C4-824A-3940CFA01BF4}" destId="{77EE1D47-0BCE-4335-A2A9-979473FE23C7}" srcOrd="0" destOrd="0" presId="urn:microsoft.com/office/officeart/2005/8/layout/vList2"/>
    <dgm:cxn modelId="{3A183948-2F5D-4ACD-821F-2CE9C003E9A4}" srcId="{8D2CED14-1E37-4652-841A-9966A9E9EBC0}" destId="{696FC3F7-D81A-4052-A9FD-A4E930125F3C}" srcOrd="1" destOrd="0" parTransId="{FFB5408E-48F6-4A3D-8F11-EFD6389DA86E}" sibTransId="{C290F004-8CF7-43A5-8B10-F2F4A5E626CD}"/>
    <dgm:cxn modelId="{FFA8ADE7-679B-48CE-8819-CAF600E7DD4C}" srcId="{8D2CED14-1E37-4652-841A-9966A9E9EBC0}" destId="{11F59FE3-F80F-40D8-833B-73FD3B30B128}" srcOrd="0" destOrd="0" parTransId="{BBDB87F2-4061-4542-AE5F-EDC6BAED12BE}" sibTransId="{80DF16CD-601B-4B07-AD75-25DD3CA3449A}"/>
    <dgm:cxn modelId="{6C81FEC0-B672-40E4-A0CC-F955CAF1194C}" srcId="{696FC3F7-D81A-4052-A9FD-A4E930125F3C}" destId="{F0D21C28-C5A7-41C4-824A-3940CFA01BF4}" srcOrd="0" destOrd="0" parTransId="{86042073-5C55-4082-B590-501E4D3C821B}" sibTransId="{412ECC2C-E58C-4FD2-BA08-CD13624A9FD1}"/>
    <dgm:cxn modelId="{5FD7A600-87F1-4DA2-935C-67C49EAA7499}" type="presOf" srcId="{696FC3F7-D81A-4052-A9FD-A4E930125F3C}" destId="{EC58E240-372F-4F8F-82EC-ED9C087A463B}" srcOrd="0" destOrd="0" presId="urn:microsoft.com/office/officeart/2005/8/layout/vList2"/>
    <dgm:cxn modelId="{9E605388-C014-4AAF-BCB1-460549F8CFB9}" srcId="{11F59FE3-F80F-40D8-833B-73FD3B30B128}" destId="{E9AAF85A-0993-48D0-8378-E365543695A8}" srcOrd="0" destOrd="0" parTransId="{FB13995D-CA34-4FA3-8B69-FBFA3998D39D}" sibTransId="{3AA0CA0A-C5B2-4F4E-96EB-6FE364E011B2}"/>
    <dgm:cxn modelId="{29B04842-2A53-4C16-94FC-86AB1F063B08}" srcId="{11F59FE3-F80F-40D8-833B-73FD3B30B128}" destId="{6B59F3D5-2C61-471D-982F-02E4ED5E7C88}" srcOrd="2" destOrd="0" parTransId="{897A449C-ED85-4939-8F06-E68165C39985}" sibTransId="{2EDCEF28-60CC-47F5-BDA7-F60BB84B66D1}"/>
    <dgm:cxn modelId="{78DFF984-90B5-470C-A169-CFA6168B25D2}" type="presParOf" srcId="{AA9C42C2-52D2-4A22-A228-8FF6E4DDD6ED}" destId="{97FF85AA-A3E4-4A74-AB81-21204C46A5A4}" srcOrd="0" destOrd="0" presId="urn:microsoft.com/office/officeart/2005/8/layout/vList2"/>
    <dgm:cxn modelId="{A3B880A7-46FF-4809-AD18-553D221A0A56}" type="presParOf" srcId="{AA9C42C2-52D2-4A22-A228-8FF6E4DDD6ED}" destId="{772932E4-8B63-48E3-A035-83A024A6B311}" srcOrd="1" destOrd="0" presId="urn:microsoft.com/office/officeart/2005/8/layout/vList2"/>
    <dgm:cxn modelId="{4FCA2886-C70F-400B-A21A-4AF59CF2194F}" type="presParOf" srcId="{AA9C42C2-52D2-4A22-A228-8FF6E4DDD6ED}" destId="{EC58E240-372F-4F8F-82EC-ED9C087A463B}" srcOrd="2" destOrd="0" presId="urn:microsoft.com/office/officeart/2005/8/layout/vList2"/>
    <dgm:cxn modelId="{CA43A5B7-7ABB-404F-950C-74EF29E1BC58}" type="presParOf" srcId="{AA9C42C2-52D2-4A22-A228-8FF6E4DDD6ED}" destId="{77EE1D47-0BCE-4335-A2A9-979473FE23C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AE0D1BE-C7C9-4309-BF85-4AC5F73305AF}" type="doc">
      <dgm:prSet loTypeId="urn:microsoft.com/office/officeart/2005/8/layout/vList2" loCatId="list" qsTypeId="urn:microsoft.com/office/officeart/2005/8/quickstyle/3d3" qsCatId="3D" csTypeId="urn:microsoft.com/office/officeart/2005/8/colors/accent5_2" csCatId="accent5" phldr="1"/>
      <dgm:spPr/>
      <dgm:t>
        <a:bodyPr/>
        <a:lstStyle/>
        <a:p>
          <a:endParaRPr lang="es-ES"/>
        </a:p>
      </dgm:t>
    </dgm:pt>
    <dgm:pt modelId="{2A62F4BF-310E-4571-9DEB-3D30C2464181}">
      <dgm:prSet phldrT="[Texto]" custT="1"/>
      <dgm:spPr/>
      <dgm:t>
        <a:bodyPr/>
        <a:lstStyle/>
        <a:p>
          <a:pPr algn="just"/>
          <a:r>
            <a:rPr lang="es-ES" sz="2000" b="1" dirty="0" smtClean="0"/>
            <a:t>Si hay ganancias</a:t>
          </a:r>
          <a:endParaRPr lang="es-ES" sz="2000" b="1" dirty="0"/>
        </a:p>
      </dgm:t>
    </dgm:pt>
    <dgm:pt modelId="{CEBC8B00-9A56-4CCA-84AA-B31D7BD992D3}" type="parTrans" cxnId="{82795779-FF4A-4440-B21C-ADF77402E922}">
      <dgm:prSet/>
      <dgm:spPr/>
      <dgm:t>
        <a:bodyPr/>
        <a:lstStyle/>
        <a:p>
          <a:pPr algn="just"/>
          <a:endParaRPr lang="es-ES" sz="1600"/>
        </a:p>
      </dgm:t>
    </dgm:pt>
    <dgm:pt modelId="{B07E7A66-7383-46C0-9781-39464E9D0CEC}" type="sibTrans" cxnId="{82795779-FF4A-4440-B21C-ADF77402E922}">
      <dgm:prSet/>
      <dgm:spPr/>
      <dgm:t>
        <a:bodyPr/>
        <a:lstStyle/>
        <a:p>
          <a:pPr algn="just"/>
          <a:endParaRPr lang="es-ES" sz="1600"/>
        </a:p>
      </dgm:t>
    </dgm:pt>
    <dgm:pt modelId="{4C37E3E0-DF00-4901-A023-C354EE135851}">
      <dgm:prSet phldrT="[Texto]" custT="1"/>
      <dgm:spPr/>
      <dgm:t>
        <a:bodyPr/>
        <a:lstStyle/>
        <a:p>
          <a:pPr algn="just">
            <a:lnSpc>
              <a:spcPct val="100000"/>
            </a:lnSpc>
            <a:spcBef>
              <a:spcPts val="600"/>
            </a:spcBef>
            <a:spcAft>
              <a:spcPts val="600"/>
            </a:spcAft>
          </a:pPr>
          <a:r>
            <a:rPr lang="es-ES" sz="1600" dirty="0" smtClean="0"/>
            <a:t>Y se distribuyen todos los dividendos     </a:t>
          </a:r>
          <a:r>
            <a:rPr lang="es-ES" sz="1600" dirty="0" smtClean="0">
              <a:sym typeface="Wingdings"/>
            </a:rPr>
            <a:t></a:t>
          </a:r>
          <a:r>
            <a:rPr lang="es-ES" sz="1600" dirty="0" smtClean="0"/>
            <a:t> no podrá exceder del 25% de las 						                      ganancias</a:t>
          </a:r>
          <a:endParaRPr lang="es-ES" sz="1600" dirty="0"/>
        </a:p>
      </dgm:t>
    </dgm:pt>
    <dgm:pt modelId="{784B0389-5A31-40BC-BFB0-4160CE43CCAA}" type="parTrans" cxnId="{66F59218-AE25-4A5D-87BC-979D22F11B07}">
      <dgm:prSet/>
      <dgm:spPr/>
      <dgm:t>
        <a:bodyPr/>
        <a:lstStyle/>
        <a:p>
          <a:pPr algn="just"/>
          <a:endParaRPr lang="es-ES" sz="1600"/>
        </a:p>
      </dgm:t>
    </dgm:pt>
    <dgm:pt modelId="{11184913-37E4-4151-9DF4-5B4530CBFDCE}" type="sibTrans" cxnId="{66F59218-AE25-4A5D-87BC-979D22F11B07}">
      <dgm:prSet/>
      <dgm:spPr/>
      <dgm:t>
        <a:bodyPr/>
        <a:lstStyle/>
        <a:p>
          <a:pPr algn="just"/>
          <a:endParaRPr lang="es-ES" sz="1600"/>
        </a:p>
      </dgm:t>
    </dgm:pt>
    <dgm:pt modelId="{9CB46AB3-4FB8-4C2F-A05E-224C27C8653A}">
      <dgm:prSet custT="1"/>
      <dgm:spPr/>
      <dgm:t>
        <a:bodyPr/>
        <a:lstStyle/>
        <a:p>
          <a:pPr algn="just">
            <a:lnSpc>
              <a:spcPct val="100000"/>
            </a:lnSpc>
            <a:spcBef>
              <a:spcPts val="600"/>
            </a:spcBef>
            <a:spcAft>
              <a:spcPts val="600"/>
            </a:spcAft>
          </a:pPr>
          <a:r>
            <a:rPr lang="es-ES" sz="1600" dirty="0" smtClean="0"/>
            <a:t>Y no se distribuyen dividendos               </a:t>
          </a:r>
          <a:r>
            <a:rPr lang="es-ES" sz="1600" dirty="0" smtClean="0">
              <a:sym typeface="Wingdings" pitchFamily="2" charset="2"/>
            </a:rPr>
            <a:t></a:t>
          </a:r>
          <a:r>
            <a:rPr lang="es-ES" sz="1600" dirty="0" smtClean="0"/>
            <a:t> no podrá exceder del 5% de aquellas</a:t>
          </a:r>
          <a:endParaRPr lang="es-ES" sz="1600" dirty="0"/>
        </a:p>
      </dgm:t>
    </dgm:pt>
    <dgm:pt modelId="{A3627B73-8EC9-42A8-BB6D-41123F4608C1}" type="parTrans" cxnId="{338BFD5A-16F9-4021-92E3-7144023E10E2}">
      <dgm:prSet/>
      <dgm:spPr/>
      <dgm:t>
        <a:bodyPr/>
        <a:lstStyle/>
        <a:p>
          <a:pPr algn="just"/>
          <a:endParaRPr lang="es-ES" sz="1600"/>
        </a:p>
      </dgm:t>
    </dgm:pt>
    <dgm:pt modelId="{2620400A-53E7-40A7-8B02-E2562E91E7DC}" type="sibTrans" cxnId="{338BFD5A-16F9-4021-92E3-7144023E10E2}">
      <dgm:prSet/>
      <dgm:spPr/>
      <dgm:t>
        <a:bodyPr/>
        <a:lstStyle/>
        <a:p>
          <a:pPr algn="just"/>
          <a:endParaRPr lang="es-ES" sz="1600"/>
        </a:p>
      </dgm:t>
    </dgm:pt>
    <dgm:pt modelId="{18A475CC-7704-43FB-97F2-70FBAEF194C6}">
      <dgm:prSet custT="1"/>
      <dgm:spPr/>
      <dgm:t>
        <a:bodyPr/>
        <a:lstStyle/>
        <a:p>
          <a:pPr algn="just">
            <a:lnSpc>
              <a:spcPct val="100000"/>
            </a:lnSpc>
            <a:spcBef>
              <a:spcPts val="600"/>
            </a:spcBef>
            <a:spcAft>
              <a:spcPts val="600"/>
            </a:spcAft>
          </a:pPr>
          <a:r>
            <a:rPr lang="es-ES" sz="1600" dirty="0" smtClean="0"/>
            <a:t>Y se distribuye parte de los dividendos  </a:t>
          </a:r>
          <a:r>
            <a:rPr lang="es-ES" sz="1600" dirty="0" smtClean="0">
              <a:sym typeface="Wingdings"/>
            </a:rPr>
            <a:t> </a:t>
          </a:r>
          <a:r>
            <a:rPr lang="es-ES" sz="1600" dirty="0" err="1" smtClean="0"/>
            <a:t>prop</a:t>
          </a:r>
          <a:r>
            <a:rPr lang="es-ES" sz="1600" dirty="0" smtClean="0"/>
            <a:t>. a la dist. de los dividendos, 						                     s/ limites.</a:t>
          </a:r>
          <a:endParaRPr lang="es-ES" sz="1600" dirty="0"/>
        </a:p>
      </dgm:t>
    </dgm:pt>
    <dgm:pt modelId="{188D2385-83AC-45C2-BEB5-257CA62D81E6}" type="parTrans" cxnId="{E912FD18-0743-44E1-B11E-AACD75095F4F}">
      <dgm:prSet/>
      <dgm:spPr/>
      <dgm:t>
        <a:bodyPr/>
        <a:lstStyle/>
        <a:p>
          <a:pPr algn="just"/>
          <a:endParaRPr lang="es-ES" sz="1600"/>
        </a:p>
      </dgm:t>
    </dgm:pt>
    <dgm:pt modelId="{D3F28B0B-4017-49AA-AF9F-366DBCDE70CF}" type="sibTrans" cxnId="{E912FD18-0743-44E1-B11E-AACD75095F4F}">
      <dgm:prSet/>
      <dgm:spPr/>
      <dgm:t>
        <a:bodyPr/>
        <a:lstStyle/>
        <a:p>
          <a:pPr algn="just"/>
          <a:endParaRPr lang="es-ES" sz="1600"/>
        </a:p>
      </dgm:t>
    </dgm:pt>
    <dgm:pt modelId="{B63F6EE7-AB63-478A-9D38-89B8AAC01C34}">
      <dgm:prSet custT="1"/>
      <dgm:spPr/>
      <dgm:t>
        <a:bodyPr/>
        <a:lstStyle/>
        <a:p>
          <a:pPr algn="just"/>
          <a:r>
            <a:rPr lang="es-ES" sz="1600" b="1" dirty="0" smtClean="0"/>
            <a:t>Si no hay </a:t>
          </a:r>
          <a:r>
            <a:rPr lang="es-ES" sz="2000" b="1" dirty="0" smtClean="0"/>
            <a:t>ganancias</a:t>
          </a:r>
          <a:r>
            <a:rPr lang="es-ES" sz="1600" b="1" dirty="0" smtClean="0"/>
            <a:t> 	</a:t>
          </a:r>
          <a:endParaRPr lang="es-ES" sz="1600" b="1" dirty="0"/>
        </a:p>
      </dgm:t>
    </dgm:pt>
    <dgm:pt modelId="{CF040E70-042A-478D-857C-5853613F18B5}" type="parTrans" cxnId="{D24D912D-03CE-4148-AEED-FAFF5878B673}">
      <dgm:prSet/>
      <dgm:spPr/>
      <dgm:t>
        <a:bodyPr/>
        <a:lstStyle/>
        <a:p>
          <a:pPr algn="just"/>
          <a:endParaRPr lang="es-ES" sz="1600"/>
        </a:p>
      </dgm:t>
    </dgm:pt>
    <dgm:pt modelId="{1305458F-AE07-4A74-AD4D-2434C2D72461}" type="sibTrans" cxnId="{D24D912D-03CE-4148-AEED-FAFF5878B673}">
      <dgm:prSet/>
      <dgm:spPr/>
      <dgm:t>
        <a:bodyPr/>
        <a:lstStyle/>
        <a:p>
          <a:pPr algn="just"/>
          <a:endParaRPr lang="es-ES" sz="1600"/>
        </a:p>
      </dgm:t>
    </dgm:pt>
    <dgm:pt modelId="{05C5D59D-944E-4F84-A7E1-9C46C4D5F530}">
      <dgm:prSet custT="1"/>
      <dgm:spPr/>
      <dgm:t>
        <a:bodyPr/>
        <a:lstStyle/>
        <a:p>
          <a:pPr algn="just"/>
          <a:r>
            <a:rPr lang="es-ES" sz="1600" dirty="0" smtClean="0">
              <a:sym typeface="Wingdings" pitchFamily="2" charset="2"/>
            </a:rPr>
            <a:t>No hay dividendos 			    </a:t>
          </a:r>
          <a:r>
            <a:rPr lang="es-ES" sz="1600" dirty="0" smtClean="0"/>
            <a:t> los directores no perciben retribución </a:t>
          </a:r>
          <a:endParaRPr lang="es-ES" sz="1600" dirty="0"/>
        </a:p>
      </dgm:t>
    </dgm:pt>
    <dgm:pt modelId="{1F25A19B-F2BA-416F-B4F4-B3AE3C67AD5A}" type="parTrans" cxnId="{656B5295-4F88-43E6-87B2-2D4A04DF7C97}">
      <dgm:prSet/>
      <dgm:spPr/>
      <dgm:t>
        <a:bodyPr/>
        <a:lstStyle/>
        <a:p>
          <a:pPr algn="just"/>
          <a:endParaRPr lang="es-ES" sz="1600"/>
        </a:p>
      </dgm:t>
    </dgm:pt>
    <dgm:pt modelId="{ED05EFD3-CDB6-4A41-8D9B-A580993B4312}" type="sibTrans" cxnId="{656B5295-4F88-43E6-87B2-2D4A04DF7C97}">
      <dgm:prSet/>
      <dgm:spPr/>
      <dgm:t>
        <a:bodyPr/>
        <a:lstStyle/>
        <a:p>
          <a:pPr algn="just"/>
          <a:endParaRPr lang="es-ES" sz="1600"/>
        </a:p>
      </dgm:t>
    </dgm:pt>
    <dgm:pt modelId="{4F8456FA-FDFF-41FB-9AD2-7B26DBC2287D}">
      <dgm:prSet custT="1"/>
      <dgm:spPr/>
      <dgm:t>
        <a:bodyPr/>
        <a:lstStyle/>
        <a:p>
          <a:pPr algn="just"/>
          <a:r>
            <a:rPr lang="es-ES" sz="1600" u="sng" dirty="0" smtClean="0"/>
            <a:t>Salvo por comisiones especiales o por funciones técnico administrativas </a:t>
          </a:r>
          <a:r>
            <a:rPr lang="es-ES" sz="1600" dirty="0" smtClean="0"/>
            <a:t>(no permanentes), siempre que se de cumplimiento a lo especificado en el cuarto párrafo del art. 261 (expresamente acordadas por la asamblea de accionistas, a cuyo efecto deberá incluirse el asunto como uno de los puntos del orden del día).</a:t>
          </a:r>
          <a:endParaRPr lang="es-ES" sz="1600" dirty="0"/>
        </a:p>
      </dgm:t>
    </dgm:pt>
    <dgm:pt modelId="{A1811238-612B-4AC0-97F5-0E62DDB4AA5B}" type="parTrans" cxnId="{27AA0D14-4AB6-421D-97C3-259BD34FC6FA}">
      <dgm:prSet/>
      <dgm:spPr/>
      <dgm:t>
        <a:bodyPr/>
        <a:lstStyle/>
        <a:p>
          <a:pPr algn="just"/>
          <a:endParaRPr lang="es-ES" sz="1600"/>
        </a:p>
      </dgm:t>
    </dgm:pt>
    <dgm:pt modelId="{8EC16745-3983-44E5-B14D-B7007CD73A1B}" type="sibTrans" cxnId="{27AA0D14-4AB6-421D-97C3-259BD34FC6FA}">
      <dgm:prSet/>
      <dgm:spPr/>
      <dgm:t>
        <a:bodyPr/>
        <a:lstStyle/>
        <a:p>
          <a:pPr algn="just"/>
          <a:endParaRPr lang="es-ES" sz="1600"/>
        </a:p>
      </dgm:t>
    </dgm:pt>
    <dgm:pt modelId="{9A6520F0-0712-4C1C-9618-85EB1EA4A660}">
      <dgm:prSet custT="1"/>
      <dgm:spPr/>
      <dgm:t>
        <a:bodyPr/>
        <a:lstStyle/>
        <a:p>
          <a:pPr algn="just"/>
          <a:r>
            <a:rPr lang="es-ES" sz="2000" b="1" dirty="0" smtClean="0"/>
            <a:t>Excepción a los límites</a:t>
          </a:r>
          <a:endParaRPr lang="es-ES" sz="2000" b="1" dirty="0"/>
        </a:p>
      </dgm:t>
    </dgm:pt>
    <dgm:pt modelId="{FD62158B-388B-4260-B8FD-CF80ADC805B4}" type="parTrans" cxnId="{8F73F9B0-9EE1-4C58-BFB4-516B17846055}">
      <dgm:prSet/>
      <dgm:spPr/>
      <dgm:t>
        <a:bodyPr/>
        <a:lstStyle/>
        <a:p>
          <a:pPr algn="just"/>
          <a:endParaRPr lang="es-ES" sz="1600"/>
        </a:p>
      </dgm:t>
    </dgm:pt>
    <dgm:pt modelId="{882A455A-A843-4BB2-BAD8-117F3E6C1AFB}" type="sibTrans" cxnId="{8F73F9B0-9EE1-4C58-BFB4-516B17846055}">
      <dgm:prSet/>
      <dgm:spPr/>
      <dgm:t>
        <a:bodyPr/>
        <a:lstStyle/>
        <a:p>
          <a:pPr algn="just"/>
          <a:endParaRPr lang="es-ES" sz="1600"/>
        </a:p>
      </dgm:t>
    </dgm:pt>
    <dgm:pt modelId="{B4A8A0F5-1CE3-4DA2-9B8A-D3C094ABCD4E}" type="pres">
      <dgm:prSet presAssocID="{AAE0D1BE-C7C9-4309-BF85-4AC5F73305AF}" presName="linear" presStyleCnt="0">
        <dgm:presLayoutVars>
          <dgm:animLvl val="lvl"/>
          <dgm:resizeHandles val="exact"/>
        </dgm:presLayoutVars>
      </dgm:prSet>
      <dgm:spPr/>
      <dgm:t>
        <a:bodyPr/>
        <a:lstStyle/>
        <a:p>
          <a:endParaRPr lang="es-ES"/>
        </a:p>
      </dgm:t>
    </dgm:pt>
    <dgm:pt modelId="{56E1EA89-AEEE-4695-8C2B-6BC73E2F056A}" type="pres">
      <dgm:prSet presAssocID="{2A62F4BF-310E-4571-9DEB-3D30C2464181}" presName="parentText" presStyleLbl="node1" presStyleIdx="0" presStyleCnt="3" custScaleY="42467" custLinFactNeighborY="5148">
        <dgm:presLayoutVars>
          <dgm:chMax val="0"/>
          <dgm:bulletEnabled val="1"/>
        </dgm:presLayoutVars>
      </dgm:prSet>
      <dgm:spPr/>
      <dgm:t>
        <a:bodyPr/>
        <a:lstStyle/>
        <a:p>
          <a:endParaRPr lang="es-ES"/>
        </a:p>
      </dgm:t>
    </dgm:pt>
    <dgm:pt modelId="{1A85543B-6D27-4BE4-A31C-33529C0BCFC8}" type="pres">
      <dgm:prSet presAssocID="{2A62F4BF-310E-4571-9DEB-3D30C2464181}" presName="childText" presStyleLbl="revTx" presStyleIdx="0" presStyleCnt="3" custLinFactNeighborY="13570">
        <dgm:presLayoutVars>
          <dgm:bulletEnabled val="1"/>
        </dgm:presLayoutVars>
      </dgm:prSet>
      <dgm:spPr/>
      <dgm:t>
        <a:bodyPr/>
        <a:lstStyle/>
        <a:p>
          <a:endParaRPr lang="es-ES"/>
        </a:p>
      </dgm:t>
    </dgm:pt>
    <dgm:pt modelId="{DD088773-3539-48A0-82A0-214C190C81BE}" type="pres">
      <dgm:prSet presAssocID="{B63F6EE7-AB63-478A-9D38-89B8AAC01C34}" presName="parentText" presStyleLbl="node1" presStyleIdx="1" presStyleCnt="3" custScaleY="45387" custLinFactNeighborY="15340">
        <dgm:presLayoutVars>
          <dgm:chMax val="0"/>
          <dgm:bulletEnabled val="1"/>
        </dgm:presLayoutVars>
      </dgm:prSet>
      <dgm:spPr/>
      <dgm:t>
        <a:bodyPr/>
        <a:lstStyle/>
        <a:p>
          <a:endParaRPr lang="es-ES"/>
        </a:p>
      </dgm:t>
    </dgm:pt>
    <dgm:pt modelId="{B6D756DF-62A7-459D-BC91-9A7D11D813EB}" type="pres">
      <dgm:prSet presAssocID="{B63F6EE7-AB63-478A-9D38-89B8AAC01C34}" presName="childText" presStyleLbl="revTx" presStyleIdx="1" presStyleCnt="3" custLinFactNeighborY="22826">
        <dgm:presLayoutVars>
          <dgm:bulletEnabled val="1"/>
        </dgm:presLayoutVars>
      </dgm:prSet>
      <dgm:spPr/>
      <dgm:t>
        <a:bodyPr/>
        <a:lstStyle/>
        <a:p>
          <a:endParaRPr lang="es-ES"/>
        </a:p>
      </dgm:t>
    </dgm:pt>
    <dgm:pt modelId="{0701BC28-B998-45ED-8052-10119DECF2CF}" type="pres">
      <dgm:prSet presAssocID="{9A6520F0-0712-4C1C-9618-85EB1EA4A660}" presName="parentText" presStyleLbl="node1" presStyleIdx="2" presStyleCnt="3" custScaleY="50635" custLinFactNeighborY="-22337">
        <dgm:presLayoutVars>
          <dgm:chMax val="0"/>
          <dgm:bulletEnabled val="1"/>
        </dgm:presLayoutVars>
      </dgm:prSet>
      <dgm:spPr/>
      <dgm:t>
        <a:bodyPr/>
        <a:lstStyle/>
        <a:p>
          <a:endParaRPr lang="es-ES"/>
        </a:p>
      </dgm:t>
    </dgm:pt>
    <dgm:pt modelId="{5FC59E40-D36B-43A4-8E30-9800181D586C}" type="pres">
      <dgm:prSet presAssocID="{9A6520F0-0712-4C1C-9618-85EB1EA4A660}" presName="childText" presStyleLbl="revTx" presStyleIdx="2" presStyleCnt="3" custLinFactNeighborY="-12767">
        <dgm:presLayoutVars>
          <dgm:bulletEnabled val="1"/>
        </dgm:presLayoutVars>
      </dgm:prSet>
      <dgm:spPr/>
      <dgm:t>
        <a:bodyPr/>
        <a:lstStyle/>
        <a:p>
          <a:endParaRPr lang="es-ES"/>
        </a:p>
      </dgm:t>
    </dgm:pt>
  </dgm:ptLst>
  <dgm:cxnLst>
    <dgm:cxn modelId="{281CFCF3-5991-4C08-A3D7-EA42635BF02E}" type="presOf" srcId="{AAE0D1BE-C7C9-4309-BF85-4AC5F73305AF}" destId="{B4A8A0F5-1CE3-4DA2-9B8A-D3C094ABCD4E}" srcOrd="0" destOrd="0" presId="urn:microsoft.com/office/officeart/2005/8/layout/vList2"/>
    <dgm:cxn modelId="{E912FD18-0743-44E1-B11E-AACD75095F4F}" srcId="{2A62F4BF-310E-4571-9DEB-3D30C2464181}" destId="{18A475CC-7704-43FB-97F2-70FBAEF194C6}" srcOrd="2" destOrd="0" parTransId="{188D2385-83AC-45C2-BEB5-257CA62D81E6}" sibTransId="{D3F28B0B-4017-49AA-AF9F-366DBCDE70CF}"/>
    <dgm:cxn modelId="{249E4B75-3EC0-4B15-8528-CBFD26B9DBB6}" type="presOf" srcId="{9A6520F0-0712-4C1C-9618-85EB1EA4A660}" destId="{0701BC28-B998-45ED-8052-10119DECF2CF}" srcOrd="0" destOrd="0" presId="urn:microsoft.com/office/officeart/2005/8/layout/vList2"/>
    <dgm:cxn modelId="{03514341-195A-4C5C-9A4B-8698049CE3B4}" type="presOf" srcId="{05C5D59D-944E-4F84-A7E1-9C46C4D5F530}" destId="{B6D756DF-62A7-459D-BC91-9A7D11D813EB}" srcOrd="0" destOrd="0" presId="urn:microsoft.com/office/officeart/2005/8/layout/vList2"/>
    <dgm:cxn modelId="{D24D912D-03CE-4148-AEED-FAFF5878B673}" srcId="{AAE0D1BE-C7C9-4309-BF85-4AC5F73305AF}" destId="{B63F6EE7-AB63-478A-9D38-89B8AAC01C34}" srcOrd="1" destOrd="0" parTransId="{CF040E70-042A-478D-857C-5853613F18B5}" sibTransId="{1305458F-AE07-4A74-AD4D-2434C2D72461}"/>
    <dgm:cxn modelId="{AA086DBB-412F-42A5-84B4-883601065086}" type="presOf" srcId="{18A475CC-7704-43FB-97F2-70FBAEF194C6}" destId="{1A85543B-6D27-4BE4-A31C-33529C0BCFC8}" srcOrd="0" destOrd="2" presId="urn:microsoft.com/office/officeart/2005/8/layout/vList2"/>
    <dgm:cxn modelId="{27AA0D14-4AB6-421D-97C3-259BD34FC6FA}" srcId="{9A6520F0-0712-4C1C-9618-85EB1EA4A660}" destId="{4F8456FA-FDFF-41FB-9AD2-7B26DBC2287D}" srcOrd="0" destOrd="0" parTransId="{A1811238-612B-4AC0-97F5-0E62DDB4AA5B}" sibTransId="{8EC16745-3983-44E5-B14D-B7007CD73A1B}"/>
    <dgm:cxn modelId="{DAFEBE60-C51B-42A0-8EFC-C8DFF68AC3EA}" type="presOf" srcId="{B63F6EE7-AB63-478A-9D38-89B8AAC01C34}" destId="{DD088773-3539-48A0-82A0-214C190C81BE}" srcOrd="0" destOrd="0" presId="urn:microsoft.com/office/officeart/2005/8/layout/vList2"/>
    <dgm:cxn modelId="{66F59218-AE25-4A5D-87BC-979D22F11B07}" srcId="{2A62F4BF-310E-4571-9DEB-3D30C2464181}" destId="{4C37E3E0-DF00-4901-A023-C354EE135851}" srcOrd="0" destOrd="0" parTransId="{784B0389-5A31-40BC-BFB0-4160CE43CCAA}" sibTransId="{11184913-37E4-4151-9DF4-5B4530CBFDCE}"/>
    <dgm:cxn modelId="{8F73F9B0-9EE1-4C58-BFB4-516B17846055}" srcId="{AAE0D1BE-C7C9-4309-BF85-4AC5F73305AF}" destId="{9A6520F0-0712-4C1C-9618-85EB1EA4A660}" srcOrd="2" destOrd="0" parTransId="{FD62158B-388B-4260-B8FD-CF80ADC805B4}" sibTransId="{882A455A-A843-4BB2-BAD8-117F3E6C1AFB}"/>
    <dgm:cxn modelId="{EB3EC92A-BEA9-4759-B28B-0F60DFECF1D5}" type="presOf" srcId="{4C37E3E0-DF00-4901-A023-C354EE135851}" destId="{1A85543B-6D27-4BE4-A31C-33529C0BCFC8}" srcOrd="0" destOrd="0" presId="urn:microsoft.com/office/officeart/2005/8/layout/vList2"/>
    <dgm:cxn modelId="{338BFD5A-16F9-4021-92E3-7144023E10E2}" srcId="{2A62F4BF-310E-4571-9DEB-3D30C2464181}" destId="{9CB46AB3-4FB8-4C2F-A05E-224C27C8653A}" srcOrd="1" destOrd="0" parTransId="{A3627B73-8EC9-42A8-BB6D-41123F4608C1}" sibTransId="{2620400A-53E7-40A7-8B02-E2562E91E7DC}"/>
    <dgm:cxn modelId="{656B5295-4F88-43E6-87B2-2D4A04DF7C97}" srcId="{B63F6EE7-AB63-478A-9D38-89B8AAC01C34}" destId="{05C5D59D-944E-4F84-A7E1-9C46C4D5F530}" srcOrd="0" destOrd="0" parTransId="{1F25A19B-F2BA-416F-B4F4-B3AE3C67AD5A}" sibTransId="{ED05EFD3-CDB6-4A41-8D9B-A580993B4312}"/>
    <dgm:cxn modelId="{82795779-FF4A-4440-B21C-ADF77402E922}" srcId="{AAE0D1BE-C7C9-4309-BF85-4AC5F73305AF}" destId="{2A62F4BF-310E-4571-9DEB-3D30C2464181}" srcOrd="0" destOrd="0" parTransId="{CEBC8B00-9A56-4CCA-84AA-B31D7BD992D3}" sibTransId="{B07E7A66-7383-46C0-9781-39464E9D0CEC}"/>
    <dgm:cxn modelId="{F027C55A-2EE1-4E05-A19E-1E08A2E19193}" type="presOf" srcId="{4F8456FA-FDFF-41FB-9AD2-7B26DBC2287D}" destId="{5FC59E40-D36B-43A4-8E30-9800181D586C}" srcOrd="0" destOrd="0" presId="urn:microsoft.com/office/officeart/2005/8/layout/vList2"/>
    <dgm:cxn modelId="{B5DCEEE0-743C-4D5A-9A0C-3CC8CA9BCACC}" type="presOf" srcId="{2A62F4BF-310E-4571-9DEB-3D30C2464181}" destId="{56E1EA89-AEEE-4695-8C2B-6BC73E2F056A}" srcOrd="0" destOrd="0" presId="urn:microsoft.com/office/officeart/2005/8/layout/vList2"/>
    <dgm:cxn modelId="{747F83F9-A64A-433E-8DF3-B8014B693691}" type="presOf" srcId="{9CB46AB3-4FB8-4C2F-A05E-224C27C8653A}" destId="{1A85543B-6D27-4BE4-A31C-33529C0BCFC8}" srcOrd="0" destOrd="1" presId="urn:microsoft.com/office/officeart/2005/8/layout/vList2"/>
    <dgm:cxn modelId="{35715615-4007-489C-B72C-08415217C8D7}" type="presParOf" srcId="{B4A8A0F5-1CE3-4DA2-9B8A-D3C094ABCD4E}" destId="{56E1EA89-AEEE-4695-8C2B-6BC73E2F056A}" srcOrd="0" destOrd="0" presId="urn:microsoft.com/office/officeart/2005/8/layout/vList2"/>
    <dgm:cxn modelId="{95E1E3BD-2CB7-4BB9-9CDF-60035BE28C24}" type="presParOf" srcId="{B4A8A0F5-1CE3-4DA2-9B8A-D3C094ABCD4E}" destId="{1A85543B-6D27-4BE4-A31C-33529C0BCFC8}" srcOrd="1" destOrd="0" presId="urn:microsoft.com/office/officeart/2005/8/layout/vList2"/>
    <dgm:cxn modelId="{A5690184-5481-491C-84F0-A1FAB4551C67}" type="presParOf" srcId="{B4A8A0F5-1CE3-4DA2-9B8A-D3C094ABCD4E}" destId="{DD088773-3539-48A0-82A0-214C190C81BE}" srcOrd="2" destOrd="0" presId="urn:microsoft.com/office/officeart/2005/8/layout/vList2"/>
    <dgm:cxn modelId="{039DE5B5-30F4-4708-8B49-B3BB5CAEEF2E}" type="presParOf" srcId="{B4A8A0F5-1CE3-4DA2-9B8A-D3C094ABCD4E}" destId="{B6D756DF-62A7-459D-BC91-9A7D11D813EB}" srcOrd="3" destOrd="0" presId="urn:microsoft.com/office/officeart/2005/8/layout/vList2"/>
    <dgm:cxn modelId="{B3BDC4C6-30C7-4D0D-BA0A-2AE85740509E}" type="presParOf" srcId="{B4A8A0F5-1CE3-4DA2-9B8A-D3C094ABCD4E}" destId="{0701BC28-B998-45ED-8052-10119DECF2CF}" srcOrd="4" destOrd="0" presId="urn:microsoft.com/office/officeart/2005/8/layout/vList2"/>
    <dgm:cxn modelId="{C3D7954F-0FB1-4B5B-8992-81B1E2FDB556}" type="presParOf" srcId="{B4A8A0F5-1CE3-4DA2-9B8A-D3C094ABCD4E}" destId="{5FC59E40-D36B-43A4-8E30-9800181D586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C04A29-5301-4353-8D4D-BA9DEB0AB88B}" type="doc">
      <dgm:prSet loTypeId="urn:microsoft.com/office/officeart/2005/8/layout/vList2" loCatId="list" qsTypeId="urn:microsoft.com/office/officeart/2005/8/quickstyle/3d3" qsCatId="3D" csTypeId="urn:microsoft.com/office/officeart/2005/8/colors/accent2_5" csCatId="accent2" phldr="1"/>
      <dgm:spPr/>
      <dgm:t>
        <a:bodyPr/>
        <a:lstStyle/>
        <a:p>
          <a:endParaRPr lang="es-ES"/>
        </a:p>
      </dgm:t>
    </dgm:pt>
    <dgm:pt modelId="{81F0D400-6EF4-474A-860D-ADC9E7A75C33}">
      <dgm:prSet custT="1"/>
      <dgm:spPr/>
      <dgm:t>
        <a:bodyPr/>
        <a:lstStyle/>
        <a:p>
          <a:pPr algn="just">
            <a:lnSpc>
              <a:spcPct val="100000"/>
            </a:lnSpc>
            <a:spcBef>
              <a:spcPts val="600"/>
            </a:spcBef>
            <a:spcAft>
              <a:spcPts val="600"/>
            </a:spcAft>
          </a:pPr>
          <a:r>
            <a:rPr lang="es-ES" sz="1800" b="1" i="1" u="sng" dirty="0" smtClean="0"/>
            <a:t>1º </a:t>
          </a:r>
          <a:r>
            <a:rPr lang="es-ES" sz="1800" b="1" i="1" u="sng" dirty="0" err="1" smtClean="0"/>
            <a:t>parr</a:t>
          </a:r>
          <a:r>
            <a:rPr lang="es-ES" sz="1800" b="1" i="1" u="sng" dirty="0" smtClean="0"/>
            <a:t>.: </a:t>
          </a:r>
          <a:r>
            <a:rPr lang="es-ES" sz="1800" b="0" i="1" dirty="0" smtClean="0"/>
            <a:t>El administrador o representante que de acuerdo con el contrato o por disposición de la ley tenga la representación de la sociedad, </a:t>
          </a:r>
          <a:r>
            <a:rPr lang="es-ES" sz="1800" b="1" i="1" dirty="0" smtClean="0"/>
            <a:t>obliga a ésta por todos los actos que no sean notoriamente extraños al objeto social… </a:t>
          </a:r>
          <a:endParaRPr lang="es-ES" sz="1800" b="1" i="1" dirty="0"/>
        </a:p>
      </dgm:t>
    </dgm:pt>
    <dgm:pt modelId="{ADA638BB-5FA8-40C0-8609-0909CB28E687}" type="parTrans" cxnId="{8C061F66-192E-4B81-8DFE-F18E64C489F8}">
      <dgm:prSet/>
      <dgm:spPr/>
      <dgm:t>
        <a:bodyPr/>
        <a:lstStyle/>
        <a:p>
          <a:pPr algn="just">
            <a:lnSpc>
              <a:spcPct val="100000"/>
            </a:lnSpc>
            <a:spcBef>
              <a:spcPts val="600"/>
            </a:spcBef>
            <a:spcAft>
              <a:spcPts val="600"/>
            </a:spcAft>
          </a:pPr>
          <a:endParaRPr lang="es-ES" sz="1800" i="1"/>
        </a:p>
      </dgm:t>
    </dgm:pt>
    <dgm:pt modelId="{EA82BCC9-D3CC-4308-9020-AB80CCAC7816}" type="sibTrans" cxnId="{8C061F66-192E-4B81-8DFE-F18E64C489F8}">
      <dgm:prSet/>
      <dgm:spPr/>
      <dgm:t>
        <a:bodyPr/>
        <a:lstStyle/>
        <a:p>
          <a:pPr algn="just">
            <a:lnSpc>
              <a:spcPct val="100000"/>
            </a:lnSpc>
            <a:spcBef>
              <a:spcPts val="600"/>
            </a:spcBef>
            <a:spcAft>
              <a:spcPts val="600"/>
            </a:spcAft>
          </a:pPr>
          <a:endParaRPr lang="es-ES" sz="1800" i="1"/>
        </a:p>
      </dgm:t>
    </dgm:pt>
    <dgm:pt modelId="{426D9D82-BACE-46E6-812D-A7C66DECFEB7}" type="pres">
      <dgm:prSet presAssocID="{28C04A29-5301-4353-8D4D-BA9DEB0AB88B}" presName="linear" presStyleCnt="0">
        <dgm:presLayoutVars>
          <dgm:animLvl val="lvl"/>
          <dgm:resizeHandles val="exact"/>
        </dgm:presLayoutVars>
      </dgm:prSet>
      <dgm:spPr/>
      <dgm:t>
        <a:bodyPr/>
        <a:lstStyle/>
        <a:p>
          <a:endParaRPr lang="es-ES"/>
        </a:p>
      </dgm:t>
    </dgm:pt>
    <dgm:pt modelId="{0B153FA6-16C7-4057-BB0F-1EB10704CEB3}" type="pres">
      <dgm:prSet presAssocID="{81F0D400-6EF4-474A-860D-ADC9E7A75C33}" presName="parentText" presStyleLbl="node1" presStyleIdx="0" presStyleCnt="1" custLinFactY="-43742" custLinFactNeighborX="855" custLinFactNeighborY="-100000">
        <dgm:presLayoutVars>
          <dgm:chMax val="0"/>
          <dgm:bulletEnabled val="1"/>
        </dgm:presLayoutVars>
      </dgm:prSet>
      <dgm:spPr/>
      <dgm:t>
        <a:bodyPr/>
        <a:lstStyle/>
        <a:p>
          <a:endParaRPr lang="es-ES"/>
        </a:p>
      </dgm:t>
    </dgm:pt>
  </dgm:ptLst>
  <dgm:cxnLst>
    <dgm:cxn modelId="{8C061F66-192E-4B81-8DFE-F18E64C489F8}" srcId="{28C04A29-5301-4353-8D4D-BA9DEB0AB88B}" destId="{81F0D400-6EF4-474A-860D-ADC9E7A75C33}" srcOrd="0" destOrd="0" parTransId="{ADA638BB-5FA8-40C0-8609-0909CB28E687}" sibTransId="{EA82BCC9-D3CC-4308-9020-AB80CCAC7816}"/>
    <dgm:cxn modelId="{292A36DE-4957-435C-9E0F-9F290EAB7784}" type="presOf" srcId="{81F0D400-6EF4-474A-860D-ADC9E7A75C33}" destId="{0B153FA6-16C7-4057-BB0F-1EB10704CEB3}" srcOrd="0" destOrd="0" presId="urn:microsoft.com/office/officeart/2005/8/layout/vList2"/>
    <dgm:cxn modelId="{843599A8-649E-42F4-85AE-49F9D195599C}" type="presOf" srcId="{28C04A29-5301-4353-8D4D-BA9DEB0AB88B}" destId="{426D9D82-BACE-46E6-812D-A7C66DECFEB7}" srcOrd="0" destOrd="0" presId="urn:microsoft.com/office/officeart/2005/8/layout/vList2"/>
    <dgm:cxn modelId="{68B96919-DA8B-491B-B602-C7C59435B737}" type="presParOf" srcId="{426D9D82-BACE-46E6-812D-A7C66DECFEB7}" destId="{0B153FA6-16C7-4057-BB0F-1EB10704CEB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30E901-00B2-4D50-8FFE-B8BF9B3A26A4}" type="doc">
      <dgm:prSet loTypeId="urn:microsoft.com/office/officeart/2005/8/layout/vList6" loCatId="list" qsTypeId="urn:microsoft.com/office/officeart/2005/8/quickstyle/3d3" qsCatId="3D" csTypeId="urn:microsoft.com/office/officeart/2005/8/colors/colorful5" csCatId="colorful" phldr="1"/>
      <dgm:spPr/>
      <dgm:t>
        <a:bodyPr/>
        <a:lstStyle/>
        <a:p>
          <a:endParaRPr lang="es-ES"/>
        </a:p>
      </dgm:t>
    </dgm:pt>
    <dgm:pt modelId="{15075289-8DBA-436B-87A5-9500D4BBF929}">
      <dgm:prSet phldrT="[Texto]" custT="1"/>
      <dgm:spPr/>
      <dgm:t>
        <a:bodyPr/>
        <a:lstStyle/>
        <a:p>
          <a:pPr algn="ctr"/>
          <a:r>
            <a:rPr lang="es-ES" sz="1600" b="1" u="none" dirty="0" smtClean="0">
              <a:solidFill>
                <a:schemeClr val="tx1"/>
              </a:solidFill>
            </a:rPr>
            <a:t>Dentro del O.S.</a:t>
          </a:r>
          <a:endParaRPr lang="es-ES" sz="1600" b="1" u="none" dirty="0">
            <a:solidFill>
              <a:schemeClr val="tx1"/>
            </a:solidFill>
          </a:endParaRPr>
        </a:p>
      </dgm:t>
    </dgm:pt>
    <dgm:pt modelId="{7F6AD2F8-0BDF-4905-802A-86355CEC0E14}" type="parTrans" cxnId="{701B7FA3-D0CB-4061-82B5-3F27EF363D76}">
      <dgm:prSet/>
      <dgm:spPr/>
      <dgm:t>
        <a:bodyPr/>
        <a:lstStyle/>
        <a:p>
          <a:pPr algn="ctr"/>
          <a:endParaRPr lang="es-ES" sz="1600" u="none">
            <a:solidFill>
              <a:schemeClr val="tx1"/>
            </a:solidFill>
          </a:endParaRPr>
        </a:p>
      </dgm:t>
    </dgm:pt>
    <dgm:pt modelId="{17229A93-145B-4980-BE28-70A31DBEC2AB}" type="sibTrans" cxnId="{701B7FA3-D0CB-4061-82B5-3F27EF363D76}">
      <dgm:prSet/>
      <dgm:spPr/>
      <dgm:t>
        <a:bodyPr/>
        <a:lstStyle/>
        <a:p>
          <a:pPr algn="ctr"/>
          <a:endParaRPr lang="es-ES" sz="1600" u="none">
            <a:solidFill>
              <a:schemeClr val="tx1"/>
            </a:solidFill>
          </a:endParaRPr>
        </a:p>
      </dgm:t>
    </dgm:pt>
    <dgm:pt modelId="{C7384A7E-C078-4082-84AE-3B26052A7736}">
      <dgm:prSet phldrT="[Texto]" custT="1"/>
      <dgm:spPr/>
      <dgm:t>
        <a:bodyPr/>
        <a:lstStyle/>
        <a:p>
          <a:pPr algn="ctr"/>
          <a:r>
            <a:rPr lang="es-ES" sz="1600" b="1" u="none" dirty="0" smtClean="0">
              <a:solidFill>
                <a:schemeClr val="tx1"/>
              </a:solidFill>
            </a:rPr>
            <a:t>Mas allá del O.S. sin que resulte notoriamente extraño al mismo</a:t>
          </a:r>
          <a:endParaRPr lang="es-ES" sz="1600" b="1" u="none" dirty="0">
            <a:solidFill>
              <a:schemeClr val="tx1"/>
            </a:solidFill>
          </a:endParaRPr>
        </a:p>
      </dgm:t>
    </dgm:pt>
    <dgm:pt modelId="{81DC32E0-5156-4DF8-95C3-9DABDF30B838}" type="parTrans" cxnId="{DA29DC98-4B2B-42D2-966B-E2AD67ADF516}">
      <dgm:prSet/>
      <dgm:spPr/>
      <dgm:t>
        <a:bodyPr/>
        <a:lstStyle/>
        <a:p>
          <a:pPr algn="ctr"/>
          <a:endParaRPr lang="es-ES" sz="1600" u="none">
            <a:solidFill>
              <a:schemeClr val="tx1"/>
            </a:solidFill>
          </a:endParaRPr>
        </a:p>
      </dgm:t>
    </dgm:pt>
    <dgm:pt modelId="{CB77173E-4F96-489A-84C8-DB32F0FC2F5E}" type="sibTrans" cxnId="{DA29DC98-4B2B-42D2-966B-E2AD67ADF516}">
      <dgm:prSet/>
      <dgm:spPr/>
      <dgm:t>
        <a:bodyPr/>
        <a:lstStyle/>
        <a:p>
          <a:pPr algn="ctr"/>
          <a:endParaRPr lang="es-ES" sz="1600" u="none">
            <a:solidFill>
              <a:schemeClr val="tx1"/>
            </a:solidFill>
          </a:endParaRPr>
        </a:p>
      </dgm:t>
    </dgm:pt>
    <dgm:pt modelId="{F6B7E792-5865-45EE-A364-2DE68583FAD4}">
      <dgm:prSet phldrT="[Texto]" custT="1"/>
      <dgm:spPr/>
      <dgm:t>
        <a:bodyPr/>
        <a:lstStyle/>
        <a:p>
          <a:pPr algn="l"/>
          <a:r>
            <a:rPr lang="es-ES" sz="1600" u="none" dirty="0" smtClean="0">
              <a:solidFill>
                <a:schemeClr val="tx1"/>
              </a:solidFill>
            </a:rPr>
            <a:t>Los actos se imputan a la sociedad</a:t>
          </a:r>
          <a:endParaRPr lang="es-ES" sz="1600" u="none" dirty="0">
            <a:solidFill>
              <a:schemeClr val="tx1"/>
            </a:solidFill>
          </a:endParaRPr>
        </a:p>
      </dgm:t>
    </dgm:pt>
    <dgm:pt modelId="{D72B7CD8-32C5-428C-BBEE-9B2F130E48E6}" type="parTrans" cxnId="{0C972FB3-EA15-4BE0-A851-8087687D9913}">
      <dgm:prSet/>
      <dgm:spPr/>
      <dgm:t>
        <a:bodyPr/>
        <a:lstStyle/>
        <a:p>
          <a:pPr algn="ctr"/>
          <a:endParaRPr lang="es-ES" sz="1600" u="none">
            <a:solidFill>
              <a:schemeClr val="tx1"/>
            </a:solidFill>
          </a:endParaRPr>
        </a:p>
      </dgm:t>
    </dgm:pt>
    <dgm:pt modelId="{59339163-40BB-4227-98F9-EA0EFA6B5678}" type="sibTrans" cxnId="{0C972FB3-EA15-4BE0-A851-8087687D9913}">
      <dgm:prSet/>
      <dgm:spPr/>
      <dgm:t>
        <a:bodyPr/>
        <a:lstStyle/>
        <a:p>
          <a:pPr algn="ctr"/>
          <a:endParaRPr lang="es-ES" sz="1600" u="none">
            <a:solidFill>
              <a:schemeClr val="tx1"/>
            </a:solidFill>
          </a:endParaRPr>
        </a:p>
      </dgm:t>
    </dgm:pt>
    <dgm:pt modelId="{AFBE711C-4B2D-4B64-B2DC-B5F9CF52B963}">
      <dgm:prSet phldrT="[Texto]" custT="1"/>
      <dgm:spPr/>
      <dgm:t>
        <a:bodyPr/>
        <a:lstStyle/>
        <a:p>
          <a:pPr algn="ctr"/>
          <a:r>
            <a:rPr lang="es-ES" sz="1600" b="1" u="none" dirty="0" smtClean="0">
              <a:solidFill>
                <a:schemeClr val="tx1"/>
              </a:solidFill>
            </a:rPr>
            <a:t>Más allá del O.S. resultando notoriamente extraños al mismo</a:t>
          </a:r>
          <a:endParaRPr lang="es-ES" sz="1600" b="1" u="none" dirty="0">
            <a:solidFill>
              <a:schemeClr val="tx1"/>
            </a:solidFill>
          </a:endParaRPr>
        </a:p>
      </dgm:t>
    </dgm:pt>
    <dgm:pt modelId="{4AF05C48-73F7-497A-8B03-31869BF7C37A}" type="parTrans" cxnId="{949AA440-F52E-449F-8A12-479B4F3008FA}">
      <dgm:prSet/>
      <dgm:spPr/>
      <dgm:t>
        <a:bodyPr/>
        <a:lstStyle/>
        <a:p>
          <a:pPr algn="ctr"/>
          <a:endParaRPr lang="es-ES" sz="1600" u="none">
            <a:solidFill>
              <a:schemeClr val="tx1"/>
            </a:solidFill>
          </a:endParaRPr>
        </a:p>
      </dgm:t>
    </dgm:pt>
    <dgm:pt modelId="{47B0D4BE-C226-48AD-AE37-E6EA07319470}" type="sibTrans" cxnId="{949AA440-F52E-449F-8A12-479B4F3008FA}">
      <dgm:prSet/>
      <dgm:spPr/>
      <dgm:t>
        <a:bodyPr/>
        <a:lstStyle/>
        <a:p>
          <a:pPr algn="ctr"/>
          <a:endParaRPr lang="es-ES" sz="1600" u="none">
            <a:solidFill>
              <a:schemeClr val="tx1"/>
            </a:solidFill>
          </a:endParaRPr>
        </a:p>
      </dgm:t>
    </dgm:pt>
    <dgm:pt modelId="{44B17F69-5E68-42D4-B1D8-604CCB957B94}">
      <dgm:prSet phldrT="[Texto]" custT="1"/>
      <dgm:spPr/>
      <dgm:t>
        <a:bodyPr/>
        <a:lstStyle/>
        <a:p>
          <a:pPr algn="l"/>
          <a:r>
            <a:rPr lang="es-ES" sz="1600" u="none" dirty="0" smtClean="0">
              <a:solidFill>
                <a:schemeClr val="tx1"/>
              </a:solidFill>
            </a:rPr>
            <a:t>No obliga a la sociedad</a:t>
          </a:r>
          <a:endParaRPr lang="es-ES" sz="1600" u="none" dirty="0">
            <a:solidFill>
              <a:schemeClr val="tx1"/>
            </a:solidFill>
          </a:endParaRPr>
        </a:p>
      </dgm:t>
    </dgm:pt>
    <dgm:pt modelId="{67FCC311-9C1B-412F-BE0F-1F17479BC7DD}" type="parTrans" cxnId="{A821444D-4ADF-4140-B243-1DF597F9ED36}">
      <dgm:prSet/>
      <dgm:spPr/>
      <dgm:t>
        <a:bodyPr/>
        <a:lstStyle/>
        <a:p>
          <a:pPr algn="ctr"/>
          <a:endParaRPr lang="es-ES" sz="1600" u="none">
            <a:solidFill>
              <a:schemeClr val="tx1"/>
            </a:solidFill>
          </a:endParaRPr>
        </a:p>
      </dgm:t>
    </dgm:pt>
    <dgm:pt modelId="{DBD098C8-1847-405D-B05D-4A2B92F9B6E9}" type="sibTrans" cxnId="{A821444D-4ADF-4140-B243-1DF597F9ED36}">
      <dgm:prSet/>
      <dgm:spPr/>
      <dgm:t>
        <a:bodyPr/>
        <a:lstStyle/>
        <a:p>
          <a:pPr algn="ctr"/>
          <a:endParaRPr lang="es-ES" sz="1600" u="none">
            <a:solidFill>
              <a:schemeClr val="tx1"/>
            </a:solidFill>
          </a:endParaRPr>
        </a:p>
      </dgm:t>
    </dgm:pt>
    <dgm:pt modelId="{766114FD-83A5-4EEE-8B43-31703DDD8BEF}">
      <dgm:prSet phldrT="[Texto]" custT="1"/>
      <dgm:spPr/>
      <dgm:t>
        <a:bodyPr/>
        <a:lstStyle/>
        <a:p>
          <a:pPr algn="l"/>
          <a:r>
            <a:rPr lang="es-ES" sz="1600" u="none" dirty="0" smtClean="0">
              <a:solidFill>
                <a:schemeClr val="tx1"/>
              </a:solidFill>
            </a:rPr>
            <a:t>Los actos se imputan a la sociedad </a:t>
          </a:r>
          <a:endParaRPr lang="es-ES" sz="1600" u="none" dirty="0">
            <a:solidFill>
              <a:schemeClr val="tx1"/>
            </a:solidFill>
          </a:endParaRPr>
        </a:p>
      </dgm:t>
    </dgm:pt>
    <dgm:pt modelId="{9DE1C3B2-FC07-46D1-BD30-6A00801EEC2F}" type="parTrans" cxnId="{BA294C4A-9722-4A8E-9209-F90B508BBF7A}">
      <dgm:prSet/>
      <dgm:spPr/>
      <dgm:t>
        <a:bodyPr/>
        <a:lstStyle/>
        <a:p>
          <a:pPr algn="ctr"/>
          <a:endParaRPr lang="es-ES" sz="1600" u="none">
            <a:solidFill>
              <a:schemeClr val="tx1"/>
            </a:solidFill>
          </a:endParaRPr>
        </a:p>
      </dgm:t>
    </dgm:pt>
    <dgm:pt modelId="{82EA91B3-0341-417C-809F-38E186BCDF99}" type="sibTrans" cxnId="{BA294C4A-9722-4A8E-9209-F90B508BBF7A}">
      <dgm:prSet/>
      <dgm:spPr/>
      <dgm:t>
        <a:bodyPr/>
        <a:lstStyle/>
        <a:p>
          <a:pPr algn="ctr"/>
          <a:endParaRPr lang="es-ES" sz="1600" u="none">
            <a:solidFill>
              <a:schemeClr val="tx1"/>
            </a:solidFill>
          </a:endParaRPr>
        </a:p>
      </dgm:t>
    </dgm:pt>
    <dgm:pt modelId="{766124C3-9ED7-44D9-BAA9-E66BA75594A3}">
      <dgm:prSet phldrT="[Texto]" custT="1"/>
      <dgm:spPr/>
      <dgm:t>
        <a:bodyPr/>
        <a:lstStyle/>
        <a:p>
          <a:pPr algn="l"/>
          <a:r>
            <a:rPr lang="es-ES" sz="1600" u="none" dirty="0" smtClean="0">
              <a:solidFill>
                <a:schemeClr val="tx1"/>
              </a:solidFill>
            </a:rPr>
            <a:t>Se la obliga por ellos</a:t>
          </a:r>
          <a:endParaRPr lang="es-ES" sz="1600" u="none" dirty="0">
            <a:solidFill>
              <a:schemeClr val="tx1"/>
            </a:solidFill>
          </a:endParaRPr>
        </a:p>
      </dgm:t>
    </dgm:pt>
    <dgm:pt modelId="{F3416201-6F1A-4D07-A43E-7DBB94773386}" type="parTrans" cxnId="{24CC3B50-20B0-461C-A5C6-2E738424FFD4}">
      <dgm:prSet/>
      <dgm:spPr/>
      <dgm:t>
        <a:bodyPr/>
        <a:lstStyle/>
        <a:p>
          <a:endParaRPr lang="es-ES" sz="1600"/>
        </a:p>
      </dgm:t>
    </dgm:pt>
    <dgm:pt modelId="{3E3E5AFB-D265-4761-B77D-2BF0BEC36373}" type="sibTrans" cxnId="{24CC3B50-20B0-461C-A5C6-2E738424FFD4}">
      <dgm:prSet/>
      <dgm:spPr/>
      <dgm:t>
        <a:bodyPr/>
        <a:lstStyle/>
        <a:p>
          <a:endParaRPr lang="es-ES" sz="1600"/>
        </a:p>
      </dgm:t>
    </dgm:pt>
    <dgm:pt modelId="{C400F75D-BB5E-4CBC-B561-DA8651D8F121}">
      <dgm:prSet phldrT="[Texto]" custT="1"/>
      <dgm:spPr/>
      <dgm:t>
        <a:bodyPr/>
        <a:lstStyle/>
        <a:p>
          <a:pPr algn="l"/>
          <a:r>
            <a:rPr lang="es-ES" sz="1600" u="none" dirty="0" smtClean="0">
              <a:solidFill>
                <a:schemeClr val="tx1"/>
              </a:solidFill>
            </a:rPr>
            <a:t>Se la obliga por ellos</a:t>
          </a:r>
          <a:endParaRPr lang="es-ES" sz="1600" u="none" dirty="0">
            <a:solidFill>
              <a:schemeClr val="tx1"/>
            </a:solidFill>
          </a:endParaRPr>
        </a:p>
      </dgm:t>
    </dgm:pt>
    <dgm:pt modelId="{4B7AEA53-0FEE-4B56-8C70-BDE716A0BA3E}" type="parTrans" cxnId="{B47A8A2A-81AD-44E4-9D70-328A6887A0EA}">
      <dgm:prSet/>
      <dgm:spPr/>
      <dgm:t>
        <a:bodyPr/>
        <a:lstStyle/>
        <a:p>
          <a:endParaRPr lang="es-ES" sz="1600"/>
        </a:p>
      </dgm:t>
    </dgm:pt>
    <dgm:pt modelId="{99671B5B-BB21-4BCC-8056-5939D7338EA9}" type="sibTrans" cxnId="{B47A8A2A-81AD-44E4-9D70-328A6887A0EA}">
      <dgm:prSet/>
      <dgm:spPr/>
      <dgm:t>
        <a:bodyPr/>
        <a:lstStyle/>
        <a:p>
          <a:endParaRPr lang="es-ES" sz="1600"/>
        </a:p>
      </dgm:t>
    </dgm:pt>
    <dgm:pt modelId="{832570C3-C0B9-4AC7-BED8-1A4826FD2015}">
      <dgm:prSet phldrT="[Texto]" custT="1"/>
      <dgm:spPr/>
      <dgm:t>
        <a:bodyPr/>
        <a:lstStyle/>
        <a:p>
          <a:pPr algn="l"/>
          <a:endParaRPr lang="es-ES" sz="1600" u="none" dirty="0">
            <a:solidFill>
              <a:schemeClr val="tx1"/>
            </a:solidFill>
          </a:endParaRPr>
        </a:p>
      </dgm:t>
    </dgm:pt>
    <dgm:pt modelId="{A7705EEB-5B43-4CDC-900A-F133339A3436}" type="parTrans" cxnId="{979C317D-98EF-44B3-AA47-75977087EC9F}">
      <dgm:prSet/>
      <dgm:spPr/>
    </dgm:pt>
    <dgm:pt modelId="{7EB5F136-2F92-4C2F-A43D-33CE60CAA15F}" type="sibTrans" cxnId="{979C317D-98EF-44B3-AA47-75977087EC9F}">
      <dgm:prSet/>
      <dgm:spPr/>
    </dgm:pt>
    <dgm:pt modelId="{C08D7A79-838B-4A73-B9BD-1E99A340B6D4}" type="pres">
      <dgm:prSet presAssocID="{5630E901-00B2-4D50-8FFE-B8BF9B3A26A4}" presName="Name0" presStyleCnt="0">
        <dgm:presLayoutVars>
          <dgm:dir/>
          <dgm:animLvl val="lvl"/>
          <dgm:resizeHandles/>
        </dgm:presLayoutVars>
      </dgm:prSet>
      <dgm:spPr/>
      <dgm:t>
        <a:bodyPr/>
        <a:lstStyle/>
        <a:p>
          <a:endParaRPr lang="es-ES"/>
        </a:p>
      </dgm:t>
    </dgm:pt>
    <dgm:pt modelId="{06A14F0D-3D0D-48F4-B6CA-6C6CB928EA67}" type="pres">
      <dgm:prSet presAssocID="{15075289-8DBA-436B-87A5-9500D4BBF929}" presName="linNode" presStyleCnt="0"/>
      <dgm:spPr/>
    </dgm:pt>
    <dgm:pt modelId="{7AA15FD7-0C93-463D-A92D-26A2DA6E8537}" type="pres">
      <dgm:prSet presAssocID="{15075289-8DBA-436B-87A5-9500D4BBF929}" presName="parentShp" presStyleLbl="node1" presStyleIdx="0" presStyleCnt="3">
        <dgm:presLayoutVars>
          <dgm:bulletEnabled val="1"/>
        </dgm:presLayoutVars>
      </dgm:prSet>
      <dgm:spPr/>
      <dgm:t>
        <a:bodyPr/>
        <a:lstStyle/>
        <a:p>
          <a:endParaRPr lang="es-ES"/>
        </a:p>
      </dgm:t>
    </dgm:pt>
    <dgm:pt modelId="{6054A169-AA5A-484A-85BD-9328DC506EC7}" type="pres">
      <dgm:prSet presAssocID="{15075289-8DBA-436B-87A5-9500D4BBF929}" presName="childShp" presStyleLbl="bgAccFollowNode1" presStyleIdx="0" presStyleCnt="3">
        <dgm:presLayoutVars>
          <dgm:bulletEnabled val="1"/>
        </dgm:presLayoutVars>
      </dgm:prSet>
      <dgm:spPr/>
      <dgm:t>
        <a:bodyPr/>
        <a:lstStyle/>
        <a:p>
          <a:endParaRPr lang="es-ES"/>
        </a:p>
      </dgm:t>
    </dgm:pt>
    <dgm:pt modelId="{DDCE956F-FBC1-4983-A0C7-0D91CD423BD2}" type="pres">
      <dgm:prSet presAssocID="{17229A93-145B-4980-BE28-70A31DBEC2AB}" presName="spacing" presStyleCnt="0"/>
      <dgm:spPr/>
    </dgm:pt>
    <dgm:pt modelId="{F0F2247F-85E6-44CA-836C-38FC80DDC0B0}" type="pres">
      <dgm:prSet presAssocID="{C7384A7E-C078-4082-84AE-3B26052A7736}" presName="linNode" presStyleCnt="0"/>
      <dgm:spPr/>
    </dgm:pt>
    <dgm:pt modelId="{C3B7330E-16CF-41A2-AA59-C53ECEEB7D25}" type="pres">
      <dgm:prSet presAssocID="{C7384A7E-C078-4082-84AE-3B26052A7736}" presName="parentShp" presStyleLbl="node1" presStyleIdx="1" presStyleCnt="3">
        <dgm:presLayoutVars>
          <dgm:bulletEnabled val="1"/>
        </dgm:presLayoutVars>
      </dgm:prSet>
      <dgm:spPr/>
      <dgm:t>
        <a:bodyPr/>
        <a:lstStyle/>
        <a:p>
          <a:endParaRPr lang="es-ES"/>
        </a:p>
      </dgm:t>
    </dgm:pt>
    <dgm:pt modelId="{D2532562-5949-46A6-AC20-191C7D8309A8}" type="pres">
      <dgm:prSet presAssocID="{C7384A7E-C078-4082-84AE-3B26052A7736}" presName="childShp" presStyleLbl="bgAccFollowNode1" presStyleIdx="1" presStyleCnt="3">
        <dgm:presLayoutVars>
          <dgm:bulletEnabled val="1"/>
        </dgm:presLayoutVars>
      </dgm:prSet>
      <dgm:spPr/>
      <dgm:t>
        <a:bodyPr/>
        <a:lstStyle/>
        <a:p>
          <a:endParaRPr lang="es-ES"/>
        </a:p>
      </dgm:t>
    </dgm:pt>
    <dgm:pt modelId="{EEAB5178-89AC-46B1-8D83-614BEE05EC62}" type="pres">
      <dgm:prSet presAssocID="{CB77173E-4F96-489A-84C8-DB32F0FC2F5E}" presName="spacing" presStyleCnt="0"/>
      <dgm:spPr/>
    </dgm:pt>
    <dgm:pt modelId="{6F7994F6-A579-416B-BE52-35A8725FFD5B}" type="pres">
      <dgm:prSet presAssocID="{AFBE711C-4B2D-4B64-B2DC-B5F9CF52B963}" presName="linNode" presStyleCnt="0"/>
      <dgm:spPr/>
    </dgm:pt>
    <dgm:pt modelId="{08977D05-2E75-4043-B205-0741401072F1}" type="pres">
      <dgm:prSet presAssocID="{AFBE711C-4B2D-4B64-B2DC-B5F9CF52B963}" presName="parentShp" presStyleLbl="node1" presStyleIdx="2" presStyleCnt="3">
        <dgm:presLayoutVars>
          <dgm:bulletEnabled val="1"/>
        </dgm:presLayoutVars>
      </dgm:prSet>
      <dgm:spPr/>
      <dgm:t>
        <a:bodyPr/>
        <a:lstStyle/>
        <a:p>
          <a:endParaRPr lang="es-ES"/>
        </a:p>
      </dgm:t>
    </dgm:pt>
    <dgm:pt modelId="{36194C4F-254F-4576-92A7-E6DBBDC3DD7F}" type="pres">
      <dgm:prSet presAssocID="{AFBE711C-4B2D-4B64-B2DC-B5F9CF52B963}" presName="childShp" presStyleLbl="bgAccFollowNode1" presStyleIdx="2" presStyleCnt="3">
        <dgm:presLayoutVars>
          <dgm:bulletEnabled val="1"/>
        </dgm:presLayoutVars>
      </dgm:prSet>
      <dgm:spPr/>
      <dgm:t>
        <a:bodyPr/>
        <a:lstStyle/>
        <a:p>
          <a:endParaRPr lang="es-ES"/>
        </a:p>
      </dgm:t>
    </dgm:pt>
  </dgm:ptLst>
  <dgm:cxnLst>
    <dgm:cxn modelId="{979C317D-98EF-44B3-AA47-75977087EC9F}" srcId="{AFBE711C-4B2D-4B64-B2DC-B5F9CF52B963}" destId="{832570C3-C0B9-4AC7-BED8-1A4826FD2015}" srcOrd="0" destOrd="0" parTransId="{A7705EEB-5B43-4CDC-900A-F133339A3436}" sibTransId="{7EB5F136-2F92-4C2F-A43D-33CE60CAA15F}"/>
    <dgm:cxn modelId="{8D7CF054-9163-4FA2-8F32-2414C77DF61C}" type="presOf" srcId="{832570C3-C0B9-4AC7-BED8-1A4826FD2015}" destId="{36194C4F-254F-4576-92A7-E6DBBDC3DD7F}" srcOrd="0" destOrd="0" presId="urn:microsoft.com/office/officeart/2005/8/layout/vList6"/>
    <dgm:cxn modelId="{2D292BF4-410E-4BB2-AFF6-03ED47FAC6A7}" type="presOf" srcId="{15075289-8DBA-436B-87A5-9500D4BBF929}" destId="{7AA15FD7-0C93-463D-A92D-26A2DA6E8537}" srcOrd="0" destOrd="0" presId="urn:microsoft.com/office/officeart/2005/8/layout/vList6"/>
    <dgm:cxn modelId="{22487E1B-9DA6-4795-A7E1-1B66F07E71D2}" type="presOf" srcId="{44B17F69-5E68-42D4-B1D8-604CCB957B94}" destId="{36194C4F-254F-4576-92A7-E6DBBDC3DD7F}" srcOrd="0" destOrd="1" presId="urn:microsoft.com/office/officeart/2005/8/layout/vList6"/>
    <dgm:cxn modelId="{3FD79526-896E-42DB-9470-89CF86FAFA0C}" type="presOf" srcId="{766114FD-83A5-4EEE-8B43-31703DDD8BEF}" destId="{6054A169-AA5A-484A-85BD-9328DC506EC7}" srcOrd="0" destOrd="0" presId="urn:microsoft.com/office/officeart/2005/8/layout/vList6"/>
    <dgm:cxn modelId="{E6475694-8D3B-4F55-85B6-5B49BC3FA8F5}" type="presOf" srcId="{C7384A7E-C078-4082-84AE-3B26052A7736}" destId="{C3B7330E-16CF-41A2-AA59-C53ECEEB7D25}" srcOrd="0" destOrd="0" presId="urn:microsoft.com/office/officeart/2005/8/layout/vList6"/>
    <dgm:cxn modelId="{7E01F153-EE4B-4A63-A1A1-37008D687DF8}" type="presOf" srcId="{C400F75D-BB5E-4CBC-B561-DA8651D8F121}" destId="{D2532562-5949-46A6-AC20-191C7D8309A8}" srcOrd="0" destOrd="1" presId="urn:microsoft.com/office/officeart/2005/8/layout/vList6"/>
    <dgm:cxn modelId="{BA294C4A-9722-4A8E-9209-F90B508BBF7A}" srcId="{15075289-8DBA-436B-87A5-9500D4BBF929}" destId="{766114FD-83A5-4EEE-8B43-31703DDD8BEF}" srcOrd="0" destOrd="0" parTransId="{9DE1C3B2-FC07-46D1-BD30-6A00801EEC2F}" sibTransId="{82EA91B3-0341-417C-809F-38E186BCDF99}"/>
    <dgm:cxn modelId="{24CC3B50-20B0-461C-A5C6-2E738424FFD4}" srcId="{15075289-8DBA-436B-87A5-9500D4BBF929}" destId="{766124C3-9ED7-44D9-BAA9-E66BA75594A3}" srcOrd="1" destOrd="0" parTransId="{F3416201-6F1A-4D07-A43E-7DBB94773386}" sibTransId="{3E3E5AFB-D265-4761-B77D-2BF0BEC36373}"/>
    <dgm:cxn modelId="{B47A8A2A-81AD-44E4-9D70-328A6887A0EA}" srcId="{C7384A7E-C078-4082-84AE-3B26052A7736}" destId="{C400F75D-BB5E-4CBC-B561-DA8651D8F121}" srcOrd="1" destOrd="0" parTransId="{4B7AEA53-0FEE-4B56-8C70-BDE716A0BA3E}" sibTransId="{99671B5B-BB21-4BCC-8056-5939D7338EA9}"/>
    <dgm:cxn modelId="{A821444D-4ADF-4140-B243-1DF597F9ED36}" srcId="{AFBE711C-4B2D-4B64-B2DC-B5F9CF52B963}" destId="{44B17F69-5E68-42D4-B1D8-604CCB957B94}" srcOrd="1" destOrd="0" parTransId="{67FCC311-9C1B-412F-BE0F-1F17479BC7DD}" sibTransId="{DBD098C8-1847-405D-B05D-4A2B92F9B6E9}"/>
    <dgm:cxn modelId="{EF18F962-6377-4F0E-9B93-EA687152C2F4}" type="presOf" srcId="{766124C3-9ED7-44D9-BAA9-E66BA75594A3}" destId="{6054A169-AA5A-484A-85BD-9328DC506EC7}" srcOrd="0" destOrd="1" presId="urn:microsoft.com/office/officeart/2005/8/layout/vList6"/>
    <dgm:cxn modelId="{DA29DC98-4B2B-42D2-966B-E2AD67ADF516}" srcId="{5630E901-00B2-4D50-8FFE-B8BF9B3A26A4}" destId="{C7384A7E-C078-4082-84AE-3B26052A7736}" srcOrd="1" destOrd="0" parTransId="{81DC32E0-5156-4DF8-95C3-9DABDF30B838}" sibTransId="{CB77173E-4F96-489A-84C8-DB32F0FC2F5E}"/>
    <dgm:cxn modelId="{701B7FA3-D0CB-4061-82B5-3F27EF363D76}" srcId="{5630E901-00B2-4D50-8FFE-B8BF9B3A26A4}" destId="{15075289-8DBA-436B-87A5-9500D4BBF929}" srcOrd="0" destOrd="0" parTransId="{7F6AD2F8-0BDF-4905-802A-86355CEC0E14}" sibTransId="{17229A93-145B-4980-BE28-70A31DBEC2AB}"/>
    <dgm:cxn modelId="{949AA440-F52E-449F-8A12-479B4F3008FA}" srcId="{5630E901-00B2-4D50-8FFE-B8BF9B3A26A4}" destId="{AFBE711C-4B2D-4B64-B2DC-B5F9CF52B963}" srcOrd="2" destOrd="0" parTransId="{4AF05C48-73F7-497A-8B03-31869BF7C37A}" sibTransId="{47B0D4BE-C226-48AD-AE37-E6EA07319470}"/>
    <dgm:cxn modelId="{28369484-53A9-49FA-815F-4D89CFECAAC3}" type="presOf" srcId="{AFBE711C-4B2D-4B64-B2DC-B5F9CF52B963}" destId="{08977D05-2E75-4043-B205-0741401072F1}" srcOrd="0" destOrd="0" presId="urn:microsoft.com/office/officeart/2005/8/layout/vList6"/>
    <dgm:cxn modelId="{49198BC1-79F8-450D-AA94-B1E09797A68D}" type="presOf" srcId="{F6B7E792-5865-45EE-A364-2DE68583FAD4}" destId="{D2532562-5949-46A6-AC20-191C7D8309A8}" srcOrd="0" destOrd="0" presId="urn:microsoft.com/office/officeart/2005/8/layout/vList6"/>
    <dgm:cxn modelId="{0C972FB3-EA15-4BE0-A851-8087687D9913}" srcId="{C7384A7E-C078-4082-84AE-3B26052A7736}" destId="{F6B7E792-5865-45EE-A364-2DE68583FAD4}" srcOrd="0" destOrd="0" parTransId="{D72B7CD8-32C5-428C-BBEE-9B2F130E48E6}" sibTransId="{59339163-40BB-4227-98F9-EA0EFA6B5678}"/>
    <dgm:cxn modelId="{CEC89E52-626D-487A-AF09-DEE6D37D0125}" type="presOf" srcId="{5630E901-00B2-4D50-8FFE-B8BF9B3A26A4}" destId="{C08D7A79-838B-4A73-B9BD-1E99A340B6D4}" srcOrd="0" destOrd="0" presId="urn:microsoft.com/office/officeart/2005/8/layout/vList6"/>
    <dgm:cxn modelId="{907E6E33-3A6B-41BE-B8F3-D3A845D1ACEC}" type="presParOf" srcId="{C08D7A79-838B-4A73-B9BD-1E99A340B6D4}" destId="{06A14F0D-3D0D-48F4-B6CA-6C6CB928EA67}" srcOrd="0" destOrd="0" presId="urn:microsoft.com/office/officeart/2005/8/layout/vList6"/>
    <dgm:cxn modelId="{D4FE893E-B547-435F-B8AB-6908DCC68777}" type="presParOf" srcId="{06A14F0D-3D0D-48F4-B6CA-6C6CB928EA67}" destId="{7AA15FD7-0C93-463D-A92D-26A2DA6E8537}" srcOrd="0" destOrd="0" presId="urn:microsoft.com/office/officeart/2005/8/layout/vList6"/>
    <dgm:cxn modelId="{D2727A20-B68E-4A9F-8568-CD3A824A19F4}" type="presParOf" srcId="{06A14F0D-3D0D-48F4-B6CA-6C6CB928EA67}" destId="{6054A169-AA5A-484A-85BD-9328DC506EC7}" srcOrd="1" destOrd="0" presId="urn:microsoft.com/office/officeart/2005/8/layout/vList6"/>
    <dgm:cxn modelId="{1E6EEC89-CC8E-4B9E-96D1-2DA612661644}" type="presParOf" srcId="{C08D7A79-838B-4A73-B9BD-1E99A340B6D4}" destId="{DDCE956F-FBC1-4983-A0C7-0D91CD423BD2}" srcOrd="1" destOrd="0" presId="urn:microsoft.com/office/officeart/2005/8/layout/vList6"/>
    <dgm:cxn modelId="{C685375E-A8CD-471A-A0C4-5A38DEF1EB6B}" type="presParOf" srcId="{C08D7A79-838B-4A73-B9BD-1E99A340B6D4}" destId="{F0F2247F-85E6-44CA-836C-38FC80DDC0B0}" srcOrd="2" destOrd="0" presId="urn:microsoft.com/office/officeart/2005/8/layout/vList6"/>
    <dgm:cxn modelId="{FE4CAE66-0B2C-4168-BEF0-0DC19F56DAE0}" type="presParOf" srcId="{F0F2247F-85E6-44CA-836C-38FC80DDC0B0}" destId="{C3B7330E-16CF-41A2-AA59-C53ECEEB7D25}" srcOrd="0" destOrd="0" presId="urn:microsoft.com/office/officeart/2005/8/layout/vList6"/>
    <dgm:cxn modelId="{CCD820C9-F2B4-4D7D-AAE4-34142BF9EDDF}" type="presParOf" srcId="{F0F2247F-85E6-44CA-836C-38FC80DDC0B0}" destId="{D2532562-5949-46A6-AC20-191C7D8309A8}" srcOrd="1" destOrd="0" presId="urn:microsoft.com/office/officeart/2005/8/layout/vList6"/>
    <dgm:cxn modelId="{1D664E62-1653-44AD-8636-115E88A18387}" type="presParOf" srcId="{C08D7A79-838B-4A73-B9BD-1E99A340B6D4}" destId="{EEAB5178-89AC-46B1-8D83-614BEE05EC62}" srcOrd="3" destOrd="0" presId="urn:microsoft.com/office/officeart/2005/8/layout/vList6"/>
    <dgm:cxn modelId="{80CF61C8-D03D-4C2A-88CE-A65540B3A72C}" type="presParOf" srcId="{C08D7A79-838B-4A73-B9BD-1E99A340B6D4}" destId="{6F7994F6-A579-416B-BE52-35A8725FFD5B}" srcOrd="4" destOrd="0" presId="urn:microsoft.com/office/officeart/2005/8/layout/vList6"/>
    <dgm:cxn modelId="{9213EA77-EFF5-4C3F-8452-5070B1E7E106}" type="presParOf" srcId="{6F7994F6-A579-416B-BE52-35A8725FFD5B}" destId="{08977D05-2E75-4043-B205-0741401072F1}" srcOrd="0" destOrd="0" presId="urn:microsoft.com/office/officeart/2005/8/layout/vList6"/>
    <dgm:cxn modelId="{DDEA6B90-E6A7-4519-8FC6-6CE58852C4F6}" type="presParOf" srcId="{6F7994F6-A579-416B-BE52-35A8725FFD5B}" destId="{36194C4F-254F-4576-92A7-E6DBBDC3DD7F}"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C04A29-5301-4353-8D4D-BA9DEB0AB88B}" type="doc">
      <dgm:prSet loTypeId="urn:microsoft.com/office/officeart/2005/8/layout/vList2" loCatId="list" qsTypeId="urn:microsoft.com/office/officeart/2005/8/quickstyle/3d3" qsCatId="3D" csTypeId="urn:microsoft.com/office/officeart/2005/8/colors/accent2_5" csCatId="accent2" phldr="1"/>
      <dgm:spPr/>
      <dgm:t>
        <a:bodyPr/>
        <a:lstStyle/>
        <a:p>
          <a:endParaRPr lang="es-ES"/>
        </a:p>
      </dgm:t>
    </dgm:pt>
    <dgm:pt modelId="{81F0D400-6EF4-474A-860D-ADC9E7A75C33}">
      <dgm:prSet custT="1"/>
      <dgm:spPr/>
      <dgm:t>
        <a:bodyPr/>
        <a:lstStyle/>
        <a:p>
          <a:pPr algn="just">
            <a:lnSpc>
              <a:spcPct val="100000"/>
            </a:lnSpc>
            <a:spcBef>
              <a:spcPts val="600"/>
            </a:spcBef>
            <a:spcAft>
              <a:spcPts val="600"/>
            </a:spcAft>
          </a:pPr>
          <a:r>
            <a:rPr lang="es-ES" sz="1800" b="1" i="1" u="sng" dirty="0" smtClean="0"/>
            <a:t>…</a:t>
          </a:r>
          <a:r>
            <a:rPr lang="es-ES" sz="1800" b="0" i="1" dirty="0" smtClean="0"/>
            <a:t>Este régimen </a:t>
          </a:r>
          <a:r>
            <a:rPr lang="es-ES" sz="1800" b="1" i="1" dirty="0" smtClean="0"/>
            <a:t>se aplica aun en infracción de la organización plural</a:t>
          </a:r>
          <a:r>
            <a:rPr lang="es-ES" sz="1800" b="0" i="1" dirty="0" smtClean="0"/>
            <a:t>, si se tratare de obligaciones contraídas mediante títulos valores, por contratos entre ausentes, de adhesión o concluidos mediante formularios, salvo cuando el 3ero tuviere conocimiento efectivo de que el acto se celebra en infracción de la representación plural.</a:t>
          </a:r>
          <a:endParaRPr lang="es-ES" sz="1800" b="1" i="1" dirty="0"/>
        </a:p>
      </dgm:t>
    </dgm:pt>
    <dgm:pt modelId="{ADA638BB-5FA8-40C0-8609-0909CB28E687}" type="parTrans" cxnId="{8C061F66-192E-4B81-8DFE-F18E64C489F8}">
      <dgm:prSet/>
      <dgm:spPr/>
      <dgm:t>
        <a:bodyPr/>
        <a:lstStyle/>
        <a:p>
          <a:pPr algn="just">
            <a:lnSpc>
              <a:spcPct val="100000"/>
            </a:lnSpc>
            <a:spcBef>
              <a:spcPts val="600"/>
            </a:spcBef>
            <a:spcAft>
              <a:spcPts val="600"/>
            </a:spcAft>
          </a:pPr>
          <a:endParaRPr lang="es-ES" sz="1800" i="1"/>
        </a:p>
      </dgm:t>
    </dgm:pt>
    <dgm:pt modelId="{EA82BCC9-D3CC-4308-9020-AB80CCAC7816}" type="sibTrans" cxnId="{8C061F66-192E-4B81-8DFE-F18E64C489F8}">
      <dgm:prSet/>
      <dgm:spPr/>
      <dgm:t>
        <a:bodyPr/>
        <a:lstStyle/>
        <a:p>
          <a:pPr algn="just">
            <a:lnSpc>
              <a:spcPct val="100000"/>
            </a:lnSpc>
            <a:spcBef>
              <a:spcPts val="600"/>
            </a:spcBef>
            <a:spcAft>
              <a:spcPts val="600"/>
            </a:spcAft>
          </a:pPr>
          <a:endParaRPr lang="es-ES" sz="1800" i="1"/>
        </a:p>
      </dgm:t>
    </dgm:pt>
    <dgm:pt modelId="{426D9D82-BACE-46E6-812D-A7C66DECFEB7}" type="pres">
      <dgm:prSet presAssocID="{28C04A29-5301-4353-8D4D-BA9DEB0AB88B}" presName="linear" presStyleCnt="0">
        <dgm:presLayoutVars>
          <dgm:animLvl val="lvl"/>
          <dgm:resizeHandles val="exact"/>
        </dgm:presLayoutVars>
      </dgm:prSet>
      <dgm:spPr/>
      <dgm:t>
        <a:bodyPr/>
        <a:lstStyle/>
        <a:p>
          <a:endParaRPr lang="es-ES"/>
        </a:p>
      </dgm:t>
    </dgm:pt>
    <dgm:pt modelId="{0B153FA6-16C7-4057-BB0F-1EB10704CEB3}" type="pres">
      <dgm:prSet presAssocID="{81F0D400-6EF4-474A-860D-ADC9E7A75C33}" presName="parentText" presStyleLbl="node1" presStyleIdx="0" presStyleCnt="1" custLinFactNeighborY="-89322">
        <dgm:presLayoutVars>
          <dgm:chMax val="0"/>
          <dgm:bulletEnabled val="1"/>
        </dgm:presLayoutVars>
      </dgm:prSet>
      <dgm:spPr/>
      <dgm:t>
        <a:bodyPr/>
        <a:lstStyle/>
        <a:p>
          <a:endParaRPr lang="es-ES"/>
        </a:p>
      </dgm:t>
    </dgm:pt>
  </dgm:ptLst>
  <dgm:cxnLst>
    <dgm:cxn modelId="{8C061F66-192E-4B81-8DFE-F18E64C489F8}" srcId="{28C04A29-5301-4353-8D4D-BA9DEB0AB88B}" destId="{81F0D400-6EF4-474A-860D-ADC9E7A75C33}" srcOrd="0" destOrd="0" parTransId="{ADA638BB-5FA8-40C0-8609-0909CB28E687}" sibTransId="{EA82BCC9-D3CC-4308-9020-AB80CCAC7816}"/>
    <dgm:cxn modelId="{20165399-1EF2-443C-A683-168A99AEE60D}" type="presOf" srcId="{28C04A29-5301-4353-8D4D-BA9DEB0AB88B}" destId="{426D9D82-BACE-46E6-812D-A7C66DECFEB7}" srcOrd="0" destOrd="0" presId="urn:microsoft.com/office/officeart/2005/8/layout/vList2"/>
    <dgm:cxn modelId="{98F9E315-13FE-4098-B947-71F262EA4502}" type="presOf" srcId="{81F0D400-6EF4-474A-860D-ADC9E7A75C33}" destId="{0B153FA6-16C7-4057-BB0F-1EB10704CEB3}" srcOrd="0" destOrd="0" presId="urn:microsoft.com/office/officeart/2005/8/layout/vList2"/>
    <dgm:cxn modelId="{F79B1F00-51CA-45F8-A1F8-7C7D11BC3DEA}" type="presParOf" srcId="{426D9D82-BACE-46E6-812D-A7C66DECFEB7}" destId="{0B153FA6-16C7-4057-BB0F-1EB10704CEB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C04A29-5301-4353-8D4D-BA9DEB0AB88B}" type="doc">
      <dgm:prSet loTypeId="urn:microsoft.com/office/officeart/2005/8/layout/vList2" loCatId="list" qsTypeId="urn:microsoft.com/office/officeart/2005/8/quickstyle/3d3" qsCatId="3D" csTypeId="urn:microsoft.com/office/officeart/2005/8/colors/accent2_5" csCatId="accent2" phldr="1"/>
      <dgm:spPr/>
      <dgm:t>
        <a:bodyPr/>
        <a:lstStyle/>
        <a:p>
          <a:endParaRPr lang="es-ES"/>
        </a:p>
      </dgm:t>
    </dgm:pt>
    <dgm:pt modelId="{6757CEF3-C8E0-450F-A833-5A5C9B66DBD7}">
      <dgm:prSet custT="1"/>
      <dgm:spPr/>
      <dgm:t>
        <a:bodyPr/>
        <a:lstStyle/>
        <a:p>
          <a:pPr algn="just">
            <a:lnSpc>
              <a:spcPct val="100000"/>
            </a:lnSpc>
            <a:spcBef>
              <a:spcPts val="600"/>
            </a:spcBef>
            <a:spcAft>
              <a:spcPts val="600"/>
            </a:spcAft>
          </a:pPr>
          <a:r>
            <a:rPr lang="es-ES" sz="1800" b="1" i="1" dirty="0" smtClean="0"/>
            <a:t>ultimo </a:t>
          </a:r>
          <a:r>
            <a:rPr lang="es-ES" sz="1800" b="1" i="1" dirty="0" err="1" smtClean="0"/>
            <a:t>parr</a:t>
          </a:r>
          <a:r>
            <a:rPr lang="es-ES" sz="1800" b="1" i="1" dirty="0" smtClean="0"/>
            <a:t>.: Eficacia interna de las limitaciones </a:t>
          </a:r>
          <a:r>
            <a:rPr lang="es-ES" sz="1800" b="0" i="1" dirty="0" smtClean="0"/>
            <a:t>Estas facultades legales de los administradores o representantes respecto de los terceros no afectan la validez interna de las restricciones contractuales y la responsabilidad por su infracción.</a:t>
          </a:r>
          <a:endParaRPr lang="es-ES" sz="1800" b="1" i="1" dirty="0"/>
        </a:p>
      </dgm:t>
    </dgm:pt>
    <dgm:pt modelId="{C8412770-D6A0-473A-9D58-FD4CC6D1AB6E}" type="parTrans" cxnId="{30F34D6E-BD10-479B-8124-A43C3EEE105C}">
      <dgm:prSet/>
      <dgm:spPr/>
      <dgm:t>
        <a:bodyPr/>
        <a:lstStyle/>
        <a:p>
          <a:pPr algn="just">
            <a:lnSpc>
              <a:spcPct val="100000"/>
            </a:lnSpc>
            <a:spcBef>
              <a:spcPts val="600"/>
            </a:spcBef>
            <a:spcAft>
              <a:spcPts val="600"/>
            </a:spcAft>
          </a:pPr>
          <a:endParaRPr lang="es-ES" sz="1800" i="1"/>
        </a:p>
      </dgm:t>
    </dgm:pt>
    <dgm:pt modelId="{718E9238-4906-4E82-8BFB-8B13FDFB5467}" type="sibTrans" cxnId="{30F34D6E-BD10-479B-8124-A43C3EEE105C}">
      <dgm:prSet/>
      <dgm:spPr/>
      <dgm:t>
        <a:bodyPr/>
        <a:lstStyle/>
        <a:p>
          <a:pPr algn="just">
            <a:lnSpc>
              <a:spcPct val="100000"/>
            </a:lnSpc>
            <a:spcBef>
              <a:spcPts val="600"/>
            </a:spcBef>
            <a:spcAft>
              <a:spcPts val="600"/>
            </a:spcAft>
          </a:pPr>
          <a:endParaRPr lang="es-ES" sz="1800" i="1"/>
        </a:p>
      </dgm:t>
    </dgm:pt>
    <dgm:pt modelId="{426D9D82-BACE-46E6-812D-A7C66DECFEB7}" type="pres">
      <dgm:prSet presAssocID="{28C04A29-5301-4353-8D4D-BA9DEB0AB88B}" presName="linear" presStyleCnt="0">
        <dgm:presLayoutVars>
          <dgm:animLvl val="lvl"/>
          <dgm:resizeHandles val="exact"/>
        </dgm:presLayoutVars>
      </dgm:prSet>
      <dgm:spPr/>
      <dgm:t>
        <a:bodyPr/>
        <a:lstStyle/>
        <a:p>
          <a:endParaRPr lang="es-ES"/>
        </a:p>
      </dgm:t>
    </dgm:pt>
    <dgm:pt modelId="{514E3BD2-1205-4D44-B8A4-198D7EB6A990}" type="pres">
      <dgm:prSet presAssocID="{6757CEF3-C8E0-450F-A833-5A5C9B66DBD7}" presName="parentText" presStyleLbl="node1" presStyleIdx="0" presStyleCnt="1" custScaleY="95168" custLinFactNeighborY="17572">
        <dgm:presLayoutVars>
          <dgm:chMax val="0"/>
          <dgm:bulletEnabled val="1"/>
        </dgm:presLayoutVars>
      </dgm:prSet>
      <dgm:spPr/>
      <dgm:t>
        <a:bodyPr/>
        <a:lstStyle/>
        <a:p>
          <a:endParaRPr lang="es-ES"/>
        </a:p>
      </dgm:t>
    </dgm:pt>
  </dgm:ptLst>
  <dgm:cxnLst>
    <dgm:cxn modelId="{30F34D6E-BD10-479B-8124-A43C3EEE105C}" srcId="{28C04A29-5301-4353-8D4D-BA9DEB0AB88B}" destId="{6757CEF3-C8E0-450F-A833-5A5C9B66DBD7}" srcOrd="0" destOrd="0" parTransId="{C8412770-D6A0-473A-9D58-FD4CC6D1AB6E}" sibTransId="{718E9238-4906-4E82-8BFB-8B13FDFB5467}"/>
    <dgm:cxn modelId="{7DD5662F-BA4E-47E9-A3F8-15BCB1D30483}" type="presOf" srcId="{6757CEF3-C8E0-450F-A833-5A5C9B66DBD7}" destId="{514E3BD2-1205-4D44-B8A4-198D7EB6A990}" srcOrd="0" destOrd="0" presId="urn:microsoft.com/office/officeart/2005/8/layout/vList2"/>
    <dgm:cxn modelId="{492D1AE4-AAB6-49CB-A418-77EDD4DF6CD6}" type="presOf" srcId="{28C04A29-5301-4353-8D4D-BA9DEB0AB88B}" destId="{426D9D82-BACE-46E6-812D-A7C66DECFEB7}" srcOrd="0" destOrd="0" presId="urn:microsoft.com/office/officeart/2005/8/layout/vList2"/>
    <dgm:cxn modelId="{7F6457AA-23F6-4915-92BD-3644C8121886}" type="presParOf" srcId="{426D9D82-BACE-46E6-812D-A7C66DECFEB7}" destId="{514E3BD2-1205-4D44-B8A4-198D7EB6A9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EEFC1-0DB1-4D27-B3B2-AFE6FF2435FB}">
      <dsp:nvSpPr>
        <dsp:cNvPr id="0" name=""/>
        <dsp:cNvSpPr/>
      </dsp:nvSpPr>
      <dsp:spPr>
        <a:xfrm>
          <a:off x="3109167" y="3044750"/>
          <a:ext cx="2652973" cy="1985614"/>
        </a:xfrm>
        <a:prstGeom prst="gear9">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b="0" kern="1200" smtClean="0">
              <a:solidFill>
                <a:schemeClr val="tx1"/>
              </a:solidFill>
            </a:rPr>
            <a:t>FISCALIZACIÓN</a:t>
          </a:r>
          <a:endParaRPr lang="es-ES" sz="1400" b="0" kern="1200" dirty="0">
            <a:solidFill>
              <a:schemeClr val="tx1"/>
            </a:solidFill>
          </a:endParaRPr>
        </a:p>
      </dsp:txBody>
      <dsp:txXfrm>
        <a:off x="3592655" y="3509871"/>
        <a:ext cx="1685997" cy="1020646"/>
      </dsp:txXfrm>
    </dsp:sp>
    <dsp:sp modelId="{8CA15B76-DC89-4B24-818B-32CB00EE1DA3}">
      <dsp:nvSpPr>
        <dsp:cNvPr id="0" name=""/>
        <dsp:cNvSpPr/>
      </dsp:nvSpPr>
      <dsp:spPr>
        <a:xfrm>
          <a:off x="232364" y="2145268"/>
          <a:ext cx="3041056" cy="2325908"/>
        </a:xfrm>
        <a:prstGeom prst="gear6">
          <a:avLst/>
        </a:prstGeom>
        <a:solidFill>
          <a:schemeClr val="accent5">
            <a:hueOff val="-2510283"/>
            <a:satOff val="20547"/>
            <a:lumOff val="-3333"/>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b="1" kern="1200" dirty="0" smtClean="0">
              <a:solidFill>
                <a:schemeClr val="tx1"/>
              </a:solidFill>
            </a:rPr>
            <a:t>ADMINISTRACIÓN</a:t>
          </a:r>
        </a:p>
        <a:p>
          <a:pPr lvl="0" algn="ctr" defTabSz="533400">
            <a:lnSpc>
              <a:spcPct val="90000"/>
            </a:lnSpc>
            <a:spcBef>
              <a:spcPct val="0"/>
            </a:spcBef>
            <a:spcAft>
              <a:spcPct val="35000"/>
            </a:spcAft>
          </a:pPr>
          <a:r>
            <a:rPr lang="es-ES" sz="1200" b="1" kern="1200" dirty="0" smtClean="0">
              <a:solidFill>
                <a:schemeClr val="tx1"/>
              </a:solidFill>
            </a:rPr>
            <a:t>Y </a:t>
          </a:r>
        </a:p>
        <a:p>
          <a:pPr lvl="0" algn="ctr" defTabSz="533400">
            <a:lnSpc>
              <a:spcPct val="90000"/>
            </a:lnSpc>
            <a:spcBef>
              <a:spcPct val="0"/>
            </a:spcBef>
            <a:spcAft>
              <a:spcPct val="35000"/>
            </a:spcAft>
          </a:pPr>
          <a:r>
            <a:rPr lang="es-ES" sz="1200" b="1" kern="1200" dirty="0" smtClean="0">
              <a:solidFill>
                <a:schemeClr val="tx1"/>
              </a:solidFill>
            </a:rPr>
            <a:t>REPRESENTACIÓN</a:t>
          </a:r>
          <a:endParaRPr lang="es-ES" sz="1200" b="1" kern="1200" dirty="0">
            <a:solidFill>
              <a:schemeClr val="tx1"/>
            </a:solidFill>
          </a:endParaRPr>
        </a:p>
      </dsp:txBody>
      <dsp:txXfrm>
        <a:off x="921873" y="2734361"/>
        <a:ext cx="1662038" cy="1147722"/>
      </dsp:txXfrm>
    </dsp:sp>
    <dsp:sp modelId="{0B5F5333-0C58-4DFA-A388-71FA07162821}">
      <dsp:nvSpPr>
        <dsp:cNvPr id="0" name=""/>
        <dsp:cNvSpPr/>
      </dsp:nvSpPr>
      <dsp:spPr>
        <a:xfrm rot="20700000">
          <a:off x="2604597" y="481480"/>
          <a:ext cx="2750668" cy="2369329"/>
        </a:xfrm>
        <a:prstGeom prst="gear6">
          <a:avLst/>
        </a:prstGeom>
        <a:solidFill>
          <a:schemeClr val="accent5">
            <a:hueOff val="-5020566"/>
            <a:satOff val="41093"/>
            <a:lumOff val="-6666"/>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ES" sz="1400" b="0" kern="1200" smtClean="0">
              <a:solidFill>
                <a:schemeClr val="tx1"/>
              </a:solidFill>
            </a:rPr>
            <a:t>GOBIERNO</a:t>
          </a:r>
          <a:endParaRPr lang="es-ES" sz="1400" b="0" kern="1200" dirty="0">
            <a:solidFill>
              <a:schemeClr val="tx1"/>
            </a:solidFill>
          </a:endParaRPr>
        </a:p>
      </dsp:txBody>
      <dsp:txXfrm rot="-20700000">
        <a:off x="3230518" y="978525"/>
        <a:ext cx="1498827" cy="1375239"/>
      </dsp:txXfrm>
    </dsp:sp>
    <dsp:sp modelId="{27669A70-111B-4E92-9C72-F6FD074EFD02}">
      <dsp:nvSpPr>
        <dsp:cNvPr id="0" name=""/>
        <dsp:cNvSpPr/>
      </dsp:nvSpPr>
      <dsp:spPr>
        <a:xfrm>
          <a:off x="3208462" y="2672950"/>
          <a:ext cx="2866113" cy="2652914"/>
        </a:xfrm>
        <a:prstGeom prst="circularArrow">
          <a:avLst>
            <a:gd name="adj1" fmla="val 4688"/>
            <a:gd name="adj2" fmla="val 299029"/>
            <a:gd name="adj3" fmla="val 2536639"/>
            <a:gd name="adj4" fmla="val 15817858"/>
            <a:gd name="adj5" fmla="val 5469"/>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65FB6FE-3B52-44FA-8F07-FFC9B3CF9CA9}">
      <dsp:nvSpPr>
        <dsp:cNvPr id="0" name=""/>
        <dsp:cNvSpPr/>
      </dsp:nvSpPr>
      <dsp:spPr>
        <a:xfrm rot="2461792">
          <a:off x="180593" y="1304776"/>
          <a:ext cx="2683692" cy="2683692"/>
        </a:xfrm>
        <a:prstGeom prst="leftCircularArrow">
          <a:avLst>
            <a:gd name="adj1" fmla="val 6452"/>
            <a:gd name="adj2" fmla="val 429999"/>
            <a:gd name="adj3" fmla="val 10489124"/>
            <a:gd name="adj4" fmla="val 14837806"/>
            <a:gd name="adj5" fmla="val 7527"/>
          </a:avLst>
        </a:prstGeom>
        <a:solidFill>
          <a:schemeClr val="accent5">
            <a:hueOff val="-2510283"/>
            <a:satOff val="20547"/>
            <a:lumOff val="-333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D5EF970D-C9C5-42F6-BC67-169D9C90285F}">
      <dsp:nvSpPr>
        <dsp:cNvPr id="0" name=""/>
        <dsp:cNvSpPr/>
      </dsp:nvSpPr>
      <dsp:spPr>
        <a:xfrm>
          <a:off x="2025732" y="9842"/>
          <a:ext cx="2893560" cy="2893560"/>
        </a:xfrm>
        <a:prstGeom prst="circularArrow">
          <a:avLst>
            <a:gd name="adj1" fmla="val 5984"/>
            <a:gd name="adj2" fmla="val 394124"/>
            <a:gd name="adj3" fmla="val 13313824"/>
            <a:gd name="adj4" fmla="val 10508221"/>
            <a:gd name="adj5" fmla="val 6981"/>
          </a:avLst>
        </a:prstGeom>
        <a:solidFill>
          <a:schemeClr val="accent5">
            <a:hueOff val="-5020566"/>
            <a:satOff val="41093"/>
            <a:lumOff val="-666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4B038-EA2E-4F5E-8550-357D72C85ED8}">
      <dsp:nvSpPr>
        <dsp:cNvPr id="0" name=""/>
        <dsp:cNvSpPr/>
      </dsp:nvSpPr>
      <dsp:spPr>
        <a:xfrm>
          <a:off x="0" y="39515"/>
          <a:ext cx="7929618" cy="540119"/>
        </a:xfrm>
        <a:prstGeom prst="roundRect">
          <a:avLst/>
        </a:prstGeom>
        <a:solidFill>
          <a:schemeClr val="accent3">
            <a:shade val="80000"/>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0"/>
            </a:spcAft>
          </a:pPr>
          <a:r>
            <a:rPr lang="es-ES" sz="1600" b="1" kern="1200" dirty="0" smtClean="0"/>
            <a:t>Facultad de elegirlos</a:t>
          </a:r>
          <a:endParaRPr lang="es-ES" sz="1600" b="1" kern="1200" dirty="0"/>
        </a:p>
      </dsp:txBody>
      <dsp:txXfrm>
        <a:off x="26366" y="65881"/>
        <a:ext cx="7876886" cy="487387"/>
      </dsp:txXfrm>
    </dsp:sp>
    <dsp:sp modelId="{DE747508-28F9-4C4F-A081-48C3D01F287A}">
      <dsp:nvSpPr>
        <dsp:cNvPr id="0" name=""/>
        <dsp:cNvSpPr/>
      </dsp:nvSpPr>
      <dsp:spPr>
        <a:xfrm>
          <a:off x="0" y="602386"/>
          <a:ext cx="7929618" cy="98739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1765" tIns="20320" rIns="113792" bIns="20320" numCol="1" spcCol="1270" anchor="t" anchorCtr="0">
          <a:noAutofit/>
        </a:bodyPr>
        <a:lstStyle/>
        <a:p>
          <a:pPr marL="171450" lvl="1" indent="-171450" algn="just" defTabSz="711200">
            <a:lnSpc>
              <a:spcPct val="100000"/>
            </a:lnSpc>
            <a:spcBef>
              <a:spcPct val="0"/>
            </a:spcBef>
            <a:spcAft>
              <a:spcPts val="0"/>
            </a:spcAft>
            <a:buChar char="••"/>
          </a:pPr>
          <a:r>
            <a:rPr lang="es-ES" sz="1600" kern="1200" dirty="0" smtClean="0"/>
            <a:t>En principio corresponde a los socios</a:t>
          </a:r>
          <a:endParaRPr lang="es-ES" sz="1600" b="0" kern="1200" dirty="0"/>
        </a:p>
        <a:p>
          <a:pPr marL="171450" lvl="1" indent="-171450" algn="just" defTabSz="711200">
            <a:lnSpc>
              <a:spcPct val="100000"/>
            </a:lnSpc>
            <a:spcBef>
              <a:spcPct val="0"/>
            </a:spcBef>
            <a:spcAft>
              <a:spcPts val="0"/>
            </a:spcAft>
            <a:buChar char="••"/>
          </a:pPr>
          <a:r>
            <a:rPr lang="es-ES" sz="1600" b="0" kern="1200" dirty="0" smtClean="0"/>
            <a:t>Voto acumulativo</a:t>
          </a:r>
          <a:endParaRPr lang="es-ES" sz="1600" b="0" kern="1200" dirty="0"/>
        </a:p>
        <a:p>
          <a:pPr marL="171450" lvl="1" indent="-171450" algn="just" defTabSz="711200">
            <a:lnSpc>
              <a:spcPct val="100000"/>
            </a:lnSpc>
            <a:spcBef>
              <a:spcPct val="0"/>
            </a:spcBef>
            <a:spcAft>
              <a:spcPts val="0"/>
            </a:spcAft>
            <a:buChar char="••"/>
          </a:pPr>
          <a:r>
            <a:rPr lang="es-ES" sz="1600" b="0" kern="1200" dirty="0" smtClean="0"/>
            <a:t>Por categoría o clase de acciones</a:t>
          </a:r>
          <a:endParaRPr lang="es-ES" sz="1600" b="0" kern="1200" dirty="0"/>
        </a:p>
        <a:p>
          <a:pPr marL="171450" lvl="1" indent="-171450" algn="just" defTabSz="711200">
            <a:lnSpc>
              <a:spcPct val="100000"/>
            </a:lnSpc>
            <a:spcBef>
              <a:spcPct val="0"/>
            </a:spcBef>
            <a:spcAft>
              <a:spcPts val="0"/>
            </a:spcAft>
            <a:buChar char="••"/>
          </a:pPr>
          <a:r>
            <a:rPr lang="es-ES" sz="1600" b="0" kern="1200" dirty="0" smtClean="0"/>
            <a:t>Consejo de vigilancia</a:t>
          </a:r>
          <a:endParaRPr lang="es-ES" sz="1600" b="0" kern="1200" dirty="0"/>
        </a:p>
      </dsp:txBody>
      <dsp:txXfrm>
        <a:off x="0" y="602386"/>
        <a:ext cx="7929618" cy="987390"/>
      </dsp:txXfrm>
    </dsp:sp>
    <dsp:sp modelId="{76FBD9BC-A7CA-4AA8-B7FD-A96E3B9D7B02}">
      <dsp:nvSpPr>
        <dsp:cNvPr id="0" name=""/>
        <dsp:cNvSpPr/>
      </dsp:nvSpPr>
      <dsp:spPr>
        <a:xfrm>
          <a:off x="0" y="1648973"/>
          <a:ext cx="7929618" cy="458103"/>
        </a:xfrm>
        <a:prstGeom prst="roundRect">
          <a:avLst/>
        </a:prstGeom>
        <a:solidFill>
          <a:schemeClr val="accent3">
            <a:shade val="80000"/>
            <a:hueOff val="2561"/>
            <a:satOff val="375"/>
            <a:lumOff val="6795"/>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0"/>
            </a:spcAft>
          </a:pPr>
          <a:r>
            <a:rPr lang="es-ES" sz="1600" b="1" i="0" kern="1200" dirty="0" smtClean="0"/>
            <a:t>Inscripción y publicación</a:t>
          </a:r>
          <a:endParaRPr lang="es-ES" sz="1600" b="1" kern="1200" dirty="0"/>
        </a:p>
      </dsp:txBody>
      <dsp:txXfrm>
        <a:off x="22363" y="1671336"/>
        <a:ext cx="7884892" cy="413377"/>
      </dsp:txXfrm>
    </dsp:sp>
    <dsp:sp modelId="{4BCAF8BA-3C0F-41A2-A57D-5F30C415AF0B}">
      <dsp:nvSpPr>
        <dsp:cNvPr id="0" name=""/>
        <dsp:cNvSpPr/>
      </dsp:nvSpPr>
      <dsp:spPr>
        <a:xfrm>
          <a:off x="0" y="2107360"/>
          <a:ext cx="7929618" cy="596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1765" tIns="20320" rIns="113792" bIns="20320" numCol="1" spcCol="1270" anchor="t" anchorCtr="0">
          <a:noAutofit/>
        </a:bodyPr>
        <a:lstStyle/>
        <a:p>
          <a:pPr marL="171450" lvl="1" indent="-171450" algn="l" defTabSz="711200">
            <a:lnSpc>
              <a:spcPct val="100000"/>
            </a:lnSpc>
            <a:spcBef>
              <a:spcPct val="0"/>
            </a:spcBef>
            <a:spcAft>
              <a:spcPts val="0"/>
            </a:spcAft>
            <a:buChar char="••"/>
          </a:pPr>
          <a:r>
            <a:rPr lang="es-ES" sz="1600" b="0" i="0" kern="1200" dirty="0" smtClean="0"/>
            <a:t>Toda designación o cesación de administradores debe ser inscripta en los registros correspondientes e incorporada al respectivo legajo de la sociedad.</a:t>
          </a:r>
          <a:endParaRPr lang="es-ES" sz="1600" b="0" i="0" kern="1200" dirty="0"/>
        </a:p>
      </dsp:txBody>
      <dsp:txXfrm>
        <a:off x="0" y="2107360"/>
        <a:ext cx="7929618" cy="596160"/>
      </dsp:txXfrm>
    </dsp:sp>
    <dsp:sp modelId="{ADE6A69F-DE33-4522-8CE8-DFFF1A11FC27}">
      <dsp:nvSpPr>
        <dsp:cNvPr id="0" name=""/>
        <dsp:cNvSpPr/>
      </dsp:nvSpPr>
      <dsp:spPr>
        <a:xfrm>
          <a:off x="0" y="2703523"/>
          <a:ext cx="7929618" cy="495775"/>
        </a:xfrm>
        <a:prstGeom prst="roundRect">
          <a:avLst/>
        </a:prstGeom>
        <a:solidFill>
          <a:schemeClr val="accent3">
            <a:shade val="80000"/>
            <a:hueOff val="5122"/>
            <a:satOff val="750"/>
            <a:lumOff val="1359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es-ES" sz="1600" b="1" i="0" kern="1200" dirty="0" smtClean="0"/>
            <a:t>Falta de inscripción </a:t>
          </a:r>
          <a:endParaRPr lang="es-ES" sz="1600" b="1" i="0" kern="1200" dirty="0"/>
        </a:p>
      </dsp:txBody>
      <dsp:txXfrm>
        <a:off x="24202" y="2727725"/>
        <a:ext cx="7881214" cy="447371"/>
      </dsp:txXfrm>
    </dsp:sp>
    <dsp:sp modelId="{1CCA0D21-9B7E-4629-9DCA-C4E1A12B33C1}">
      <dsp:nvSpPr>
        <dsp:cNvPr id="0" name=""/>
        <dsp:cNvSpPr/>
      </dsp:nvSpPr>
      <dsp:spPr>
        <a:xfrm>
          <a:off x="0" y="3268804"/>
          <a:ext cx="7929618" cy="596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1765" tIns="20320" rIns="113792" bIns="20320" numCol="1" spcCol="1270" anchor="t" anchorCtr="0">
          <a:noAutofit/>
        </a:bodyPr>
        <a:lstStyle/>
        <a:p>
          <a:pPr marL="171450" lvl="1" indent="-171450" algn="l" defTabSz="711200">
            <a:lnSpc>
              <a:spcPct val="100000"/>
            </a:lnSpc>
            <a:spcBef>
              <a:spcPct val="0"/>
            </a:spcBef>
            <a:spcAft>
              <a:spcPts val="0"/>
            </a:spcAft>
            <a:buChar char="••"/>
          </a:pPr>
          <a:r>
            <a:rPr lang="es-ES" sz="1600" b="0" i="0" kern="1200" dirty="0" smtClean="0"/>
            <a:t>Hará aplicable el art. 12, sin las excepciones que el mismo prevé.</a:t>
          </a:r>
          <a:endParaRPr lang="es-ES" sz="1600" b="0" i="0" kern="1200" dirty="0"/>
        </a:p>
      </dsp:txBody>
      <dsp:txXfrm>
        <a:off x="0" y="3268804"/>
        <a:ext cx="7929618" cy="596160"/>
      </dsp:txXfrm>
    </dsp:sp>
    <dsp:sp modelId="{364980DC-BCBE-4EE1-8081-6E7419AB691B}">
      <dsp:nvSpPr>
        <dsp:cNvPr id="0" name=""/>
        <dsp:cNvSpPr/>
      </dsp:nvSpPr>
      <dsp:spPr>
        <a:xfrm>
          <a:off x="0" y="3713225"/>
          <a:ext cx="7929618" cy="508883"/>
        </a:xfrm>
        <a:prstGeom prst="roundRect">
          <a:avLst/>
        </a:prstGeom>
        <a:solidFill>
          <a:schemeClr val="accent3">
            <a:shade val="80000"/>
            <a:hueOff val="7683"/>
            <a:satOff val="1125"/>
            <a:lumOff val="20385"/>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es-ES" sz="1600" b="1" kern="1200" dirty="0" smtClean="0"/>
            <a:t>Publicación</a:t>
          </a:r>
          <a:endParaRPr lang="es-ES" sz="1600" b="1" i="1" kern="1200" dirty="0"/>
        </a:p>
      </dsp:txBody>
      <dsp:txXfrm>
        <a:off x="24842" y="3738067"/>
        <a:ext cx="7879934" cy="459199"/>
      </dsp:txXfrm>
    </dsp:sp>
    <dsp:sp modelId="{BE6ABD0C-B8F5-4062-93A6-4E6DDC1B1F29}">
      <dsp:nvSpPr>
        <dsp:cNvPr id="0" name=""/>
        <dsp:cNvSpPr/>
      </dsp:nvSpPr>
      <dsp:spPr>
        <a:xfrm>
          <a:off x="0" y="4222108"/>
          <a:ext cx="7929618" cy="5961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1765" tIns="20320" rIns="113792" bIns="20320" numCol="1" spcCol="1270" anchor="t" anchorCtr="0">
          <a:noAutofit/>
        </a:bodyPr>
        <a:lstStyle/>
        <a:p>
          <a:pPr marL="171450" lvl="1" indent="-171450" algn="l" defTabSz="711200">
            <a:lnSpc>
              <a:spcPct val="100000"/>
            </a:lnSpc>
            <a:spcBef>
              <a:spcPct val="0"/>
            </a:spcBef>
            <a:spcAft>
              <a:spcPts val="0"/>
            </a:spcAft>
            <a:buChar char="••"/>
          </a:pPr>
          <a:r>
            <a:rPr lang="es-ES" sz="1600" b="0" kern="1200" dirty="0" smtClean="0"/>
            <a:t>SRL o </a:t>
          </a:r>
          <a:r>
            <a:rPr lang="es-ES" sz="1600" b="0" kern="1200" dirty="0" err="1" smtClean="0"/>
            <a:t>SxA</a:t>
          </a:r>
          <a:r>
            <a:rPr lang="es-ES" sz="1600" b="0" kern="1200" dirty="0" smtClean="0"/>
            <a:t> </a:t>
          </a:r>
          <a:r>
            <a:rPr lang="es-ES" sz="1600" b="0" kern="1200" dirty="0" smtClean="0">
              <a:sym typeface="Wingdings" pitchFamily="2" charset="2"/>
            </a:rPr>
            <a:t> </a:t>
          </a:r>
          <a:r>
            <a:rPr lang="es-ES" sz="1600" b="0" kern="1200" dirty="0" smtClean="0"/>
            <a:t>publicarse x 1 día en el diario de publicaciones legales de la jurisdicción que corresponda. </a:t>
          </a:r>
          <a:endParaRPr lang="es-ES" sz="1600" b="0" i="1" kern="1200" dirty="0"/>
        </a:p>
      </dsp:txBody>
      <dsp:txXfrm>
        <a:off x="0" y="4222108"/>
        <a:ext cx="7929618" cy="5961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92ACF-3546-4266-A5E0-0D6BEBDFCD99}">
      <dsp:nvSpPr>
        <dsp:cNvPr id="0" name=""/>
        <dsp:cNvSpPr/>
      </dsp:nvSpPr>
      <dsp:spPr>
        <a:xfrm>
          <a:off x="0" y="142877"/>
          <a:ext cx="7500990" cy="2211196"/>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82160" tIns="604012" rIns="582160" bIns="113792" numCol="1" spcCol="1270" anchor="t" anchorCtr="0">
          <a:noAutofit/>
        </a:bodyPr>
        <a:lstStyle/>
        <a:p>
          <a:pPr marL="171450" lvl="1" indent="-171450" algn="just" defTabSz="711200">
            <a:lnSpc>
              <a:spcPct val="100000"/>
            </a:lnSpc>
            <a:spcBef>
              <a:spcPct val="0"/>
            </a:spcBef>
            <a:spcAft>
              <a:spcPts val="1200"/>
            </a:spcAft>
            <a:buChar char="••"/>
          </a:pPr>
          <a:r>
            <a:rPr lang="es-ES" sz="1600" b="0" i="1" kern="1200" dirty="0" smtClean="0"/>
            <a:t>Las modificaciones no inscriptas regularmente obligan a los socios otorgantes.</a:t>
          </a:r>
          <a:endParaRPr lang="es-ES" sz="1600" b="0" i="1" kern="1200" dirty="0"/>
        </a:p>
        <a:p>
          <a:pPr marL="171450" lvl="1" indent="-171450" algn="just" defTabSz="711200">
            <a:lnSpc>
              <a:spcPct val="100000"/>
            </a:lnSpc>
            <a:spcBef>
              <a:spcPct val="0"/>
            </a:spcBef>
            <a:spcAft>
              <a:spcPts val="1200"/>
            </a:spcAft>
            <a:buChar char="••"/>
          </a:pPr>
          <a:r>
            <a:rPr lang="es-ES" sz="1600" b="0" i="1" kern="1200" dirty="0" smtClean="0"/>
            <a:t>Son inoponibles a los terceros, no obstante, estos pueden alegarlas contra la sociedad y los socios, </a:t>
          </a:r>
          <a:r>
            <a:rPr lang="es-ES" sz="1600" b="0" i="1" strike="sngStrike" kern="1200" dirty="0" smtClean="0"/>
            <a:t>salvo en las SxA y en las SRL.</a:t>
          </a:r>
          <a:endParaRPr lang="es-ES" sz="1600" b="0" i="1" strike="sngStrike" kern="1200" dirty="0"/>
        </a:p>
        <a:p>
          <a:pPr marL="171450" lvl="1" indent="-171450" algn="just" defTabSz="711200">
            <a:lnSpc>
              <a:spcPct val="100000"/>
            </a:lnSpc>
            <a:spcBef>
              <a:spcPct val="0"/>
            </a:spcBef>
            <a:spcAft>
              <a:spcPts val="1200"/>
            </a:spcAft>
            <a:buChar char="••"/>
          </a:pPr>
          <a:endParaRPr lang="es-ES" sz="1600" b="0" i="1" strike="noStrike" kern="1200" dirty="0"/>
        </a:p>
      </dsp:txBody>
      <dsp:txXfrm>
        <a:off x="0" y="142877"/>
        <a:ext cx="7500990" cy="2211196"/>
      </dsp:txXfrm>
    </dsp:sp>
    <dsp:sp modelId="{DD9B154E-90DC-49DB-A593-490660916EA8}">
      <dsp:nvSpPr>
        <dsp:cNvPr id="0" name=""/>
        <dsp:cNvSpPr/>
      </dsp:nvSpPr>
      <dsp:spPr>
        <a:xfrm>
          <a:off x="358157" y="25449"/>
          <a:ext cx="6196762" cy="565272"/>
        </a:xfrm>
        <a:prstGeom prst="roundRect">
          <a:avLst/>
        </a:prstGeom>
        <a:solidFill>
          <a:schemeClr val="accent6">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lvl="0" algn="just" defTabSz="711200">
            <a:lnSpc>
              <a:spcPct val="100000"/>
            </a:lnSpc>
            <a:spcBef>
              <a:spcPct val="0"/>
            </a:spcBef>
            <a:spcAft>
              <a:spcPts val="1200"/>
            </a:spcAft>
          </a:pPr>
          <a:r>
            <a:rPr lang="es-ES" sz="1600" b="1" i="0" kern="1200" dirty="0" smtClean="0"/>
            <a:t>Ineficacia para la sociedad y los terceros</a:t>
          </a:r>
          <a:endParaRPr lang="es-ES" sz="1600" b="1" kern="1200" dirty="0"/>
        </a:p>
      </dsp:txBody>
      <dsp:txXfrm>
        <a:off x="385751" y="53043"/>
        <a:ext cx="6141574" cy="51008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595C2-ADB0-4A22-95CC-C1AB653E20F4}">
      <dsp:nvSpPr>
        <dsp:cNvPr id="0" name=""/>
        <dsp:cNvSpPr/>
      </dsp:nvSpPr>
      <dsp:spPr>
        <a:xfrm>
          <a:off x="214347" y="1311452"/>
          <a:ext cx="6215108" cy="408533"/>
        </a:xfrm>
        <a:prstGeom prst="roundRect">
          <a:avLst/>
        </a:prstGeom>
        <a:solidFill>
          <a:schemeClr val="accent6">
            <a:shade val="50000"/>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50000"/>
            </a:lnSpc>
            <a:spcBef>
              <a:spcPct val="0"/>
            </a:spcBef>
            <a:spcAft>
              <a:spcPts val="600"/>
            </a:spcAft>
          </a:pPr>
          <a:r>
            <a:rPr lang="es-ES" sz="1600" b="1" i="0" kern="1200" dirty="0" smtClean="0"/>
            <a:t>Administrador no inscripto</a:t>
          </a:r>
          <a:endParaRPr lang="es-ES" sz="1600" b="1" i="0" kern="1200" dirty="0"/>
        </a:p>
      </dsp:txBody>
      <dsp:txXfrm>
        <a:off x="234290" y="1331395"/>
        <a:ext cx="6175222" cy="368647"/>
      </dsp:txXfrm>
    </dsp:sp>
    <dsp:sp modelId="{4E608167-9540-4538-9E77-2993C7C8724D}">
      <dsp:nvSpPr>
        <dsp:cNvPr id="0" name=""/>
        <dsp:cNvSpPr/>
      </dsp:nvSpPr>
      <dsp:spPr>
        <a:xfrm>
          <a:off x="0" y="1746036"/>
          <a:ext cx="8358246" cy="10598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5374" tIns="20320" rIns="113792" bIns="20320" numCol="1" spcCol="1270" anchor="t" anchorCtr="0">
          <a:noAutofit/>
        </a:bodyPr>
        <a:lstStyle/>
        <a:p>
          <a:pPr marL="171450" lvl="1" indent="-171450" algn="just" defTabSz="711200">
            <a:lnSpc>
              <a:spcPct val="150000"/>
            </a:lnSpc>
            <a:spcBef>
              <a:spcPct val="0"/>
            </a:spcBef>
            <a:spcAft>
              <a:spcPts val="600"/>
            </a:spcAft>
            <a:buChar char="••"/>
          </a:pPr>
          <a:r>
            <a:rPr lang="es-ES" sz="1600" b="0" i="0" kern="1200" dirty="0" smtClean="0"/>
            <a:t>Frente a los 3eros:</a:t>
          </a:r>
          <a:endParaRPr lang="es-ES" sz="1600" b="0" i="0" kern="1200" dirty="0"/>
        </a:p>
      </dsp:txBody>
      <dsp:txXfrm>
        <a:off x="0" y="1746036"/>
        <a:ext cx="8358246" cy="10598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7DBCB-07A1-49B8-99E2-EE851D6D9532}">
      <dsp:nvSpPr>
        <dsp:cNvPr id="0" name=""/>
        <dsp:cNvSpPr/>
      </dsp:nvSpPr>
      <dsp:spPr>
        <a:xfrm>
          <a:off x="1381" y="390803"/>
          <a:ext cx="1682909" cy="673163"/>
        </a:xfrm>
        <a:prstGeom prst="chevron">
          <a:avLst/>
        </a:prstGeom>
        <a:solidFill>
          <a:schemeClr val="accent6">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s-ES" sz="1200" kern="1200" dirty="0" smtClean="0">
              <a:solidFill>
                <a:schemeClr val="tx1"/>
              </a:solidFill>
            </a:rPr>
            <a:t>Con conocimiento</a:t>
          </a:r>
          <a:endParaRPr lang="es-ES" sz="1200" kern="1200" dirty="0">
            <a:solidFill>
              <a:schemeClr val="tx1"/>
            </a:solidFill>
          </a:endParaRPr>
        </a:p>
      </dsp:txBody>
      <dsp:txXfrm>
        <a:off x="337963" y="390803"/>
        <a:ext cx="1009746" cy="673163"/>
      </dsp:txXfrm>
    </dsp:sp>
    <dsp:sp modelId="{D5B6DFC2-5321-4FBE-A712-2830898C4A77}">
      <dsp:nvSpPr>
        <dsp:cNvPr id="0" name=""/>
        <dsp:cNvSpPr/>
      </dsp:nvSpPr>
      <dsp:spPr>
        <a:xfrm>
          <a:off x="1515999" y="377798"/>
          <a:ext cx="1682909" cy="673163"/>
        </a:xfrm>
        <a:prstGeom prst="chevron">
          <a:avLst/>
        </a:prstGeom>
        <a:solidFill>
          <a:schemeClr val="accent6">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s-ES" sz="1200" kern="1200" dirty="0" smtClean="0">
              <a:solidFill>
                <a:schemeClr val="tx1"/>
              </a:solidFill>
            </a:rPr>
            <a:t>La sociedad debe probar</a:t>
          </a:r>
          <a:endParaRPr lang="es-ES" sz="1200" kern="1200" dirty="0">
            <a:solidFill>
              <a:schemeClr val="tx1"/>
            </a:solidFill>
          </a:endParaRPr>
        </a:p>
      </dsp:txBody>
      <dsp:txXfrm>
        <a:off x="1852581" y="377798"/>
        <a:ext cx="1009746" cy="673163"/>
      </dsp:txXfrm>
    </dsp:sp>
    <dsp:sp modelId="{8585F2BE-83E1-430B-ADB1-38822D4B70AB}">
      <dsp:nvSpPr>
        <dsp:cNvPr id="0" name=""/>
        <dsp:cNvSpPr/>
      </dsp:nvSpPr>
      <dsp:spPr>
        <a:xfrm>
          <a:off x="3030617" y="377798"/>
          <a:ext cx="1682909" cy="673163"/>
        </a:xfrm>
        <a:prstGeom prst="chevron">
          <a:avLst/>
        </a:prstGeom>
        <a:solidFill>
          <a:schemeClr val="accent6">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s-ES" sz="1200" kern="1200" dirty="0" smtClean="0">
              <a:solidFill>
                <a:schemeClr val="tx1"/>
              </a:solidFill>
            </a:rPr>
            <a:t>OPONIBLE</a:t>
          </a:r>
          <a:endParaRPr lang="es-ES" sz="1200" kern="1200" dirty="0">
            <a:solidFill>
              <a:schemeClr val="tx1"/>
            </a:solidFill>
          </a:endParaRPr>
        </a:p>
      </dsp:txBody>
      <dsp:txXfrm>
        <a:off x="3367199" y="377798"/>
        <a:ext cx="1009746" cy="6731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7DBCB-07A1-49B8-99E2-EE851D6D9532}">
      <dsp:nvSpPr>
        <dsp:cNvPr id="0" name=""/>
        <dsp:cNvSpPr/>
      </dsp:nvSpPr>
      <dsp:spPr>
        <a:xfrm>
          <a:off x="1444" y="326768"/>
          <a:ext cx="1759404" cy="703761"/>
        </a:xfrm>
        <a:prstGeom prst="chevron">
          <a:avLst/>
        </a:prstGeom>
        <a:solidFill>
          <a:schemeClr val="accent6">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s-ES" sz="1200" kern="1200" dirty="0" smtClean="0">
              <a:solidFill>
                <a:schemeClr val="tx1"/>
              </a:solidFill>
            </a:rPr>
            <a:t>Sin conocimiento</a:t>
          </a:r>
          <a:endParaRPr lang="es-ES" sz="1200" kern="1200" dirty="0">
            <a:solidFill>
              <a:schemeClr val="tx1"/>
            </a:solidFill>
          </a:endParaRPr>
        </a:p>
      </dsp:txBody>
      <dsp:txXfrm>
        <a:off x="353325" y="326768"/>
        <a:ext cx="1055643" cy="703761"/>
      </dsp:txXfrm>
    </dsp:sp>
    <dsp:sp modelId="{D5B6DFC2-5321-4FBE-A712-2830898C4A77}">
      <dsp:nvSpPr>
        <dsp:cNvPr id="0" name=""/>
        <dsp:cNvSpPr/>
      </dsp:nvSpPr>
      <dsp:spPr>
        <a:xfrm>
          <a:off x="1584908" y="326768"/>
          <a:ext cx="1759404" cy="703761"/>
        </a:xfrm>
        <a:prstGeom prst="chevron">
          <a:avLst/>
        </a:prstGeom>
        <a:solidFill>
          <a:schemeClr val="accent6">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s-ES" sz="1200" kern="1200" dirty="0" smtClean="0">
              <a:solidFill>
                <a:schemeClr val="tx1"/>
              </a:solidFill>
            </a:rPr>
            <a:t>Exige cumplimiento a la sociedad</a:t>
          </a:r>
          <a:endParaRPr lang="es-ES" sz="1200" kern="1200" dirty="0">
            <a:solidFill>
              <a:schemeClr val="tx1"/>
            </a:solidFill>
          </a:endParaRPr>
        </a:p>
      </dsp:txBody>
      <dsp:txXfrm>
        <a:off x="1936789" y="326768"/>
        <a:ext cx="1055643" cy="703761"/>
      </dsp:txXfrm>
    </dsp:sp>
    <dsp:sp modelId="{8585F2BE-83E1-430B-ADB1-38822D4B70AB}">
      <dsp:nvSpPr>
        <dsp:cNvPr id="0" name=""/>
        <dsp:cNvSpPr/>
      </dsp:nvSpPr>
      <dsp:spPr>
        <a:xfrm>
          <a:off x="3168372" y="326768"/>
          <a:ext cx="1759404" cy="703761"/>
        </a:xfrm>
        <a:prstGeom prst="chevron">
          <a:avLst/>
        </a:prstGeom>
        <a:solidFill>
          <a:schemeClr val="accent6">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s-ES" sz="1200" kern="1200" dirty="0" smtClean="0">
              <a:solidFill>
                <a:schemeClr val="tx1"/>
              </a:solidFill>
            </a:rPr>
            <a:t>INOPONIBLE</a:t>
          </a:r>
          <a:endParaRPr lang="es-ES" sz="1200" kern="1200" dirty="0">
            <a:solidFill>
              <a:schemeClr val="tx1"/>
            </a:solidFill>
          </a:endParaRPr>
        </a:p>
      </dsp:txBody>
      <dsp:txXfrm>
        <a:off x="3520253" y="326768"/>
        <a:ext cx="1055643" cy="70376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595C2-ADB0-4A22-95CC-C1AB653E20F4}">
      <dsp:nvSpPr>
        <dsp:cNvPr id="0" name=""/>
        <dsp:cNvSpPr/>
      </dsp:nvSpPr>
      <dsp:spPr>
        <a:xfrm>
          <a:off x="37" y="157776"/>
          <a:ext cx="7572352" cy="690862"/>
        </a:xfrm>
        <a:prstGeom prst="roundRect">
          <a:avLst/>
        </a:prstGeom>
        <a:solidFill>
          <a:schemeClr val="dk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i="0" kern="1200" dirty="0" smtClean="0"/>
            <a:t>Sociedades de personas</a:t>
          </a:r>
          <a:endParaRPr lang="es-ES" sz="1800" b="1" i="0" kern="1200" dirty="0"/>
        </a:p>
      </dsp:txBody>
      <dsp:txXfrm>
        <a:off x="33762" y="191501"/>
        <a:ext cx="7504902" cy="623412"/>
      </dsp:txXfrm>
    </dsp:sp>
    <dsp:sp modelId="{4E608167-9540-4538-9E77-2993C7C8724D}">
      <dsp:nvSpPr>
        <dsp:cNvPr id="0" name=""/>
        <dsp:cNvSpPr/>
      </dsp:nvSpPr>
      <dsp:spPr>
        <a:xfrm>
          <a:off x="0" y="894384"/>
          <a:ext cx="7572428" cy="117731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0425" tIns="22860" rIns="128016" bIns="22860" numCol="1" spcCol="1270" anchor="t" anchorCtr="0">
          <a:noAutofit/>
        </a:bodyPr>
        <a:lstStyle/>
        <a:p>
          <a:pPr marL="171450" lvl="1" indent="-171450" algn="just" defTabSz="800100">
            <a:lnSpc>
              <a:spcPct val="100000"/>
            </a:lnSpc>
            <a:spcBef>
              <a:spcPct val="0"/>
            </a:spcBef>
            <a:spcAft>
              <a:spcPts val="600"/>
            </a:spcAft>
            <a:buChar char="••"/>
          </a:pPr>
          <a:r>
            <a:rPr lang="es-ES" sz="1800" kern="1200" dirty="0" smtClean="0"/>
            <a:t>En cualquier momento, salvo pacto en contrario en el acto constitutivo.</a:t>
          </a:r>
          <a:endParaRPr lang="es-ES" sz="1800" b="1" i="0" kern="1200" dirty="0"/>
        </a:p>
        <a:p>
          <a:pPr marL="171450" lvl="1" indent="-171450" algn="just" defTabSz="800100">
            <a:lnSpc>
              <a:spcPct val="100000"/>
            </a:lnSpc>
            <a:spcBef>
              <a:spcPct val="0"/>
            </a:spcBef>
            <a:spcAft>
              <a:spcPts val="600"/>
            </a:spcAft>
            <a:buChar char="••"/>
          </a:pPr>
          <a:r>
            <a:rPr lang="es-ES" sz="1800" kern="1200" dirty="0" smtClean="0"/>
            <a:t>Responde de los perjuicios que ocasiona si la renuncia fuera dolosa o intempestiva. </a:t>
          </a:r>
          <a:endParaRPr lang="es-ES" sz="1800" b="1" i="0" kern="1200" dirty="0"/>
        </a:p>
      </dsp:txBody>
      <dsp:txXfrm>
        <a:off x="0" y="894384"/>
        <a:ext cx="7572428" cy="1177312"/>
      </dsp:txXfrm>
    </dsp:sp>
    <dsp:sp modelId="{391607E6-478B-48AD-B24D-26563D0ED0AC}">
      <dsp:nvSpPr>
        <dsp:cNvPr id="0" name=""/>
        <dsp:cNvSpPr/>
      </dsp:nvSpPr>
      <dsp:spPr>
        <a:xfrm>
          <a:off x="0" y="2250988"/>
          <a:ext cx="7572428" cy="606526"/>
        </a:xfrm>
        <a:prstGeom prst="roundRect">
          <a:avLst/>
        </a:prstGeom>
        <a:solidFill>
          <a:schemeClr val="dk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kern="1200" dirty="0" smtClean="0"/>
            <a:t>SRL y </a:t>
          </a:r>
          <a:r>
            <a:rPr lang="es-ES" sz="1800" b="1" kern="1200" dirty="0" err="1" smtClean="0"/>
            <a:t>SxA</a:t>
          </a:r>
          <a:endParaRPr lang="es-ES" sz="1800" b="1" i="0" kern="1200" dirty="0"/>
        </a:p>
      </dsp:txBody>
      <dsp:txXfrm>
        <a:off x="29608" y="2280596"/>
        <a:ext cx="7513212" cy="547310"/>
      </dsp:txXfrm>
    </dsp:sp>
    <dsp:sp modelId="{ABD31660-BD78-46AD-A7C2-7BAF3B30F83E}">
      <dsp:nvSpPr>
        <dsp:cNvPr id="0" name=""/>
        <dsp:cNvSpPr/>
      </dsp:nvSpPr>
      <dsp:spPr>
        <a:xfrm>
          <a:off x="0" y="2932120"/>
          <a:ext cx="7572428" cy="178278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0425" tIns="22860" rIns="128016" bIns="22860" numCol="1" spcCol="1270" anchor="t" anchorCtr="0">
          <a:noAutofit/>
        </a:bodyPr>
        <a:lstStyle/>
        <a:p>
          <a:pPr marL="171450" lvl="1" indent="-171450" algn="just" defTabSz="800100">
            <a:lnSpc>
              <a:spcPct val="100000"/>
            </a:lnSpc>
            <a:spcBef>
              <a:spcPct val="0"/>
            </a:spcBef>
            <a:spcAft>
              <a:spcPts val="600"/>
            </a:spcAft>
            <a:buChar char="••"/>
          </a:pPr>
          <a:r>
            <a:rPr lang="es-ES" sz="1800" kern="1200" dirty="0" smtClean="0"/>
            <a:t>No se desvincula automáticamente de la administración de la sociedad por el solo hecho de presentar su renuncia.</a:t>
          </a:r>
          <a:endParaRPr lang="es-ES" sz="1800" b="1" i="0" kern="1200" dirty="0"/>
        </a:p>
        <a:p>
          <a:pPr marL="171450" lvl="1" indent="-171450" algn="just" defTabSz="800100">
            <a:lnSpc>
              <a:spcPct val="100000"/>
            </a:lnSpc>
            <a:spcBef>
              <a:spcPct val="0"/>
            </a:spcBef>
            <a:spcAft>
              <a:spcPts val="600"/>
            </a:spcAft>
            <a:buChar char="••"/>
          </a:pPr>
          <a:r>
            <a:rPr lang="es-ES" sz="1800" kern="1200" dirty="0" smtClean="0"/>
            <a:t>Es operativa cuando es aceptada por </a:t>
          </a:r>
          <a:r>
            <a:rPr lang="es-ES" sz="1800" kern="1200" dirty="0" smtClean="0"/>
            <a:t>la gerencia / el </a:t>
          </a:r>
          <a:r>
            <a:rPr lang="es-ES" sz="1800" kern="1200" dirty="0" smtClean="0"/>
            <a:t>directorio.</a:t>
          </a:r>
          <a:endParaRPr lang="es-ES" sz="1800" b="1" i="0" kern="1200" dirty="0"/>
        </a:p>
        <a:p>
          <a:pPr marL="171450" lvl="1" indent="-171450" algn="just" defTabSz="800100">
            <a:lnSpc>
              <a:spcPct val="100000"/>
            </a:lnSpc>
            <a:spcBef>
              <a:spcPct val="0"/>
            </a:spcBef>
            <a:spcAft>
              <a:spcPts val="600"/>
            </a:spcAft>
            <a:buChar char="••"/>
          </a:pPr>
          <a:r>
            <a:rPr lang="es-ES" sz="1800" kern="1200" dirty="0" smtClean="0"/>
            <a:t>No debe afectar el funcionamiento regular de dicho órgano y no ser dolosa e intempestiva, debiendo en estos casos continuar en funciones hasta tanto la asamblea se pronuncie (art. 157 y 259).</a:t>
          </a:r>
          <a:endParaRPr lang="es-ES" sz="1800" b="1" i="0" kern="1200" dirty="0"/>
        </a:p>
      </dsp:txBody>
      <dsp:txXfrm>
        <a:off x="0" y="2932120"/>
        <a:ext cx="7572428" cy="17827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595C2-ADB0-4A22-95CC-C1AB653E20F4}">
      <dsp:nvSpPr>
        <dsp:cNvPr id="0" name=""/>
        <dsp:cNvSpPr/>
      </dsp:nvSpPr>
      <dsp:spPr>
        <a:xfrm>
          <a:off x="69589" y="140286"/>
          <a:ext cx="4941982" cy="399224"/>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a:lnSpc>
              <a:spcPct val="100000"/>
            </a:lnSpc>
            <a:spcBef>
              <a:spcPct val="0"/>
            </a:spcBef>
            <a:spcAft>
              <a:spcPts val="600"/>
            </a:spcAft>
          </a:pPr>
          <a:r>
            <a:rPr lang="es-ES" sz="1900" b="1" i="0" kern="1200" dirty="0" smtClean="0"/>
            <a:t>Sociedades de personas</a:t>
          </a:r>
          <a:endParaRPr lang="es-ES" sz="1900" b="1" i="0" kern="1200" dirty="0"/>
        </a:p>
      </dsp:txBody>
      <dsp:txXfrm>
        <a:off x="89078" y="159775"/>
        <a:ext cx="4903004" cy="360246"/>
      </dsp:txXfrm>
    </dsp:sp>
    <dsp:sp modelId="{4E608167-9540-4538-9E77-2993C7C8724D}">
      <dsp:nvSpPr>
        <dsp:cNvPr id="0" name=""/>
        <dsp:cNvSpPr/>
      </dsp:nvSpPr>
      <dsp:spPr>
        <a:xfrm>
          <a:off x="0" y="562440"/>
          <a:ext cx="8143932" cy="7948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1590" rIns="120904" bIns="21590" numCol="1" spcCol="1270" anchor="t" anchorCtr="0">
          <a:noAutofit/>
        </a:bodyPr>
        <a:lstStyle/>
        <a:p>
          <a:pPr marL="171450" lvl="1" indent="-171450" algn="just" defTabSz="755650">
            <a:lnSpc>
              <a:spcPct val="100000"/>
            </a:lnSpc>
            <a:spcBef>
              <a:spcPct val="0"/>
            </a:spcBef>
            <a:spcAft>
              <a:spcPts val="600"/>
            </a:spcAft>
            <a:buChar char="••"/>
          </a:pPr>
          <a:r>
            <a:rPr lang="es-ES" sz="1700" kern="1200" dirty="0" smtClean="0"/>
            <a:t>El contrato constitutivo puede prever la necesidad de justa causa para la remoción del o los administradores, en cuyo caso estos conservarán su cargo hasta la sentencia judicial, si negaran la existencia de aquella</a:t>
          </a:r>
          <a:endParaRPr lang="es-ES" sz="1700" b="1" i="0" kern="1200" dirty="0"/>
        </a:p>
      </dsp:txBody>
      <dsp:txXfrm>
        <a:off x="0" y="562440"/>
        <a:ext cx="8143932" cy="794880"/>
      </dsp:txXfrm>
    </dsp:sp>
    <dsp:sp modelId="{391607E6-478B-48AD-B24D-26563D0ED0AC}">
      <dsp:nvSpPr>
        <dsp:cNvPr id="0" name=""/>
        <dsp:cNvSpPr/>
      </dsp:nvSpPr>
      <dsp:spPr>
        <a:xfrm>
          <a:off x="69589" y="1469083"/>
          <a:ext cx="4941982" cy="375919"/>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a:lnSpc>
              <a:spcPct val="100000"/>
            </a:lnSpc>
            <a:spcBef>
              <a:spcPct val="0"/>
            </a:spcBef>
            <a:spcAft>
              <a:spcPts val="600"/>
            </a:spcAft>
          </a:pPr>
          <a:r>
            <a:rPr lang="es-ES" sz="1900" b="1" kern="1200" dirty="0" smtClean="0"/>
            <a:t>SRL</a:t>
          </a:r>
          <a:endParaRPr lang="es-ES" sz="1900" b="1" i="0" kern="1200" dirty="0"/>
        </a:p>
      </dsp:txBody>
      <dsp:txXfrm>
        <a:off x="87940" y="1487434"/>
        <a:ext cx="4905280" cy="339217"/>
      </dsp:txXfrm>
    </dsp:sp>
    <dsp:sp modelId="{ABD31660-BD78-46AD-A7C2-7BAF3B30F83E}">
      <dsp:nvSpPr>
        <dsp:cNvPr id="0" name=""/>
        <dsp:cNvSpPr/>
      </dsp:nvSpPr>
      <dsp:spPr>
        <a:xfrm>
          <a:off x="0" y="1907874"/>
          <a:ext cx="8143932" cy="123539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1590" rIns="120904" bIns="21590" numCol="1" spcCol="1270" anchor="t" anchorCtr="0">
          <a:noAutofit/>
        </a:bodyPr>
        <a:lstStyle/>
        <a:p>
          <a:pPr marL="171450" lvl="1" indent="-171450" algn="just" defTabSz="755650">
            <a:lnSpc>
              <a:spcPct val="100000"/>
            </a:lnSpc>
            <a:spcBef>
              <a:spcPct val="0"/>
            </a:spcBef>
            <a:spcAft>
              <a:spcPts val="600"/>
            </a:spcAft>
            <a:buChar char="••"/>
          </a:pPr>
          <a:r>
            <a:rPr lang="es-ES" sz="1700" kern="1200" dirty="0" smtClean="0"/>
            <a:t>Solo puede limitarse la libre revocabilidad de los administradores, cuando su designación ha sido condición expresa de la constitución de la sociedad.</a:t>
          </a:r>
          <a:endParaRPr lang="es-ES" sz="1700" b="1" i="0" kern="1200" dirty="0"/>
        </a:p>
      </dsp:txBody>
      <dsp:txXfrm>
        <a:off x="0" y="1907874"/>
        <a:ext cx="8143932" cy="1235394"/>
      </dsp:txXfrm>
    </dsp:sp>
    <dsp:sp modelId="{01D0805D-6D4E-4C78-B987-7CFF2EF37C58}">
      <dsp:nvSpPr>
        <dsp:cNvPr id="0" name=""/>
        <dsp:cNvSpPr/>
      </dsp:nvSpPr>
      <dsp:spPr>
        <a:xfrm>
          <a:off x="69589" y="2621656"/>
          <a:ext cx="4941982" cy="444138"/>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a:lnSpc>
              <a:spcPct val="100000"/>
            </a:lnSpc>
            <a:spcBef>
              <a:spcPct val="0"/>
            </a:spcBef>
            <a:spcAft>
              <a:spcPts val="600"/>
            </a:spcAft>
          </a:pPr>
          <a:r>
            <a:rPr lang="es-ES" sz="1900" b="1" kern="1200" dirty="0" err="1" smtClean="0"/>
            <a:t>SxA</a:t>
          </a:r>
          <a:endParaRPr lang="es-ES" sz="1900" b="1" i="0" kern="1200" dirty="0"/>
        </a:p>
      </dsp:txBody>
      <dsp:txXfrm>
        <a:off x="91270" y="2643337"/>
        <a:ext cx="4898620" cy="400776"/>
      </dsp:txXfrm>
    </dsp:sp>
    <dsp:sp modelId="{2BF54B00-5E8F-4321-BAD3-88B6BC49D699}">
      <dsp:nvSpPr>
        <dsp:cNvPr id="0" name=""/>
        <dsp:cNvSpPr/>
      </dsp:nvSpPr>
      <dsp:spPr>
        <a:xfrm>
          <a:off x="0" y="3114265"/>
          <a:ext cx="8143932" cy="7948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1590" rIns="120904" bIns="21590" numCol="1" spcCol="1270" anchor="t" anchorCtr="0">
          <a:noAutofit/>
        </a:bodyPr>
        <a:lstStyle/>
        <a:p>
          <a:pPr marL="171450" lvl="1" indent="-171450" algn="just" defTabSz="755650">
            <a:lnSpc>
              <a:spcPct val="100000"/>
            </a:lnSpc>
            <a:spcBef>
              <a:spcPct val="0"/>
            </a:spcBef>
            <a:spcAft>
              <a:spcPts val="600"/>
            </a:spcAft>
            <a:buChar char="••"/>
          </a:pPr>
          <a:r>
            <a:rPr lang="es-ES" sz="1700" kern="1200" dirty="0" smtClean="0"/>
            <a:t>El estatuto no puede suprimir ni restringir la revocabilidad de los directores. </a:t>
          </a:r>
          <a:endParaRPr lang="es-ES" sz="1700" b="1" i="0" kern="1200" dirty="0"/>
        </a:p>
        <a:p>
          <a:pPr marL="171450" lvl="1" indent="-171450" algn="just" defTabSz="755650">
            <a:lnSpc>
              <a:spcPct val="100000"/>
            </a:lnSpc>
            <a:spcBef>
              <a:spcPct val="0"/>
            </a:spcBef>
            <a:spcAft>
              <a:spcPts val="600"/>
            </a:spcAft>
            <a:buChar char="••"/>
          </a:pPr>
          <a:r>
            <a:rPr lang="es-ES" sz="1700" kern="1200" dirty="0" smtClean="0"/>
            <a:t>Su designación es revocable exclusivamente por la asamblea</a:t>
          </a:r>
          <a:endParaRPr lang="es-ES" sz="1700" b="1" i="0" kern="1200" dirty="0"/>
        </a:p>
      </dsp:txBody>
      <dsp:txXfrm>
        <a:off x="0" y="3114265"/>
        <a:ext cx="8143932" cy="794880"/>
      </dsp:txXfrm>
    </dsp:sp>
    <dsp:sp modelId="{A5C6AC35-7633-4887-840A-5896D6D2D74C}">
      <dsp:nvSpPr>
        <dsp:cNvPr id="0" name=""/>
        <dsp:cNvSpPr/>
      </dsp:nvSpPr>
      <dsp:spPr>
        <a:xfrm>
          <a:off x="0" y="3872470"/>
          <a:ext cx="8143932" cy="940567"/>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600"/>
            </a:spcAft>
          </a:pPr>
          <a:r>
            <a:rPr lang="es-ES" sz="1600" i="1" kern="1200" dirty="0" smtClean="0"/>
            <a:t>Sin perjuicio de que cualquiera de los accionistas pueda solicitar la remoción con causa de ellos, a través de juicio ordinario que deberá tramitar contra la sociedad y los directores cuya remoción se persigue (art. 113).</a:t>
          </a:r>
          <a:endParaRPr lang="es-ES" sz="1600" b="1" i="1" kern="1200" dirty="0"/>
        </a:p>
      </dsp:txBody>
      <dsp:txXfrm>
        <a:off x="45915" y="3918385"/>
        <a:ext cx="8052102" cy="84873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595C2-ADB0-4A22-95CC-C1AB653E20F4}">
      <dsp:nvSpPr>
        <dsp:cNvPr id="0" name=""/>
        <dsp:cNvSpPr/>
      </dsp:nvSpPr>
      <dsp:spPr>
        <a:xfrm>
          <a:off x="0" y="917696"/>
          <a:ext cx="8001056" cy="792829"/>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150000"/>
            </a:lnSpc>
            <a:spcBef>
              <a:spcPct val="0"/>
            </a:spcBef>
            <a:spcAft>
              <a:spcPts val="600"/>
            </a:spcAft>
          </a:pPr>
          <a:r>
            <a:rPr lang="es-ES" sz="2000" b="1" i="0" kern="1200" dirty="0" smtClean="0"/>
            <a:t>DG 45/15 - Art. 173 - Inscripción </a:t>
          </a:r>
          <a:r>
            <a:rPr lang="es-ES" sz="2000" b="1" kern="1200" dirty="0" smtClean="0"/>
            <a:t>de designación o remoción de autoridades</a:t>
          </a:r>
          <a:endParaRPr lang="es-ES" sz="2000" b="1" i="0" kern="1200" dirty="0"/>
        </a:p>
      </dsp:txBody>
      <dsp:txXfrm>
        <a:off x="38703" y="956399"/>
        <a:ext cx="7923650" cy="715423"/>
      </dsp:txXfrm>
    </dsp:sp>
    <dsp:sp modelId="{639B7EB6-1E97-4B82-9F9E-BA6D60838065}">
      <dsp:nvSpPr>
        <dsp:cNvPr id="0" name=""/>
        <dsp:cNvSpPr/>
      </dsp:nvSpPr>
      <dsp:spPr>
        <a:xfrm>
          <a:off x="0" y="1800025"/>
          <a:ext cx="8001056" cy="1072137"/>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150000"/>
            </a:lnSpc>
            <a:spcBef>
              <a:spcPct val="0"/>
            </a:spcBef>
            <a:spcAft>
              <a:spcPts val="600"/>
            </a:spcAft>
          </a:pPr>
          <a:r>
            <a:rPr lang="es-ES" sz="2000" b="1" i="0" kern="1200" dirty="0" smtClean="0"/>
            <a:t>DG 45/15 - </a:t>
          </a:r>
          <a:r>
            <a:rPr lang="es-ES" sz="2000" b="1" kern="1200" dirty="0" smtClean="0"/>
            <a:t>Art. 174 - Renuncia de Integrantes del Órgano de Administración o de Fiscalización </a:t>
          </a:r>
          <a:endParaRPr lang="es-ES" sz="2000" b="1" i="0" kern="1200" dirty="0"/>
        </a:p>
      </dsp:txBody>
      <dsp:txXfrm>
        <a:off x="52337" y="1852362"/>
        <a:ext cx="7896382" cy="967463"/>
      </dsp:txXfrm>
    </dsp:sp>
    <dsp:sp modelId="{53BB2A9F-DCFF-4ECC-9B29-C005B5548A86}">
      <dsp:nvSpPr>
        <dsp:cNvPr id="0" name=""/>
        <dsp:cNvSpPr/>
      </dsp:nvSpPr>
      <dsp:spPr>
        <a:xfrm>
          <a:off x="0" y="3007406"/>
          <a:ext cx="8001056" cy="855129"/>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150000"/>
            </a:lnSpc>
            <a:spcBef>
              <a:spcPct val="0"/>
            </a:spcBef>
            <a:spcAft>
              <a:spcPts val="600"/>
            </a:spcAft>
          </a:pPr>
          <a:r>
            <a:rPr lang="es-ES" sz="2000" b="1" kern="1200" dirty="0" smtClean="0">
              <a:solidFill>
                <a:schemeClr val="bg1"/>
              </a:solidFill>
              <a:latin typeface="+mj-lt"/>
              <a:ea typeface="+mj-ea"/>
              <a:cs typeface="+mj-cs"/>
            </a:rPr>
            <a:t>DG Nº51/16: </a:t>
          </a:r>
          <a:r>
            <a:rPr lang="es-AR" sz="2000" b="0" kern="1200" dirty="0" err="1" smtClean="0">
              <a:solidFill>
                <a:schemeClr val="bg1"/>
              </a:solidFill>
            </a:rPr>
            <a:t>Mod</a:t>
          </a:r>
          <a:r>
            <a:rPr lang="es-AR" sz="2000" b="0" kern="1200" dirty="0" smtClean="0">
              <a:solidFill>
                <a:schemeClr val="bg1"/>
              </a:solidFill>
            </a:rPr>
            <a:t>. inc. d). De DG </a:t>
          </a:r>
          <a:r>
            <a:rPr lang="es-ES" sz="2000" b="0" kern="1200" dirty="0" smtClean="0">
              <a:solidFill>
                <a:schemeClr val="bg1"/>
              </a:solidFill>
              <a:latin typeface="+mj-lt"/>
              <a:ea typeface="+mj-ea"/>
              <a:cs typeface="+mj-cs"/>
            </a:rPr>
            <a:t>45/15</a:t>
          </a:r>
          <a:endParaRPr lang="es-ES" sz="2000" b="0" i="0" kern="1200" dirty="0">
            <a:solidFill>
              <a:schemeClr val="bg1"/>
            </a:solidFill>
          </a:endParaRPr>
        </a:p>
      </dsp:txBody>
      <dsp:txXfrm>
        <a:off x="41744" y="3049150"/>
        <a:ext cx="7917568" cy="77164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85346-D411-4E1C-AEE9-CF340524E176}">
      <dsp:nvSpPr>
        <dsp:cNvPr id="0" name=""/>
        <dsp:cNvSpPr/>
      </dsp:nvSpPr>
      <dsp:spPr>
        <a:xfrm>
          <a:off x="0" y="473639"/>
          <a:ext cx="8143932" cy="16317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2060" tIns="291592" rIns="632060" bIns="128016" numCol="1" spcCol="1270" anchor="t" anchorCtr="0">
          <a:noAutofit/>
        </a:bodyPr>
        <a:lstStyle/>
        <a:p>
          <a:pPr marL="171450" lvl="1" indent="-171450" algn="l" defTabSz="800100">
            <a:lnSpc>
              <a:spcPct val="150000"/>
            </a:lnSpc>
            <a:spcBef>
              <a:spcPct val="0"/>
            </a:spcBef>
            <a:spcAft>
              <a:spcPts val="600"/>
            </a:spcAft>
            <a:buChar char="••"/>
          </a:pPr>
          <a:r>
            <a:rPr lang="es-ES" sz="1800" b="0" i="1" kern="1200" dirty="0" smtClean="0"/>
            <a:t>Los administradores y los representantes de la sociedad deben </a:t>
          </a:r>
          <a:r>
            <a:rPr lang="es-ES" sz="1800" b="1" i="1" kern="1200" dirty="0" smtClean="0"/>
            <a:t>obrar con lealtad y con la diligencia de un buen hombre de negocios. </a:t>
          </a:r>
          <a:endParaRPr lang="es-ES" sz="1800" b="1" i="1" kern="1200" dirty="0"/>
        </a:p>
      </dsp:txBody>
      <dsp:txXfrm>
        <a:off x="0" y="473639"/>
        <a:ext cx="8143932" cy="1631700"/>
      </dsp:txXfrm>
    </dsp:sp>
    <dsp:sp modelId="{B8958430-8579-47A3-AE4A-7E4F69380BB2}">
      <dsp:nvSpPr>
        <dsp:cNvPr id="0" name=""/>
        <dsp:cNvSpPr/>
      </dsp:nvSpPr>
      <dsp:spPr>
        <a:xfrm>
          <a:off x="407196" y="0"/>
          <a:ext cx="7403567" cy="677498"/>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475" tIns="0" rIns="215475" bIns="0" numCol="1" spcCol="1270" anchor="ctr" anchorCtr="0">
          <a:noAutofit/>
        </a:bodyPr>
        <a:lstStyle/>
        <a:p>
          <a:pPr lvl="0" algn="l" defTabSz="800100">
            <a:lnSpc>
              <a:spcPct val="150000"/>
            </a:lnSpc>
            <a:spcBef>
              <a:spcPct val="0"/>
            </a:spcBef>
            <a:spcAft>
              <a:spcPts val="600"/>
            </a:spcAft>
          </a:pPr>
          <a:r>
            <a:rPr lang="es-ES" sz="1800" b="1" i="0" kern="1200" dirty="0" smtClean="0"/>
            <a:t>Diligencia del administrador</a:t>
          </a:r>
          <a:endParaRPr lang="es-ES" sz="1800" kern="1200" dirty="0"/>
        </a:p>
      </dsp:txBody>
      <dsp:txXfrm>
        <a:off x="440269" y="33073"/>
        <a:ext cx="7337421" cy="611352"/>
      </dsp:txXfrm>
    </dsp:sp>
    <dsp:sp modelId="{297F6ED5-1B20-478A-B9EA-FFC22609DD8B}">
      <dsp:nvSpPr>
        <dsp:cNvPr id="0" name=""/>
        <dsp:cNvSpPr/>
      </dsp:nvSpPr>
      <dsp:spPr>
        <a:xfrm>
          <a:off x="0" y="2651798"/>
          <a:ext cx="8143932" cy="16317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2060" tIns="291592" rIns="632060" bIns="128016" numCol="1" spcCol="1270" anchor="t" anchorCtr="0">
          <a:noAutofit/>
        </a:bodyPr>
        <a:lstStyle/>
        <a:p>
          <a:pPr marL="171450" lvl="1" indent="-171450" algn="l" defTabSz="800100">
            <a:lnSpc>
              <a:spcPct val="150000"/>
            </a:lnSpc>
            <a:spcBef>
              <a:spcPct val="0"/>
            </a:spcBef>
            <a:spcAft>
              <a:spcPts val="600"/>
            </a:spcAft>
            <a:buChar char="••"/>
          </a:pPr>
          <a:r>
            <a:rPr lang="es-ES" sz="1800" b="0" i="1" kern="1200" dirty="0" smtClean="0"/>
            <a:t>Los que faltaren a sus obligaciones son </a:t>
          </a:r>
          <a:r>
            <a:rPr lang="es-ES" sz="1800" b="1" i="1" u="sng" kern="1200" dirty="0" smtClean="0"/>
            <a:t>responsables, ilimitada y solidariamente</a:t>
          </a:r>
          <a:r>
            <a:rPr lang="es-ES" sz="1800" b="0" i="1" kern="1200" dirty="0" smtClean="0"/>
            <a:t>, por los daños y perjuicios que resultaren de su acción u omisión.</a:t>
          </a:r>
          <a:endParaRPr lang="es-ES" sz="1800" b="0" i="1" kern="1200" dirty="0"/>
        </a:p>
      </dsp:txBody>
      <dsp:txXfrm>
        <a:off x="0" y="2651798"/>
        <a:ext cx="8143932" cy="1631700"/>
      </dsp:txXfrm>
    </dsp:sp>
    <dsp:sp modelId="{D3A1CE32-D305-465B-B7A8-F3A046AB1BAA}">
      <dsp:nvSpPr>
        <dsp:cNvPr id="0" name=""/>
        <dsp:cNvSpPr/>
      </dsp:nvSpPr>
      <dsp:spPr>
        <a:xfrm>
          <a:off x="407196" y="2239022"/>
          <a:ext cx="7403567" cy="677498"/>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475" tIns="0" rIns="215475" bIns="0" numCol="1" spcCol="1270" anchor="ctr" anchorCtr="0">
          <a:noAutofit/>
        </a:bodyPr>
        <a:lstStyle/>
        <a:p>
          <a:pPr lvl="0" algn="l" defTabSz="800100">
            <a:lnSpc>
              <a:spcPct val="150000"/>
            </a:lnSpc>
            <a:spcBef>
              <a:spcPct val="0"/>
            </a:spcBef>
            <a:spcAft>
              <a:spcPts val="600"/>
            </a:spcAft>
          </a:pPr>
          <a:r>
            <a:rPr lang="es-ES" sz="1800" b="1" i="0" kern="1200" dirty="0" smtClean="0"/>
            <a:t>Responsabilidad</a:t>
          </a:r>
          <a:endParaRPr lang="es-ES" sz="1800" b="1" i="1" kern="1200" dirty="0"/>
        </a:p>
      </dsp:txBody>
      <dsp:txXfrm>
        <a:off x="440269" y="2272095"/>
        <a:ext cx="7337421" cy="61135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60C56-F925-4561-9E46-752EC35820DD}">
      <dsp:nvSpPr>
        <dsp:cNvPr id="0" name=""/>
        <dsp:cNvSpPr/>
      </dsp:nvSpPr>
      <dsp:spPr>
        <a:xfrm>
          <a:off x="2448" y="483532"/>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Custodios de bienes ajenos</a:t>
          </a:r>
          <a:endParaRPr lang="es-ES" sz="1400" kern="1200" dirty="0"/>
        </a:p>
      </dsp:txBody>
      <dsp:txXfrm>
        <a:off x="2448" y="483532"/>
        <a:ext cx="1942639" cy="1165583"/>
      </dsp:txXfrm>
    </dsp:sp>
    <dsp:sp modelId="{38B509D8-67F8-4A5B-A604-FD79465EAD81}">
      <dsp:nvSpPr>
        <dsp:cNvPr id="0" name=""/>
        <dsp:cNvSpPr/>
      </dsp:nvSpPr>
      <dsp:spPr>
        <a:xfrm>
          <a:off x="2139351" y="483532"/>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Postergar sus intereses personales, evitando actuar en competencia. </a:t>
          </a:r>
          <a:endParaRPr lang="es-ES" sz="1400" kern="1200" dirty="0"/>
        </a:p>
      </dsp:txBody>
      <dsp:txXfrm>
        <a:off x="2139351" y="483532"/>
        <a:ext cx="1942639" cy="1165583"/>
      </dsp:txXfrm>
    </dsp:sp>
    <dsp:sp modelId="{47C38E0E-3A3A-4C08-A97E-FCE9DEFBE0B0}">
      <dsp:nvSpPr>
        <dsp:cNvPr id="0" name=""/>
        <dsp:cNvSpPr/>
      </dsp:nvSpPr>
      <dsp:spPr>
        <a:xfrm>
          <a:off x="4276254" y="483532"/>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Actuar de buena fe. </a:t>
          </a:r>
          <a:endParaRPr lang="es-ES" sz="1400" kern="1200" dirty="0"/>
        </a:p>
      </dsp:txBody>
      <dsp:txXfrm>
        <a:off x="4276254" y="483532"/>
        <a:ext cx="1942639" cy="1165583"/>
      </dsp:txXfrm>
    </dsp:sp>
    <dsp:sp modelId="{5DA8C801-376C-450D-96A1-91693C6A44D4}">
      <dsp:nvSpPr>
        <dsp:cNvPr id="0" name=""/>
        <dsp:cNvSpPr/>
      </dsp:nvSpPr>
      <dsp:spPr>
        <a:xfrm>
          <a:off x="6413158" y="483532"/>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Poner en los negocios sociales el mismo cuidado y la misma diligencia que pondrían en los suyos</a:t>
          </a:r>
          <a:endParaRPr lang="es-ES" sz="1400" kern="1200" dirty="0"/>
        </a:p>
      </dsp:txBody>
      <dsp:txXfrm>
        <a:off x="6413158" y="483532"/>
        <a:ext cx="1942639" cy="1165583"/>
      </dsp:txXfrm>
    </dsp:sp>
    <dsp:sp modelId="{8A4D822C-2EAC-4FCF-BD37-C778E51F6433}">
      <dsp:nvSpPr>
        <dsp:cNvPr id="0" name=""/>
        <dsp:cNvSpPr/>
      </dsp:nvSpPr>
      <dsp:spPr>
        <a:xfrm>
          <a:off x="2448" y="1843379"/>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Ser honesto con los fondos a su cargo diligente en el tiempo y las cosas y</a:t>
          </a:r>
          <a:endParaRPr lang="es-ES" sz="1400" kern="1200" dirty="0"/>
        </a:p>
      </dsp:txBody>
      <dsp:txXfrm>
        <a:off x="2448" y="1843379"/>
        <a:ext cx="1942639" cy="1165583"/>
      </dsp:txXfrm>
    </dsp:sp>
    <dsp:sp modelId="{8E759C04-B66C-4587-A3C0-ACF323E0136C}">
      <dsp:nvSpPr>
        <dsp:cNvPr id="0" name=""/>
        <dsp:cNvSpPr/>
      </dsp:nvSpPr>
      <dsp:spPr>
        <a:xfrm>
          <a:off x="2139351" y="1843379"/>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Prudente en el manejo de la cosa común</a:t>
          </a:r>
          <a:endParaRPr lang="es-ES" sz="1400" kern="1200" dirty="0"/>
        </a:p>
      </dsp:txBody>
      <dsp:txXfrm>
        <a:off x="2139351" y="1843379"/>
        <a:ext cx="1942639" cy="1165583"/>
      </dsp:txXfrm>
    </dsp:sp>
    <dsp:sp modelId="{320873D3-5BA9-4EA0-9E24-143A6EB2A790}">
      <dsp:nvSpPr>
        <dsp:cNvPr id="0" name=""/>
        <dsp:cNvSpPr/>
      </dsp:nvSpPr>
      <dsp:spPr>
        <a:xfrm>
          <a:off x="4276254" y="1843379"/>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Respetar las normas de funcionamiento de la sociedad y los derechos de todos sus integrantes.</a:t>
          </a:r>
          <a:endParaRPr lang="es-ES" sz="1400" kern="1200" dirty="0"/>
        </a:p>
      </dsp:txBody>
      <dsp:txXfrm>
        <a:off x="4276254" y="1843379"/>
        <a:ext cx="1942639" cy="1165583"/>
      </dsp:txXfrm>
    </dsp:sp>
    <dsp:sp modelId="{FC85EE84-C0BC-4C51-B3FB-B4634A11D708}">
      <dsp:nvSpPr>
        <dsp:cNvPr id="0" name=""/>
        <dsp:cNvSpPr/>
      </dsp:nvSpPr>
      <dsp:spPr>
        <a:xfrm>
          <a:off x="6413158" y="1843379"/>
          <a:ext cx="1942639" cy="1165583"/>
        </a:xfrm>
        <a:prstGeom prst="rect">
          <a:avLst/>
        </a:prstGeom>
        <a:solidFill>
          <a:schemeClr val="lt1">
            <a:hueOff val="0"/>
            <a:satOff val="0"/>
            <a:lumOff val="0"/>
            <a:alphaOff val="0"/>
          </a:schemeClr>
        </a:solidFill>
        <a:ln w="11429" cap="flat" cmpd="sng" algn="ctr">
          <a:solidFill>
            <a:schemeClr val="accent1">
              <a:shade val="80000"/>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Conservar los bienes de la sociedad</a:t>
          </a:r>
          <a:endParaRPr lang="es-ES" sz="1400" kern="1200" dirty="0"/>
        </a:p>
      </dsp:txBody>
      <dsp:txXfrm>
        <a:off x="6413158" y="1843379"/>
        <a:ext cx="1942639" cy="11655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DCCB5-67E2-4B64-B8C4-8865D776C1CF}">
      <dsp:nvSpPr>
        <dsp:cNvPr id="0" name=""/>
        <dsp:cNvSpPr/>
      </dsp:nvSpPr>
      <dsp:spPr>
        <a:xfrm>
          <a:off x="0" y="544955"/>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Órgano permanente</a:t>
          </a:r>
          <a:endParaRPr lang="es-ES" sz="2100" kern="1200" dirty="0"/>
        </a:p>
      </dsp:txBody>
      <dsp:txXfrm>
        <a:off x="0" y="544955"/>
        <a:ext cx="2098491" cy="1259094"/>
      </dsp:txXfrm>
    </dsp:sp>
    <dsp:sp modelId="{B99FF4EA-6517-406F-A921-F88CE166E639}">
      <dsp:nvSpPr>
        <dsp:cNvPr id="0" name=""/>
        <dsp:cNvSpPr/>
      </dsp:nvSpPr>
      <dsp:spPr>
        <a:xfrm>
          <a:off x="2308340" y="544955"/>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Órgano esencial</a:t>
          </a:r>
          <a:endParaRPr lang="es-ES" sz="2100" kern="1200" dirty="0"/>
        </a:p>
      </dsp:txBody>
      <dsp:txXfrm>
        <a:off x="2308340" y="544955"/>
        <a:ext cx="2098491" cy="1259094"/>
      </dsp:txXfrm>
    </dsp:sp>
    <dsp:sp modelId="{95B47EA0-B5C6-4116-ACEF-480773C18D83}">
      <dsp:nvSpPr>
        <dsp:cNvPr id="0" name=""/>
        <dsp:cNvSpPr/>
      </dsp:nvSpPr>
      <dsp:spPr>
        <a:xfrm>
          <a:off x="4616680" y="544955"/>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Realiza el OS</a:t>
          </a:r>
          <a:endParaRPr lang="es-ES" sz="2100" kern="1200" dirty="0"/>
        </a:p>
      </dsp:txBody>
      <dsp:txXfrm>
        <a:off x="4616680" y="544955"/>
        <a:ext cx="2098491" cy="1259094"/>
      </dsp:txXfrm>
    </dsp:sp>
    <dsp:sp modelId="{89C1D204-76DA-4B8C-9965-AA4EAAADEF94}">
      <dsp:nvSpPr>
        <dsp:cNvPr id="0" name=""/>
        <dsp:cNvSpPr/>
      </dsp:nvSpPr>
      <dsp:spPr>
        <a:xfrm>
          <a:off x="0" y="2013899"/>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Vincula a la sociedad</a:t>
          </a:r>
          <a:endParaRPr lang="es-ES" sz="2100" kern="1200" dirty="0"/>
        </a:p>
      </dsp:txBody>
      <dsp:txXfrm>
        <a:off x="0" y="2013899"/>
        <a:ext cx="2098491" cy="1259094"/>
      </dsp:txXfrm>
    </dsp:sp>
    <dsp:sp modelId="{45039E8B-B301-4276-B343-6A93EA673DA2}">
      <dsp:nvSpPr>
        <dsp:cNvPr id="0" name=""/>
        <dsp:cNvSpPr/>
      </dsp:nvSpPr>
      <dsp:spPr>
        <a:xfrm>
          <a:off x="2308340" y="2013899"/>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i="0" kern="1200" dirty="0" smtClean="0"/>
            <a:t>Representación orgánica </a:t>
          </a:r>
          <a:endParaRPr lang="es-ES" sz="2100" i="0" kern="1200" dirty="0"/>
        </a:p>
      </dsp:txBody>
      <dsp:txXfrm>
        <a:off x="2308340" y="2013899"/>
        <a:ext cx="2098491" cy="1259094"/>
      </dsp:txXfrm>
    </dsp:sp>
    <dsp:sp modelId="{0FD99F1C-6F11-4CD4-A1F2-ABC8BB42A181}">
      <dsp:nvSpPr>
        <dsp:cNvPr id="0" name=""/>
        <dsp:cNvSpPr/>
      </dsp:nvSpPr>
      <dsp:spPr>
        <a:xfrm>
          <a:off x="4616680" y="2013899"/>
          <a:ext cx="2098491" cy="1259094"/>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i="0" kern="1200" dirty="0" smtClean="0"/>
            <a:t>Normas aplicables</a:t>
          </a:r>
          <a:endParaRPr lang="es-ES" sz="2100" i="0" kern="1200" dirty="0"/>
        </a:p>
      </dsp:txBody>
      <dsp:txXfrm>
        <a:off x="4616680" y="2013899"/>
        <a:ext cx="2098491" cy="12590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85346-D411-4E1C-AEE9-CF340524E176}">
      <dsp:nvSpPr>
        <dsp:cNvPr id="0" name=""/>
        <dsp:cNvSpPr/>
      </dsp:nvSpPr>
      <dsp:spPr>
        <a:xfrm>
          <a:off x="0" y="48248"/>
          <a:ext cx="8215370" cy="2498192"/>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7604" tIns="541528" rIns="637604" bIns="106680" numCol="1" spcCol="1270" anchor="t" anchorCtr="0">
          <a:noAutofit/>
        </a:bodyPr>
        <a:lstStyle/>
        <a:p>
          <a:pPr marL="114300" lvl="1" indent="-114300" algn="l" defTabSz="666750">
            <a:lnSpc>
              <a:spcPct val="100000"/>
            </a:lnSpc>
            <a:spcBef>
              <a:spcPct val="0"/>
            </a:spcBef>
            <a:spcAft>
              <a:spcPts val="0"/>
            </a:spcAft>
            <a:buChar char="••"/>
          </a:pPr>
          <a:r>
            <a:rPr lang="es-ES" sz="1500" i="0" kern="1200" dirty="0" smtClean="0"/>
            <a:t>Los directores responden ilimitada y solidariamente hacia la sociedad, los accionistas y los terceros, por:</a:t>
          </a:r>
          <a:endParaRPr lang="es-ES" sz="1500" b="0" i="0" kern="1200" dirty="0"/>
        </a:p>
        <a:p>
          <a:pPr marL="342900" lvl="2" indent="-171450" algn="l" defTabSz="711200">
            <a:lnSpc>
              <a:spcPct val="100000"/>
            </a:lnSpc>
            <a:spcBef>
              <a:spcPct val="0"/>
            </a:spcBef>
            <a:spcAft>
              <a:spcPts val="0"/>
            </a:spcAft>
            <a:buChar char="••"/>
          </a:pPr>
          <a:r>
            <a:rPr lang="es-ES" sz="1600" b="1" i="0" kern="1200" dirty="0" smtClean="0"/>
            <a:t>el mal desempeño de su cargo (s/criterio del art. 59), </a:t>
          </a:r>
          <a:endParaRPr lang="es-ES" sz="1600" b="1" i="0" kern="1200" dirty="0"/>
        </a:p>
        <a:p>
          <a:pPr marL="342900" lvl="2" indent="-171450" algn="l" defTabSz="711200">
            <a:lnSpc>
              <a:spcPct val="100000"/>
            </a:lnSpc>
            <a:spcBef>
              <a:spcPct val="0"/>
            </a:spcBef>
            <a:spcAft>
              <a:spcPts val="0"/>
            </a:spcAft>
            <a:buChar char="••"/>
          </a:pPr>
          <a:r>
            <a:rPr lang="es-ES" sz="1600" b="1" i="0" kern="1200" dirty="0" smtClean="0"/>
            <a:t>violación de la ley, el estatuto o el reglamento y </a:t>
          </a:r>
          <a:endParaRPr lang="es-ES" sz="1600" b="1" i="0" kern="1200" dirty="0"/>
        </a:p>
        <a:p>
          <a:pPr marL="342900" lvl="2" indent="-171450" algn="l" defTabSz="711200">
            <a:lnSpc>
              <a:spcPct val="100000"/>
            </a:lnSpc>
            <a:spcBef>
              <a:spcPct val="0"/>
            </a:spcBef>
            <a:spcAft>
              <a:spcPts val="0"/>
            </a:spcAft>
            <a:buChar char="••"/>
          </a:pPr>
          <a:r>
            <a:rPr lang="es-ES" sz="1600" b="1" i="0" kern="1200" dirty="0" smtClean="0"/>
            <a:t>por cualquier otro daño producido por:</a:t>
          </a:r>
          <a:endParaRPr lang="es-ES" sz="1600" b="1" i="0" kern="1200" dirty="0"/>
        </a:p>
        <a:p>
          <a:pPr marL="342900" lvl="2" indent="-171450" algn="l" defTabSz="711200">
            <a:lnSpc>
              <a:spcPct val="100000"/>
            </a:lnSpc>
            <a:spcBef>
              <a:spcPct val="0"/>
            </a:spcBef>
            <a:spcAft>
              <a:spcPts val="0"/>
            </a:spcAft>
            <a:buChar char="••"/>
          </a:pPr>
          <a:r>
            <a:rPr lang="es-ES" sz="1600" b="1" i="0" kern="1200" dirty="0" smtClean="0"/>
            <a:t>	dolo (clara intención de dañar)</a:t>
          </a:r>
          <a:endParaRPr lang="es-ES" sz="1600" b="1" i="0" kern="1200" dirty="0"/>
        </a:p>
        <a:p>
          <a:pPr marL="514350" lvl="3" indent="-171450" algn="l" defTabSz="711200">
            <a:lnSpc>
              <a:spcPct val="100000"/>
            </a:lnSpc>
            <a:spcBef>
              <a:spcPct val="0"/>
            </a:spcBef>
            <a:spcAft>
              <a:spcPts val="0"/>
            </a:spcAft>
            <a:buChar char="••"/>
          </a:pPr>
          <a:r>
            <a:rPr lang="es-ES" sz="1600" b="1" i="0" kern="1200" dirty="0" smtClean="0"/>
            <a:t>	abuso de facultades (se excede en sus atribuciones) o</a:t>
          </a:r>
          <a:endParaRPr lang="es-ES" sz="1600" b="1" i="0" kern="1200" dirty="0"/>
        </a:p>
        <a:p>
          <a:pPr marL="685800" lvl="4" indent="-171450" algn="l" defTabSz="711200">
            <a:lnSpc>
              <a:spcPct val="100000"/>
            </a:lnSpc>
            <a:spcBef>
              <a:spcPct val="0"/>
            </a:spcBef>
            <a:spcAft>
              <a:spcPts val="0"/>
            </a:spcAft>
            <a:buChar char="••"/>
          </a:pPr>
          <a:r>
            <a:rPr lang="es-ES" sz="1600" b="1" i="0" kern="1200" dirty="0" smtClean="0"/>
            <a:t>	culpa grave (algo más que la mera negligencia)…</a:t>
          </a:r>
          <a:endParaRPr lang="es-ES" sz="1600" b="1" i="0" kern="1200" dirty="0"/>
        </a:p>
      </dsp:txBody>
      <dsp:txXfrm>
        <a:off x="0" y="48248"/>
        <a:ext cx="8215370" cy="2498192"/>
      </dsp:txXfrm>
    </dsp:sp>
    <dsp:sp modelId="{B8958430-8579-47A3-AE4A-7E4F69380BB2}">
      <dsp:nvSpPr>
        <dsp:cNvPr id="0" name=""/>
        <dsp:cNvSpPr/>
      </dsp:nvSpPr>
      <dsp:spPr>
        <a:xfrm>
          <a:off x="410768" y="114872"/>
          <a:ext cx="7468510" cy="307631"/>
        </a:xfrm>
        <a:prstGeom prst="roundRect">
          <a:avLst/>
        </a:prstGeom>
        <a:solidFill>
          <a:schemeClr val="accent1">
            <a:alpha val="90000"/>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22300">
            <a:lnSpc>
              <a:spcPct val="100000"/>
            </a:lnSpc>
            <a:spcBef>
              <a:spcPct val="0"/>
            </a:spcBef>
            <a:spcAft>
              <a:spcPts val="0"/>
            </a:spcAft>
          </a:pPr>
          <a:r>
            <a:rPr lang="es-ES" sz="1400" b="1" kern="1200" dirty="0" smtClean="0"/>
            <a:t>Responsabilidad</a:t>
          </a:r>
          <a:endParaRPr lang="es-ES" sz="1400" kern="1200" dirty="0"/>
        </a:p>
      </dsp:txBody>
      <dsp:txXfrm>
        <a:off x="425785" y="129889"/>
        <a:ext cx="7438476" cy="277597"/>
      </dsp:txXfrm>
    </dsp:sp>
    <dsp:sp modelId="{C2843DBE-FA3D-4609-BB40-9684252683E8}">
      <dsp:nvSpPr>
        <dsp:cNvPr id="0" name=""/>
        <dsp:cNvSpPr/>
      </dsp:nvSpPr>
      <dsp:spPr>
        <a:xfrm>
          <a:off x="0" y="2664451"/>
          <a:ext cx="8215370" cy="2121894"/>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7604" tIns="541528" rIns="637604" bIns="99568" numCol="1" spcCol="1270" anchor="t" anchorCtr="0">
          <a:noAutofit/>
        </a:bodyPr>
        <a:lstStyle/>
        <a:p>
          <a:pPr marL="114300" lvl="1" indent="-114300" algn="l" defTabSz="622300">
            <a:lnSpc>
              <a:spcPct val="100000"/>
            </a:lnSpc>
            <a:spcBef>
              <a:spcPct val="0"/>
            </a:spcBef>
            <a:spcAft>
              <a:spcPts val="0"/>
            </a:spcAft>
            <a:buChar char="••"/>
          </a:pPr>
          <a:r>
            <a:rPr lang="es-ES" sz="1400" i="0" kern="1200" dirty="0" smtClean="0"/>
            <a:t>Se hará </a:t>
          </a:r>
          <a:r>
            <a:rPr lang="es-ES" sz="1400" b="1" i="0" kern="1200" dirty="0" smtClean="0"/>
            <a:t>atendiendo a la actuación individual </a:t>
          </a:r>
          <a:r>
            <a:rPr lang="es-ES" sz="1400" i="0" kern="1200" dirty="0" smtClean="0"/>
            <a:t>cuando se hubieren asignado funciones en forma personal de acuerdo con lo establecido en el estatuto, el reglamento o decisión asamblearia. </a:t>
          </a:r>
        </a:p>
        <a:p>
          <a:pPr marL="114300" lvl="1" indent="-114300" algn="l" defTabSz="622300">
            <a:lnSpc>
              <a:spcPct val="100000"/>
            </a:lnSpc>
            <a:spcBef>
              <a:spcPct val="0"/>
            </a:spcBef>
            <a:spcAft>
              <a:spcPts val="0"/>
            </a:spcAft>
            <a:buChar char="••"/>
          </a:pPr>
          <a:r>
            <a:rPr lang="es-ES" sz="1400" i="0" kern="1200" dirty="0" smtClean="0"/>
            <a:t>La decisión de la asamblea y la designación de las personas que han de desempeñar las funciones deben ser inscriptas el Registro Público de Comercio como requisito para la aplicación de lo dispuesto en este párrafo.</a:t>
          </a:r>
        </a:p>
      </dsp:txBody>
      <dsp:txXfrm>
        <a:off x="0" y="2664451"/>
        <a:ext cx="8215370" cy="2121894"/>
      </dsp:txXfrm>
    </dsp:sp>
    <dsp:sp modelId="{6B262D62-7283-4C87-9E5B-5DAC173AEE5C}">
      <dsp:nvSpPr>
        <dsp:cNvPr id="0" name=""/>
        <dsp:cNvSpPr/>
      </dsp:nvSpPr>
      <dsp:spPr>
        <a:xfrm>
          <a:off x="290811" y="2830213"/>
          <a:ext cx="7468510" cy="352369"/>
        </a:xfrm>
        <a:prstGeom prst="roundRect">
          <a:avLst/>
        </a:prstGeom>
        <a:solidFill>
          <a:schemeClr val="accent1">
            <a:alpha val="90000"/>
            <a:hueOff val="0"/>
            <a:satOff val="0"/>
            <a:lumOff val="0"/>
            <a:alphaOff val="-4000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7365" tIns="0" rIns="217365" bIns="0" numCol="1" spcCol="1270" anchor="ctr" anchorCtr="0">
          <a:noAutofit/>
        </a:bodyPr>
        <a:lstStyle/>
        <a:p>
          <a:pPr lvl="0" algn="l" defTabSz="622300">
            <a:lnSpc>
              <a:spcPct val="100000"/>
            </a:lnSpc>
            <a:spcBef>
              <a:spcPct val="0"/>
            </a:spcBef>
            <a:spcAft>
              <a:spcPts val="0"/>
            </a:spcAft>
          </a:pPr>
          <a:r>
            <a:rPr lang="es-ES" sz="1400" b="1" kern="1200" dirty="0" smtClean="0"/>
            <a:t>Imputación de la responsabilidad</a:t>
          </a:r>
          <a:endParaRPr lang="es-ES" sz="1400" i="1" kern="1200" dirty="0"/>
        </a:p>
      </dsp:txBody>
      <dsp:txXfrm>
        <a:off x="308012" y="2847414"/>
        <a:ext cx="7434108" cy="31796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E86CE-4E90-4CBF-AA1E-D118E20ED388}">
      <dsp:nvSpPr>
        <dsp:cNvPr id="0" name=""/>
        <dsp:cNvSpPr/>
      </dsp:nvSpPr>
      <dsp:spPr>
        <a:xfrm>
          <a:off x="0" y="777207"/>
          <a:ext cx="8572560" cy="3839748"/>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65326" tIns="416560" rIns="665326" bIns="113792" numCol="1" spcCol="1270" anchor="t" anchorCtr="0">
          <a:noAutofit/>
        </a:bodyPr>
        <a:lstStyle/>
        <a:p>
          <a:pPr marL="171450" lvl="1" indent="-171450" algn="just" defTabSz="711200">
            <a:lnSpc>
              <a:spcPct val="100000"/>
            </a:lnSpc>
            <a:spcBef>
              <a:spcPct val="0"/>
            </a:spcBef>
            <a:spcAft>
              <a:spcPts val="600"/>
            </a:spcAft>
            <a:buChar char="••"/>
          </a:pPr>
          <a:r>
            <a:rPr lang="es-ES" sz="1600" i="0" kern="1200" dirty="0" smtClean="0"/>
            <a:t>Quienes no pueden ejercer el comercio (si no son mayores de edad y personas capaces)</a:t>
          </a:r>
          <a:endParaRPr lang="es-ES" sz="1600" i="0" kern="1200" dirty="0"/>
        </a:p>
        <a:p>
          <a:pPr marL="171450" lvl="1" indent="-171450" algn="just" defTabSz="711200">
            <a:lnSpc>
              <a:spcPct val="100000"/>
            </a:lnSpc>
            <a:spcBef>
              <a:spcPct val="0"/>
            </a:spcBef>
            <a:spcAft>
              <a:spcPts val="600"/>
            </a:spcAft>
            <a:buChar char="••"/>
          </a:pPr>
          <a:r>
            <a:rPr lang="es-ES" sz="1600" i="0" kern="1200" dirty="0" smtClean="0"/>
            <a:t>Fallidos por quiebra culpable o fraudulenta, los fallidos por quiebra casual o los concursados; los directores y administradores de sociedad cuya conducta se calificare de  culpable o fraudulenta, hasta que no queden rehabilitados.</a:t>
          </a:r>
          <a:endParaRPr lang="es-ES" sz="1600" i="0" kern="1200" dirty="0"/>
        </a:p>
        <a:p>
          <a:pPr marL="171450" lvl="1" indent="-171450" algn="just" defTabSz="711200">
            <a:lnSpc>
              <a:spcPct val="100000"/>
            </a:lnSpc>
            <a:spcBef>
              <a:spcPct val="0"/>
            </a:spcBef>
            <a:spcAft>
              <a:spcPts val="600"/>
            </a:spcAft>
            <a:buChar char="••"/>
          </a:pPr>
          <a:r>
            <a:rPr lang="es-ES" sz="1600" i="0" kern="1200" dirty="0" smtClean="0"/>
            <a:t>Condenados con accesoria de inhabilitación de ejercer cargos públicos; los condenados por hurto, robo, defraudación, cohecho, emisión de cheques sin fondos y delitos contra la fe pública; los condenados por delitos cometidos en la constitución, funcionamiento y liquidación de sociedades. En todos los casos hasta después de 10 años de cumplida la condena;</a:t>
          </a:r>
          <a:endParaRPr lang="es-ES" sz="1600" i="0" kern="1200" dirty="0"/>
        </a:p>
        <a:p>
          <a:pPr marL="171450" lvl="1" indent="-171450" algn="just" defTabSz="711200">
            <a:lnSpc>
              <a:spcPct val="100000"/>
            </a:lnSpc>
            <a:spcBef>
              <a:spcPct val="0"/>
            </a:spcBef>
            <a:spcAft>
              <a:spcPts val="600"/>
            </a:spcAft>
            <a:buChar char="••"/>
          </a:pPr>
          <a:r>
            <a:rPr lang="es-ES" sz="1600" i="0" kern="1200" dirty="0" smtClean="0"/>
            <a:t>Funcionarios de la administración pública cuyo desempeño se relacione con el objeto de la sociedad, hasta 2 años del cese de sus funciones.</a:t>
          </a:r>
          <a:endParaRPr lang="es-ES" sz="1600" i="0" kern="1200" dirty="0"/>
        </a:p>
      </dsp:txBody>
      <dsp:txXfrm>
        <a:off x="0" y="777207"/>
        <a:ext cx="8572560" cy="3839748"/>
      </dsp:txXfrm>
    </dsp:sp>
    <dsp:sp modelId="{38403124-866E-4AD5-8B05-622E508897F1}">
      <dsp:nvSpPr>
        <dsp:cNvPr id="0" name=""/>
        <dsp:cNvSpPr/>
      </dsp:nvSpPr>
      <dsp:spPr>
        <a:xfrm>
          <a:off x="428628" y="0"/>
          <a:ext cx="6728448" cy="1045893"/>
        </a:xfrm>
        <a:prstGeom prst="round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6816" tIns="0" rIns="226816" bIns="0" numCol="1" spcCol="1270" anchor="ctr" anchorCtr="0">
          <a:noAutofit/>
        </a:bodyPr>
        <a:lstStyle/>
        <a:p>
          <a:pPr lvl="0" algn="just" defTabSz="711200">
            <a:lnSpc>
              <a:spcPct val="100000"/>
            </a:lnSpc>
            <a:spcBef>
              <a:spcPct val="0"/>
            </a:spcBef>
            <a:spcAft>
              <a:spcPts val="600"/>
            </a:spcAft>
          </a:pPr>
          <a:r>
            <a:rPr lang="es-ES" sz="1600" kern="1200" dirty="0" smtClean="0"/>
            <a:t>No pueden ser Directores ni Gerentes:</a:t>
          </a:r>
          <a:endParaRPr lang="es-ES" sz="1600" i="1" kern="1200" dirty="0" smtClean="0"/>
        </a:p>
      </dsp:txBody>
      <dsp:txXfrm>
        <a:off x="479684" y="51056"/>
        <a:ext cx="6626336" cy="94378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E86CE-4E90-4CBF-AA1E-D118E20ED388}">
      <dsp:nvSpPr>
        <dsp:cNvPr id="0" name=""/>
        <dsp:cNvSpPr/>
      </dsp:nvSpPr>
      <dsp:spPr>
        <a:xfrm>
          <a:off x="0" y="162302"/>
          <a:ext cx="8143932" cy="3481035"/>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2060" tIns="1103884" rIns="632060" bIns="128016" numCol="1" spcCol="1270" anchor="t" anchorCtr="0">
          <a:noAutofit/>
        </a:bodyPr>
        <a:lstStyle/>
        <a:p>
          <a:pPr marL="171450" lvl="1" indent="-171450" algn="just" defTabSz="800100">
            <a:lnSpc>
              <a:spcPct val="100000"/>
            </a:lnSpc>
            <a:spcBef>
              <a:spcPct val="0"/>
            </a:spcBef>
            <a:spcAft>
              <a:spcPts val="600"/>
            </a:spcAft>
            <a:buChar char="••"/>
          </a:pPr>
          <a:r>
            <a:rPr lang="es-ES" sz="1800" b="0" i="0" kern="1200" dirty="0" smtClean="0"/>
            <a:t>El directorio, o en su defecto el síndico, por propia iniciativa o a pedido fundado de cualquier accionista, debe convocar a asamblea ordinaria para su remoción, que se celebrará dentro de los 40 días de solicitada. </a:t>
          </a:r>
          <a:endParaRPr lang="es-ES" sz="1800" i="0" kern="1200" dirty="0" smtClean="0"/>
        </a:p>
        <a:p>
          <a:pPr marL="171450" lvl="1" indent="-171450" algn="just" defTabSz="800100">
            <a:lnSpc>
              <a:spcPct val="100000"/>
            </a:lnSpc>
            <a:spcBef>
              <a:spcPct val="0"/>
            </a:spcBef>
            <a:spcAft>
              <a:spcPts val="600"/>
            </a:spcAft>
            <a:buChar char="••"/>
          </a:pPr>
          <a:r>
            <a:rPr lang="es-ES" sz="1800" b="0" i="0" kern="1200" dirty="0" smtClean="0"/>
            <a:t>Denegada la remoción, cualquier accionista, director o síndico, puede requerirla judicialmente.</a:t>
          </a:r>
          <a:endParaRPr lang="es-ES" sz="1800" i="0" kern="1200" dirty="0" smtClean="0"/>
        </a:p>
        <a:p>
          <a:pPr marL="171450" lvl="1" indent="-171450" algn="just" defTabSz="800100">
            <a:lnSpc>
              <a:spcPct val="100000"/>
            </a:lnSpc>
            <a:spcBef>
              <a:spcPct val="0"/>
            </a:spcBef>
            <a:spcAft>
              <a:spcPts val="600"/>
            </a:spcAft>
            <a:buChar char="••"/>
          </a:pPr>
          <a:endParaRPr lang="es-ES" sz="1800" i="1" kern="1200" dirty="0" smtClean="0"/>
        </a:p>
      </dsp:txBody>
      <dsp:txXfrm>
        <a:off x="0" y="162302"/>
        <a:ext cx="8143932" cy="3481035"/>
      </dsp:txXfrm>
    </dsp:sp>
    <dsp:sp modelId="{38403124-866E-4AD5-8B05-622E508897F1}">
      <dsp:nvSpPr>
        <dsp:cNvPr id="0" name=""/>
        <dsp:cNvSpPr/>
      </dsp:nvSpPr>
      <dsp:spPr>
        <a:xfrm>
          <a:off x="407196" y="0"/>
          <a:ext cx="5700752" cy="909729"/>
        </a:xfrm>
        <a:prstGeom prst="round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475" tIns="0" rIns="215475" bIns="0" numCol="1" spcCol="1270" anchor="ctr" anchorCtr="0">
          <a:noAutofit/>
        </a:bodyPr>
        <a:lstStyle/>
        <a:p>
          <a:pPr lvl="0" algn="just" defTabSz="800100">
            <a:lnSpc>
              <a:spcPct val="100000"/>
            </a:lnSpc>
            <a:spcBef>
              <a:spcPct val="0"/>
            </a:spcBef>
            <a:spcAft>
              <a:spcPts val="600"/>
            </a:spcAft>
          </a:pPr>
          <a:r>
            <a:rPr lang="es-ES" sz="1800" i="0" kern="1200" dirty="0" smtClean="0"/>
            <a:t>Director o gerente incluido en el art. 264:</a:t>
          </a:r>
        </a:p>
      </dsp:txBody>
      <dsp:txXfrm>
        <a:off x="451605" y="44409"/>
        <a:ext cx="5611934" cy="82091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E86CE-4E90-4CBF-AA1E-D118E20ED388}">
      <dsp:nvSpPr>
        <dsp:cNvPr id="0" name=""/>
        <dsp:cNvSpPr/>
      </dsp:nvSpPr>
      <dsp:spPr>
        <a:xfrm>
          <a:off x="0" y="281628"/>
          <a:ext cx="8643998" cy="1087928"/>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70870" tIns="354076" rIns="670870" bIns="113792" numCol="1" spcCol="1270" anchor="t" anchorCtr="0">
          <a:noAutofit/>
        </a:bodyPr>
        <a:lstStyle/>
        <a:p>
          <a:pPr marL="171450" lvl="1" indent="-171450" algn="just" defTabSz="711200">
            <a:lnSpc>
              <a:spcPct val="100000"/>
            </a:lnSpc>
            <a:spcBef>
              <a:spcPct val="0"/>
            </a:spcBef>
            <a:spcAft>
              <a:spcPts val="600"/>
            </a:spcAft>
            <a:buChar char="••"/>
          </a:pPr>
          <a:r>
            <a:rPr lang="es-ES" sz="1600" i="0" kern="1200" dirty="0" smtClean="0"/>
            <a:t>de la actividad en que éste opere y</a:t>
          </a:r>
        </a:p>
        <a:p>
          <a:pPr marL="171450" lvl="1" indent="-171450" algn="just" defTabSz="711200">
            <a:lnSpc>
              <a:spcPct val="100000"/>
            </a:lnSpc>
            <a:spcBef>
              <a:spcPct val="0"/>
            </a:spcBef>
            <a:spcAft>
              <a:spcPts val="600"/>
            </a:spcAft>
            <a:buChar char="••"/>
          </a:pPr>
          <a:r>
            <a:rPr lang="es-ES" sz="1600" i="0" kern="1200" dirty="0" smtClean="0"/>
            <a:t>siempre que se concierten en las condiciones del mercado</a:t>
          </a:r>
        </a:p>
      </dsp:txBody>
      <dsp:txXfrm>
        <a:off x="0" y="281628"/>
        <a:ext cx="8643998" cy="1087928"/>
      </dsp:txXfrm>
    </dsp:sp>
    <dsp:sp modelId="{38403124-866E-4AD5-8B05-622E508897F1}">
      <dsp:nvSpPr>
        <dsp:cNvPr id="0" name=""/>
        <dsp:cNvSpPr/>
      </dsp:nvSpPr>
      <dsp:spPr>
        <a:xfrm>
          <a:off x="360447" y="369"/>
          <a:ext cx="8275733" cy="460824"/>
        </a:xfrm>
        <a:prstGeom prst="round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lvl="0" algn="just" defTabSz="711200">
            <a:lnSpc>
              <a:spcPct val="100000"/>
            </a:lnSpc>
            <a:spcBef>
              <a:spcPct val="0"/>
            </a:spcBef>
            <a:spcAft>
              <a:spcPts val="600"/>
            </a:spcAft>
          </a:pPr>
          <a:r>
            <a:rPr lang="es-ES" sz="1600" i="0" kern="1200" dirty="0" smtClean="0"/>
            <a:t>1. El director puede celebrar con la sociedad contratos que sean</a:t>
          </a:r>
        </a:p>
      </dsp:txBody>
      <dsp:txXfrm>
        <a:off x="382943" y="22865"/>
        <a:ext cx="8230741" cy="415832"/>
      </dsp:txXfrm>
    </dsp:sp>
    <dsp:sp modelId="{0C5D96A0-AF82-4083-B7D7-E9B94822D63B}">
      <dsp:nvSpPr>
        <dsp:cNvPr id="0" name=""/>
        <dsp:cNvSpPr/>
      </dsp:nvSpPr>
      <dsp:spPr>
        <a:xfrm>
          <a:off x="0" y="1605126"/>
          <a:ext cx="8643998" cy="1017450"/>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70870" tIns="354076" rIns="670870" bIns="113792" numCol="1" spcCol="1270" anchor="t" anchorCtr="0">
          <a:noAutofit/>
        </a:bodyPr>
        <a:lstStyle/>
        <a:p>
          <a:pPr marL="171450" lvl="1" indent="-171450" algn="just" defTabSz="711200">
            <a:lnSpc>
              <a:spcPct val="100000"/>
            </a:lnSpc>
            <a:spcBef>
              <a:spcPct val="0"/>
            </a:spcBef>
            <a:spcAft>
              <a:spcPts val="600"/>
            </a:spcAft>
            <a:buChar char="••"/>
          </a:pPr>
          <a:r>
            <a:rPr lang="es-ES" sz="1600" i="0" kern="1200" dirty="0" smtClean="0"/>
            <a:t>sólo podrán celebrarse previa aprobación del Directorio o</a:t>
          </a:r>
        </a:p>
        <a:p>
          <a:pPr marL="171450" lvl="1" indent="-171450" algn="just" defTabSz="711200">
            <a:lnSpc>
              <a:spcPct val="100000"/>
            </a:lnSpc>
            <a:spcBef>
              <a:spcPct val="0"/>
            </a:spcBef>
            <a:spcAft>
              <a:spcPts val="600"/>
            </a:spcAft>
            <a:buChar char="••"/>
          </a:pPr>
          <a:r>
            <a:rPr lang="es-ES" sz="1600" i="0" kern="1200" dirty="0" smtClean="0"/>
            <a:t>conformidad de la Sindicatura, si no existiese quórum. </a:t>
          </a:r>
        </a:p>
      </dsp:txBody>
      <dsp:txXfrm>
        <a:off x="0" y="1605126"/>
        <a:ext cx="8643998" cy="1017450"/>
      </dsp:txXfrm>
    </dsp:sp>
    <dsp:sp modelId="{5EDD45A6-78D0-40A0-8B47-600948480C54}">
      <dsp:nvSpPr>
        <dsp:cNvPr id="0" name=""/>
        <dsp:cNvSpPr/>
      </dsp:nvSpPr>
      <dsp:spPr>
        <a:xfrm>
          <a:off x="360447" y="1442244"/>
          <a:ext cx="8275733" cy="413802"/>
        </a:xfrm>
        <a:prstGeom prst="round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lvl="0" algn="just" defTabSz="711200">
            <a:lnSpc>
              <a:spcPct val="100000"/>
            </a:lnSpc>
            <a:spcBef>
              <a:spcPct val="0"/>
            </a:spcBef>
            <a:spcAft>
              <a:spcPts val="600"/>
            </a:spcAft>
          </a:pPr>
          <a:r>
            <a:rPr lang="es-ES" sz="1600" i="0" kern="1200" dirty="0" smtClean="0"/>
            <a:t>2. Contratos que no reúnan estos requisitos </a:t>
          </a:r>
        </a:p>
      </dsp:txBody>
      <dsp:txXfrm>
        <a:off x="380647" y="1462444"/>
        <a:ext cx="8235333" cy="373402"/>
      </dsp:txXfrm>
    </dsp:sp>
    <dsp:sp modelId="{865B23A1-83F8-47AA-B425-17C3CDB04C71}">
      <dsp:nvSpPr>
        <dsp:cNvPr id="0" name=""/>
        <dsp:cNvSpPr/>
      </dsp:nvSpPr>
      <dsp:spPr>
        <a:xfrm>
          <a:off x="0" y="2877258"/>
          <a:ext cx="8643998" cy="1713600"/>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70870" tIns="354076" rIns="670870" bIns="113792" numCol="1" spcCol="1270" anchor="t" anchorCtr="0">
          <a:noAutofit/>
        </a:bodyPr>
        <a:lstStyle/>
        <a:p>
          <a:pPr marL="171450" lvl="1" indent="-171450" algn="just" defTabSz="711200">
            <a:lnSpc>
              <a:spcPct val="100000"/>
            </a:lnSpc>
            <a:spcBef>
              <a:spcPct val="0"/>
            </a:spcBef>
            <a:spcAft>
              <a:spcPts val="600"/>
            </a:spcAft>
            <a:buChar char="••"/>
          </a:pPr>
          <a:r>
            <a:rPr lang="es-ES" sz="1600" b="0" i="0" kern="1200" dirty="0" smtClean="0"/>
            <a:t>Si desaprobase los contratos celebrados, los directores o la sindicatura en su caso, serán responsables solidariamente por los daños y perjuicios irrogados a la sociedad.</a:t>
          </a:r>
          <a:endParaRPr lang="es-ES" sz="1600" i="0" kern="1200" dirty="0" smtClean="0"/>
        </a:p>
        <a:p>
          <a:pPr marL="171450" lvl="1" indent="-171450" algn="just" defTabSz="711200">
            <a:lnSpc>
              <a:spcPct val="100000"/>
            </a:lnSpc>
            <a:spcBef>
              <a:spcPct val="0"/>
            </a:spcBef>
            <a:spcAft>
              <a:spcPts val="600"/>
            </a:spcAft>
            <a:buChar char="••"/>
          </a:pPr>
          <a:r>
            <a:rPr lang="es-ES" sz="1600" b="0" i="0" kern="1200" dirty="0" smtClean="0"/>
            <a:t>Contratos celebrados en violación de lo dispuesto en 2 y no ratificados por la asamblea son nulos, sin perjuicio de la responsabilidad prevista en 3.</a:t>
          </a:r>
          <a:endParaRPr lang="es-ES" sz="1600" i="0" kern="1200" dirty="0" smtClean="0"/>
        </a:p>
      </dsp:txBody>
      <dsp:txXfrm>
        <a:off x="0" y="2877258"/>
        <a:ext cx="8643998" cy="1713600"/>
      </dsp:txXfrm>
    </dsp:sp>
    <dsp:sp modelId="{B0BCE1F8-7C3C-4E37-A5ED-2021A7896033}">
      <dsp:nvSpPr>
        <dsp:cNvPr id="0" name=""/>
        <dsp:cNvSpPr/>
      </dsp:nvSpPr>
      <dsp:spPr>
        <a:xfrm>
          <a:off x="360447" y="2714376"/>
          <a:ext cx="8275733" cy="413802"/>
        </a:xfrm>
        <a:prstGeom prst="round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706" tIns="0" rIns="228706" bIns="0" numCol="1" spcCol="1270" anchor="ctr" anchorCtr="0">
          <a:noAutofit/>
        </a:bodyPr>
        <a:lstStyle/>
        <a:p>
          <a:pPr lvl="0" algn="just" defTabSz="711200">
            <a:lnSpc>
              <a:spcPct val="100000"/>
            </a:lnSpc>
            <a:spcBef>
              <a:spcPct val="0"/>
            </a:spcBef>
            <a:spcAft>
              <a:spcPts val="600"/>
            </a:spcAft>
          </a:pPr>
          <a:r>
            <a:rPr lang="es-ES" sz="1600" i="0" kern="1200" dirty="0" smtClean="0"/>
            <a:t>3. Contratos en 2 </a:t>
          </a:r>
          <a:r>
            <a:rPr lang="es-ES" sz="1600" i="0" kern="1200" dirty="0" smtClean="0">
              <a:sym typeface="Wingdings" pitchFamily="2" charset="2"/>
            </a:rPr>
            <a:t> darse cuenta a la </a:t>
          </a:r>
          <a:r>
            <a:rPr lang="es-ES" sz="1600" i="0" kern="1200" dirty="0" smtClean="0"/>
            <a:t>Asamblea</a:t>
          </a:r>
        </a:p>
      </dsp:txBody>
      <dsp:txXfrm>
        <a:off x="380647" y="2734576"/>
        <a:ext cx="8235333" cy="3734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E86CE-4E90-4CBF-AA1E-D118E20ED388}">
      <dsp:nvSpPr>
        <dsp:cNvPr id="0" name=""/>
        <dsp:cNvSpPr/>
      </dsp:nvSpPr>
      <dsp:spPr>
        <a:xfrm>
          <a:off x="0" y="1432000"/>
          <a:ext cx="8715436" cy="3338728"/>
        </a:xfrm>
        <a:prstGeom prst="rect">
          <a:avLst/>
        </a:prstGeom>
        <a:solidFill>
          <a:schemeClr val="accent4">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76415" tIns="1353820" rIns="676415" bIns="113792" numCol="1" spcCol="1270" anchor="t" anchorCtr="0">
          <a:noAutofit/>
        </a:bodyPr>
        <a:lstStyle/>
        <a:p>
          <a:pPr marL="171450" lvl="1" indent="-171450" algn="just" defTabSz="711200">
            <a:lnSpc>
              <a:spcPct val="100000"/>
            </a:lnSpc>
            <a:spcBef>
              <a:spcPct val="0"/>
            </a:spcBef>
            <a:spcAft>
              <a:spcPts val="600"/>
            </a:spcAft>
            <a:buChar char="••"/>
          </a:pPr>
          <a:r>
            <a:rPr lang="es-ES" sz="1600" kern="1200" dirty="0" smtClean="0"/>
            <a:t>El director debe comunicar en tiempo y forma al directorio y a la sindicatura la existencia de interés contrario.</a:t>
          </a:r>
          <a:endParaRPr lang="es-ES" sz="1600" i="0" kern="1200" dirty="0" smtClean="0"/>
        </a:p>
        <a:p>
          <a:pPr marL="171450" lvl="1" indent="-171450" algn="just" defTabSz="711200">
            <a:lnSpc>
              <a:spcPct val="100000"/>
            </a:lnSpc>
            <a:spcBef>
              <a:spcPct val="0"/>
            </a:spcBef>
            <a:spcAft>
              <a:spcPts val="600"/>
            </a:spcAft>
            <a:buChar char="••"/>
          </a:pPr>
          <a:r>
            <a:rPr lang="es-ES" sz="1600" kern="1200" dirty="0" smtClean="0"/>
            <a:t>No asistirá a las reuniones de directorio en las cuales se debatan estos temas.</a:t>
          </a:r>
          <a:endParaRPr lang="es-ES" sz="1600" kern="1200" dirty="0"/>
        </a:p>
        <a:p>
          <a:pPr marL="171450" lvl="1" indent="-171450" algn="just" defTabSz="711200">
            <a:lnSpc>
              <a:spcPct val="100000"/>
            </a:lnSpc>
            <a:spcBef>
              <a:spcPct val="0"/>
            </a:spcBef>
            <a:spcAft>
              <a:spcPts val="600"/>
            </a:spcAft>
            <a:buChar char="••"/>
          </a:pPr>
          <a:r>
            <a:rPr lang="es-ES" sz="1600" kern="1200" dirty="0" smtClean="0"/>
            <a:t>No podrá votar las decisiones vinculadas a la cuestión controvertida.</a:t>
          </a:r>
          <a:endParaRPr lang="es-ES" sz="1600" kern="1200" dirty="0"/>
        </a:p>
        <a:p>
          <a:pPr marL="171450" lvl="1" indent="-171450" algn="just" defTabSz="711200">
            <a:lnSpc>
              <a:spcPct val="100000"/>
            </a:lnSpc>
            <a:spcBef>
              <a:spcPct val="0"/>
            </a:spcBef>
            <a:spcAft>
              <a:spcPts val="600"/>
            </a:spcAft>
            <a:buChar char="••"/>
          </a:pPr>
          <a:r>
            <a:rPr lang="es-ES" sz="1600" kern="1200" dirty="0" smtClean="0"/>
            <a:t>La violación del director a cualquiera de estas obligaciones lo hará ilimitadamente responsable por los perjuicios causados a la sociedad.</a:t>
          </a:r>
          <a:endParaRPr lang="es-ES" sz="1600" kern="1200" dirty="0"/>
        </a:p>
      </dsp:txBody>
      <dsp:txXfrm>
        <a:off x="0" y="1432000"/>
        <a:ext cx="8715436" cy="3338728"/>
      </dsp:txXfrm>
    </dsp:sp>
    <dsp:sp modelId="{38403124-866E-4AD5-8B05-622E508897F1}">
      <dsp:nvSpPr>
        <dsp:cNvPr id="0" name=""/>
        <dsp:cNvSpPr/>
      </dsp:nvSpPr>
      <dsp:spPr>
        <a:xfrm>
          <a:off x="228431" y="557680"/>
          <a:ext cx="8344128" cy="1761976"/>
        </a:xfrm>
        <a:prstGeom prst="round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0596" tIns="0" rIns="230596" bIns="0" numCol="1" spcCol="1270" anchor="ctr" anchorCtr="0">
          <a:noAutofit/>
        </a:bodyPr>
        <a:lstStyle/>
        <a:p>
          <a:pPr lvl="0" algn="just" defTabSz="711200">
            <a:lnSpc>
              <a:spcPct val="100000"/>
            </a:lnSpc>
            <a:spcBef>
              <a:spcPct val="0"/>
            </a:spcBef>
            <a:spcAft>
              <a:spcPts val="600"/>
            </a:spcAft>
          </a:pPr>
          <a:r>
            <a:rPr lang="es-ES" sz="1600" i="0" kern="1200" dirty="0" smtClean="0"/>
            <a:t>Cuando el director tuviere un interés contrario al de la sociedad, deberá hacerlo saber al directorio y a los síndicos y abstenerse de intervenir en la deliberación, so pena de incurrir en la responsabilidad del art. 59.</a:t>
          </a:r>
        </a:p>
      </dsp:txBody>
      <dsp:txXfrm>
        <a:off x="314444" y="643693"/>
        <a:ext cx="8172102" cy="158995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E86CE-4E90-4CBF-AA1E-D118E20ED388}">
      <dsp:nvSpPr>
        <dsp:cNvPr id="0" name=""/>
        <dsp:cNvSpPr/>
      </dsp:nvSpPr>
      <dsp:spPr>
        <a:xfrm>
          <a:off x="0" y="793022"/>
          <a:ext cx="8429684" cy="3278943"/>
        </a:xfrm>
        <a:prstGeom prst="rect">
          <a:avLst/>
        </a:prstGeom>
        <a:solidFill>
          <a:schemeClr val="accent5">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54237" tIns="1228852" rIns="654237" bIns="113792" numCol="1" spcCol="1270" anchor="t" anchorCtr="0">
          <a:noAutofit/>
        </a:bodyPr>
        <a:lstStyle/>
        <a:p>
          <a:pPr marL="171450" lvl="1" indent="-171450" algn="just" defTabSz="711200">
            <a:lnSpc>
              <a:spcPct val="100000"/>
            </a:lnSpc>
            <a:spcBef>
              <a:spcPct val="0"/>
            </a:spcBef>
            <a:spcAft>
              <a:spcPts val="1200"/>
            </a:spcAft>
            <a:buChar char="••"/>
          </a:pPr>
          <a:r>
            <a:rPr lang="es-ES" sz="1600" kern="1200" dirty="0" smtClean="0"/>
            <a:t>Debe ser la asamblea extraordinaria. </a:t>
          </a:r>
          <a:endParaRPr lang="es-ES" sz="1600" i="0" kern="1200" dirty="0" smtClean="0"/>
        </a:p>
        <a:p>
          <a:pPr marL="171450" lvl="1" indent="-171450" algn="just" defTabSz="711200">
            <a:lnSpc>
              <a:spcPct val="100000"/>
            </a:lnSpc>
            <a:spcBef>
              <a:spcPct val="0"/>
            </a:spcBef>
            <a:spcAft>
              <a:spcPts val="1200"/>
            </a:spcAft>
            <a:buChar char="••"/>
          </a:pPr>
          <a:r>
            <a:rPr lang="es-ES" sz="1600" kern="1200" dirty="0" smtClean="0"/>
            <a:t>Responsabilidad: no es extinguida por la aprobación de su gestión, renuncia o transacción resuelta por asamblea (ya que implica una violación a una norma expresa).</a:t>
          </a:r>
          <a:endParaRPr lang="es-ES" sz="1600" kern="1200" dirty="0"/>
        </a:p>
        <a:p>
          <a:pPr marL="171450" lvl="1" indent="-171450" algn="just" defTabSz="711200">
            <a:lnSpc>
              <a:spcPct val="100000"/>
            </a:lnSpc>
            <a:spcBef>
              <a:spcPct val="0"/>
            </a:spcBef>
            <a:spcAft>
              <a:spcPts val="1200"/>
            </a:spcAft>
            <a:buChar char="••"/>
          </a:pPr>
          <a:r>
            <a:rPr lang="es-ES" sz="1600" kern="1200" dirty="0" smtClean="0"/>
            <a:t>Si el Director a su vez es accionista, deberá abstenerse de votar en la deliberación.</a:t>
          </a:r>
          <a:endParaRPr lang="es-ES" sz="1600" kern="1200" dirty="0"/>
        </a:p>
      </dsp:txBody>
      <dsp:txXfrm>
        <a:off x="0" y="793022"/>
        <a:ext cx="8429684" cy="3278943"/>
      </dsp:txXfrm>
    </dsp:sp>
    <dsp:sp modelId="{38403124-866E-4AD5-8B05-622E508897F1}">
      <dsp:nvSpPr>
        <dsp:cNvPr id="0" name=""/>
        <dsp:cNvSpPr/>
      </dsp:nvSpPr>
      <dsp:spPr>
        <a:xfrm>
          <a:off x="220942" y="338435"/>
          <a:ext cx="8070550" cy="1599332"/>
        </a:xfrm>
        <a:prstGeom prst="round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3035" tIns="0" rIns="223035" bIns="0" numCol="1" spcCol="1270" anchor="ctr" anchorCtr="0">
          <a:noAutofit/>
        </a:bodyPr>
        <a:lstStyle/>
        <a:p>
          <a:pPr lvl="0" algn="just" defTabSz="711200">
            <a:lnSpc>
              <a:spcPct val="100000"/>
            </a:lnSpc>
            <a:spcBef>
              <a:spcPct val="0"/>
            </a:spcBef>
            <a:spcAft>
              <a:spcPts val="600"/>
            </a:spcAft>
          </a:pPr>
          <a:r>
            <a:rPr lang="es-ES" sz="1600" i="0" kern="1200" dirty="0" smtClean="0"/>
            <a:t>El director no puede participar por cuenta propia o de terceros, en actividades en competencia con la sociedad, salvo autorización expresa de la Asamblea, so pena de incurrir en la responsabilidad del art. 59.</a:t>
          </a:r>
        </a:p>
      </dsp:txBody>
      <dsp:txXfrm>
        <a:off x="299015" y="416508"/>
        <a:ext cx="7914404" cy="144318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7C96E-5309-4ECB-A566-A3796554AD8D}">
      <dsp:nvSpPr>
        <dsp:cNvPr id="0" name=""/>
        <dsp:cNvSpPr/>
      </dsp:nvSpPr>
      <dsp:spPr>
        <a:xfrm>
          <a:off x="0" y="677186"/>
          <a:ext cx="8501122" cy="1482323"/>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59782" tIns="479044" rIns="659782" bIns="128016" numCol="1" spcCol="1270" anchor="t" anchorCtr="0">
          <a:noAutofit/>
        </a:bodyPr>
        <a:lstStyle/>
        <a:p>
          <a:pPr marL="171450" lvl="1" indent="-171450" algn="l" defTabSz="800100">
            <a:lnSpc>
              <a:spcPct val="100000"/>
            </a:lnSpc>
            <a:spcBef>
              <a:spcPct val="0"/>
            </a:spcBef>
            <a:spcAft>
              <a:spcPts val="600"/>
            </a:spcAft>
            <a:buChar char="••"/>
          </a:pPr>
          <a:r>
            <a:rPr lang="es-ES" sz="1800" kern="1200" dirty="0" smtClean="0"/>
            <a:t>Impuesta por los Colegios y Consejos que ejercen control del ejercicio profesional</a:t>
          </a:r>
          <a:endParaRPr lang="es-ES" sz="1800" b="1" kern="1200" dirty="0">
            <a:solidFill>
              <a:schemeClr val="tx1"/>
            </a:solidFill>
          </a:endParaRPr>
        </a:p>
        <a:p>
          <a:pPr marL="171450" lvl="1" indent="-171450" algn="l" defTabSz="800100">
            <a:lnSpc>
              <a:spcPct val="100000"/>
            </a:lnSpc>
            <a:spcBef>
              <a:spcPct val="0"/>
            </a:spcBef>
            <a:spcAft>
              <a:spcPts val="600"/>
            </a:spcAft>
            <a:buChar char="••"/>
          </a:pPr>
          <a:r>
            <a:rPr lang="es-ES" sz="1800" b="0" kern="1200" dirty="0" smtClean="0">
              <a:solidFill>
                <a:schemeClr val="tx1"/>
              </a:solidFill>
            </a:rPr>
            <a:t>Consejo Profesional de Ciencias Económicas </a:t>
          </a:r>
          <a:r>
            <a:rPr lang="es-ES" sz="1800" b="0" kern="1200" dirty="0" smtClean="0">
              <a:solidFill>
                <a:schemeClr val="tx1"/>
              </a:solidFill>
              <a:sym typeface="Wingdings" pitchFamily="2" charset="2"/>
            </a:rPr>
            <a:t> Tribunal de Ética </a:t>
          </a:r>
          <a:endParaRPr lang="es-ES" sz="1800" b="0" kern="1200" dirty="0">
            <a:solidFill>
              <a:schemeClr val="tx1"/>
            </a:solidFill>
          </a:endParaRPr>
        </a:p>
      </dsp:txBody>
      <dsp:txXfrm>
        <a:off x="0" y="677186"/>
        <a:ext cx="8501122" cy="1482323"/>
      </dsp:txXfrm>
    </dsp:sp>
    <dsp:sp modelId="{82237E2F-C079-4877-9BEC-F832A206902E}">
      <dsp:nvSpPr>
        <dsp:cNvPr id="0" name=""/>
        <dsp:cNvSpPr/>
      </dsp:nvSpPr>
      <dsp:spPr>
        <a:xfrm>
          <a:off x="425056" y="267605"/>
          <a:ext cx="5950785" cy="551858"/>
        </a:xfrm>
        <a:prstGeom prst="roundRect">
          <a:avLst/>
        </a:prstGeom>
        <a:solidFill>
          <a:schemeClr val="accent4">
            <a:shade val="80000"/>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lvl="0" algn="l" defTabSz="800100">
            <a:lnSpc>
              <a:spcPct val="100000"/>
            </a:lnSpc>
            <a:spcBef>
              <a:spcPct val="0"/>
            </a:spcBef>
            <a:spcAft>
              <a:spcPts val="600"/>
            </a:spcAft>
          </a:pPr>
          <a:r>
            <a:rPr lang="es-ES" sz="1800" b="1" kern="1200" dirty="0" smtClean="0">
              <a:solidFill>
                <a:schemeClr val="tx1"/>
              </a:solidFill>
            </a:rPr>
            <a:t>RESPONSABILIDAD PROFESIONAL</a:t>
          </a:r>
          <a:endParaRPr lang="es-ES" sz="1800" b="1" kern="1200" dirty="0">
            <a:solidFill>
              <a:schemeClr val="tx1"/>
            </a:solidFill>
          </a:endParaRPr>
        </a:p>
      </dsp:txBody>
      <dsp:txXfrm>
        <a:off x="451995" y="294544"/>
        <a:ext cx="5896907" cy="497980"/>
      </dsp:txXfrm>
    </dsp:sp>
    <dsp:sp modelId="{3C68E283-93EE-4968-A52B-3C4B743737AB}">
      <dsp:nvSpPr>
        <dsp:cNvPr id="0" name=""/>
        <dsp:cNvSpPr/>
      </dsp:nvSpPr>
      <dsp:spPr>
        <a:xfrm>
          <a:off x="0" y="2987137"/>
          <a:ext cx="8501122" cy="1388701"/>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59782" tIns="479044" rIns="659782" bIns="128016" numCol="1" spcCol="1270" anchor="t" anchorCtr="0">
          <a:noAutofit/>
        </a:bodyPr>
        <a:lstStyle/>
        <a:p>
          <a:pPr marL="171450" lvl="1" indent="-171450" algn="l" defTabSz="800100">
            <a:lnSpc>
              <a:spcPct val="100000"/>
            </a:lnSpc>
            <a:spcBef>
              <a:spcPct val="0"/>
            </a:spcBef>
            <a:spcAft>
              <a:spcPts val="600"/>
            </a:spcAft>
            <a:buChar char="••"/>
          </a:pPr>
          <a:r>
            <a:rPr lang="es-ES" sz="1800" b="0" kern="1200" dirty="0" smtClean="0">
              <a:solidFill>
                <a:schemeClr val="tx1"/>
              </a:solidFill>
            </a:rPr>
            <a:t>Sanciones del artículo 302 LGS (multas a la sociedad, directores y síndicos) por falta de información según art. 305 LGS.</a:t>
          </a:r>
          <a:endParaRPr lang="es-ES" sz="1800" b="0" kern="1200" dirty="0">
            <a:solidFill>
              <a:schemeClr val="tx1"/>
            </a:solidFill>
          </a:endParaRPr>
        </a:p>
      </dsp:txBody>
      <dsp:txXfrm>
        <a:off x="0" y="2987137"/>
        <a:ext cx="8501122" cy="1388701"/>
      </dsp:txXfrm>
    </dsp:sp>
    <dsp:sp modelId="{E05A3352-BFC2-4246-A879-0948C3AA62A0}">
      <dsp:nvSpPr>
        <dsp:cNvPr id="0" name=""/>
        <dsp:cNvSpPr/>
      </dsp:nvSpPr>
      <dsp:spPr>
        <a:xfrm>
          <a:off x="425056" y="2579921"/>
          <a:ext cx="5950785" cy="610180"/>
        </a:xfrm>
        <a:prstGeom prst="roundRect">
          <a:avLst/>
        </a:prstGeom>
        <a:solidFill>
          <a:schemeClr val="accent4">
            <a:shade val="80000"/>
            <a:hueOff val="-81714"/>
            <a:satOff val="-3026"/>
            <a:lumOff val="25444"/>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lvl="0" algn="l" defTabSz="800100">
            <a:lnSpc>
              <a:spcPct val="100000"/>
            </a:lnSpc>
            <a:spcBef>
              <a:spcPct val="0"/>
            </a:spcBef>
            <a:spcAft>
              <a:spcPts val="600"/>
            </a:spcAft>
          </a:pPr>
          <a:r>
            <a:rPr lang="es-ES" sz="1800" b="1" kern="1200" dirty="0" smtClean="0">
              <a:solidFill>
                <a:schemeClr val="tx1"/>
              </a:solidFill>
            </a:rPr>
            <a:t>RESPONSABILIDAD ADMINISTRATIVA</a:t>
          </a:r>
          <a:endParaRPr lang="es-ES" sz="1800" b="1" kern="1200" dirty="0">
            <a:solidFill>
              <a:schemeClr val="tx1"/>
            </a:solidFill>
          </a:endParaRPr>
        </a:p>
      </dsp:txBody>
      <dsp:txXfrm>
        <a:off x="454843" y="2609708"/>
        <a:ext cx="5891211" cy="5506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7C96E-5309-4ECB-A566-A3796554AD8D}">
      <dsp:nvSpPr>
        <dsp:cNvPr id="0" name=""/>
        <dsp:cNvSpPr/>
      </dsp:nvSpPr>
      <dsp:spPr>
        <a:xfrm>
          <a:off x="0" y="8053"/>
          <a:ext cx="8143932" cy="449254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2060" tIns="437388" rIns="632060" bIns="113792" numCol="1" spcCol="1270" anchor="t" anchorCtr="0">
          <a:noAutofit/>
        </a:bodyPr>
        <a:lstStyle/>
        <a:p>
          <a:pPr marL="171450" lvl="1" indent="-171450" algn="just" defTabSz="711200">
            <a:lnSpc>
              <a:spcPct val="150000"/>
            </a:lnSpc>
            <a:spcBef>
              <a:spcPct val="0"/>
            </a:spcBef>
            <a:spcAft>
              <a:spcPts val="600"/>
            </a:spcAft>
            <a:buChar char="••"/>
          </a:pPr>
          <a:r>
            <a:rPr lang="es-ES" sz="1600" b="1" kern="1200" dirty="0" smtClean="0"/>
            <a:t>Se presenta como potencial sujeto activo de delitos – Código Penal Balance Falso (art. 300 inc.3)</a:t>
          </a:r>
          <a:endParaRPr lang="es-ES" sz="1600" b="1" kern="1200" dirty="0"/>
        </a:p>
        <a:p>
          <a:pPr marL="171450" lvl="1" indent="-171450" algn="just" defTabSz="711200">
            <a:lnSpc>
              <a:spcPct val="150000"/>
            </a:lnSpc>
            <a:spcBef>
              <a:spcPct val="0"/>
            </a:spcBef>
            <a:spcAft>
              <a:spcPts val="0"/>
            </a:spcAft>
            <a:buChar char="••"/>
          </a:pPr>
          <a:r>
            <a:rPr lang="es-ES" sz="1600" i="1" kern="1200" dirty="0" smtClean="0"/>
            <a:t>“</a:t>
          </a:r>
          <a:r>
            <a:rPr lang="es-ES" sz="1600" i="0" kern="1200" dirty="0" smtClean="0"/>
            <a:t>Serán reprimidos con prisión de seis meses a dos años: el fundador, </a:t>
          </a:r>
          <a:r>
            <a:rPr lang="es-ES" sz="1600" b="1" i="0" kern="1200" dirty="0" smtClean="0"/>
            <a:t>director, administrador</a:t>
          </a:r>
          <a:r>
            <a:rPr lang="es-ES" sz="1600" i="0" kern="1200" dirty="0" smtClean="0"/>
            <a:t>, liquidador o síndico de una SA o cooperativa o de otra persona colectiva, que a sabiendas publicare, certificare o autorizare un inventario, un balance, una cuenta de ganancias y pérdidas o los correspondientes informes, actas o memorias, falsos o incompletos o informare a la asamblea o reunión de socios, con falsedad o reticencia, sobre hechos importantes para apreciar la situación económica de la empresa, cualquiera que hubiere sido el propósito perseguido al verificarlo</a:t>
          </a:r>
          <a:r>
            <a:rPr lang="es-ES" sz="1600" kern="1200" dirty="0" smtClean="0"/>
            <a:t>”</a:t>
          </a:r>
          <a:r>
            <a:rPr lang="es-ES" sz="1600" i="1" kern="1200" dirty="0" smtClean="0"/>
            <a:t>. </a:t>
          </a:r>
          <a:endParaRPr lang="es-ES" sz="1600" b="0" kern="1200" dirty="0"/>
        </a:p>
      </dsp:txBody>
      <dsp:txXfrm>
        <a:off x="0" y="8053"/>
        <a:ext cx="8143932" cy="4492540"/>
      </dsp:txXfrm>
    </dsp:sp>
    <dsp:sp modelId="{82237E2F-C079-4877-9BEC-F832A206902E}">
      <dsp:nvSpPr>
        <dsp:cNvPr id="0" name=""/>
        <dsp:cNvSpPr/>
      </dsp:nvSpPr>
      <dsp:spPr>
        <a:xfrm>
          <a:off x="407196" y="0"/>
          <a:ext cx="5700752" cy="480540"/>
        </a:xfrm>
        <a:prstGeom prst="roundRect">
          <a:avLst/>
        </a:prstGeom>
        <a:solidFill>
          <a:schemeClr val="accent3">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475" tIns="0" rIns="215475" bIns="0" numCol="1" spcCol="1270" anchor="ctr" anchorCtr="0">
          <a:noAutofit/>
        </a:bodyPr>
        <a:lstStyle/>
        <a:p>
          <a:pPr lvl="0" algn="l" defTabSz="711200">
            <a:lnSpc>
              <a:spcPct val="90000"/>
            </a:lnSpc>
            <a:spcBef>
              <a:spcPct val="0"/>
            </a:spcBef>
            <a:spcAft>
              <a:spcPct val="35000"/>
            </a:spcAft>
          </a:pPr>
          <a:r>
            <a:rPr lang="es-ES" sz="1600" b="1" kern="1200" dirty="0" smtClean="0"/>
            <a:t>RESPONSABILIDAD PENAL</a:t>
          </a:r>
          <a:endParaRPr lang="es-ES" sz="1600" b="1" kern="1200" dirty="0"/>
        </a:p>
      </dsp:txBody>
      <dsp:txXfrm>
        <a:off x="430654" y="23458"/>
        <a:ext cx="5653836" cy="43362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8E283-93EE-4968-A52B-3C4B743737AB}">
      <dsp:nvSpPr>
        <dsp:cNvPr id="0" name=""/>
        <dsp:cNvSpPr/>
      </dsp:nvSpPr>
      <dsp:spPr>
        <a:xfrm>
          <a:off x="0" y="1876824"/>
          <a:ext cx="8429684" cy="2159834"/>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54237" tIns="333248" rIns="654237" bIns="113792" numCol="1" spcCol="1270" anchor="t" anchorCtr="0">
          <a:noAutofit/>
        </a:bodyPr>
        <a:lstStyle/>
        <a:p>
          <a:pPr marL="171450" lvl="1" indent="-171450" algn="just" defTabSz="711200">
            <a:lnSpc>
              <a:spcPct val="100000"/>
            </a:lnSpc>
            <a:spcBef>
              <a:spcPct val="0"/>
            </a:spcBef>
            <a:spcAft>
              <a:spcPts val="600"/>
            </a:spcAft>
            <a:buChar char="••"/>
          </a:pPr>
          <a:endParaRPr lang="es-ES" sz="1600" b="0" kern="1200" dirty="0">
            <a:solidFill>
              <a:schemeClr val="tx1"/>
            </a:solidFill>
          </a:endParaRPr>
        </a:p>
        <a:p>
          <a:pPr marL="171450" lvl="1" indent="-171450" algn="just" defTabSz="711200">
            <a:lnSpc>
              <a:spcPct val="100000"/>
            </a:lnSpc>
            <a:spcBef>
              <a:spcPct val="0"/>
            </a:spcBef>
            <a:spcAft>
              <a:spcPts val="600"/>
            </a:spcAft>
            <a:buChar char="••"/>
          </a:pPr>
          <a:r>
            <a:rPr lang="es-ES" sz="1600" b="1" kern="1200" dirty="0" smtClean="0"/>
            <a:t>Art. 15: </a:t>
          </a:r>
          <a:r>
            <a:rPr lang="es-ES" sz="1600" kern="1200" dirty="0" smtClean="0"/>
            <a:t>“el que a sabiendas, dictaminare, informare, diere fe, autorizare o certificare actos jurídicos, balances, estados contables o documentación para facilitar la comisión de los delitos previstos en esta ley, será pasible, además de las penas correspondientes por su participación criminal en el hecho, de la pena de inhabilitación especial por el doble del tiempo de la condena".</a:t>
          </a:r>
          <a:endParaRPr lang="es-ES" sz="1600" b="0" kern="1200" dirty="0">
            <a:solidFill>
              <a:schemeClr val="tx1"/>
            </a:solidFill>
          </a:endParaRPr>
        </a:p>
      </dsp:txBody>
      <dsp:txXfrm>
        <a:off x="0" y="1876824"/>
        <a:ext cx="8429684" cy="2159834"/>
      </dsp:txXfrm>
    </dsp:sp>
    <dsp:sp modelId="{E05A3352-BFC2-4246-A879-0948C3AA62A0}">
      <dsp:nvSpPr>
        <dsp:cNvPr id="0" name=""/>
        <dsp:cNvSpPr/>
      </dsp:nvSpPr>
      <dsp:spPr>
        <a:xfrm>
          <a:off x="517612" y="1619815"/>
          <a:ext cx="5900778" cy="630074"/>
        </a:xfrm>
        <a:prstGeom prst="roundRect">
          <a:avLst/>
        </a:prstGeom>
        <a:solidFill>
          <a:schemeClr val="accent4">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3035" tIns="0" rIns="223035" bIns="0" numCol="1" spcCol="1270" anchor="ctr" anchorCtr="0">
          <a:noAutofit/>
        </a:bodyPr>
        <a:lstStyle/>
        <a:p>
          <a:pPr lvl="0" algn="l" defTabSz="711200">
            <a:lnSpc>
              <a:spcPct val="100000"/>
            </a:lnSpc>
            <a:spcBef>
              <a:spcPct val="0"/>
            </a:spcBef>
            <a:spcAft>
              <a:spcPts val="600"/>
            </a:spcAft>
          </a:pPr>
          <a:r>
            <a:rPr lang="es-ES" sz="1600" b="1" kern="1200" dirty="0" smtClean="0">
              <a:solidFill>
                <a:schemeClr val="tx1"/>
              </a:solidFill>
            </a:rPr>
            <a:t>LEY PENAL TRIBUTARIA </a:t>
          </a:r>
          <a:endParaRPr lang="es-ES" sz="1600" b="1" kern="1200" dirty="0">
            <a:solidFill>
              <a:schemeClr val="tx1"/>
            </a:solidFill>
          </a:endParaRPr>
        </a:p>
      </dsp:txBody>
      <dsp:txXfrm>
        <a:off x="548370" y="1650573"/>
        <a:ext cx="5839262" cy="56855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3E097-16BC-46BB-BB98-40C74DEEBBC4}">
      <dsp:nvSpPr>
        <dsp:cNvPr id="0" name=""/>
        <dsp:cNvSpPr/>
      </dsp:nvSpPr>
      <dsp:spPr>
        <a:xfrm>
          <a:off x="714415" y="1771808"/>
          <a:ext cx="5714988" cy="647580"/>
        </a:xfrm>
        <a:prstGeom prst="roundRect">
          <a:avLst/>
        </a:prstGeom>
        <a:solidFill>
          <a:schemeClr val="accent4">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600"/>
            </a:spcAft>
          </a:pPr>
          <a:r>
            <a:rPr lang="es-ES" sz="1600" b="1" kern="1200" dirty="0" smtClean="0">
              <a:solidFill>
                <a:schemeClr val="tx1"/>
              </a:solidFill>
            </a:rPr>
            <a:t>  OTRAS</a:t>
          </a:r>
          <a:endParaRPr lang="es-ES" sz="1600" b="1" kern="1200" dirty="0">
            <a:solidFill>
              <a:schemeClr val="tx1"/>
            </a:solidFill>
          </a:endParaRPr>
        </a:p>
      </dsp:txBody>
      <dsp:txXfrm>
        <a:off x="746027" y="1803420"/>
        <a:ext cx="5651764" cy="584356"/>
      </dsp:txXfrm>
    </dsp:sp>
    <dsp:sp modelId="{30B652A8-B83F-445B-9915-9CBA5FDFD409}">
      <dsp:nvSpPr>
        <dsp:cNvPr id="0" name=""/>
        <dsp:cNvSpPr/>
      </dsp:nvSpPr>
      <dsp:spPr>
        <a:xfrm>
          <a:off x="0" y="1709654"/>
          <a:ext cx="8429684" cy="1076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642" tIns="20320" rIns="113792" bIns="20320" numCol="1" spcCol="1270" anchor="t" anchorCtr="0">
          <a:noAutofit/>
        </a:bodyPr>
        <a:lstStyle/>
        <a:p>
          <a:pPr marL="171450" lvl="1" indent="-171450" algn="just" defTabSz="711200">
            <a:lnSpc>
              <a:spcPct val="100000"/>
            </a:lnSpc>
            <a:spcBef>
              <a:spcPct val="0"/>
            </a:spcBef>
            <a:spcAft>
              <a:spcPts val="600"/>
            </a:spcAft>
            <a:buChar char="••"/>
          </a:pPr>
          <a:endParaRPr lang="es-ES" sz="1600" b="0" kern="1200" dirty="0">
            <a:solidFill>
              <a:schemeClr val="tx1"/>
            </a:solidFill>
          </a:endParaRPr>
        </a:p>
      </dsp:txBody>
      <dsp:txXfrm>
        <a:off x="0" y="1709654"/>
        <a:ext cx="8429684"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3EF62-FA2D-4363-8383-79A8A4A3166F}">
      <dsp:nvSpPr>
        <dsp:cNvPr id="0" name=""/>
        <dsp:cNvSpPr/>
      </dsp:nvSpPr>
      <dsp:spPr>
        <a:xfrm>
          <a:off x="0" y="281822"/>
          <a:ext cx="7929618" cy="708750"/>
        </a:xfrm>
        <a:prstGeom prst="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615426" tIns="374904" rIns="615426"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t>Realización de las operaciones de las actividades que integran el OS.</a:t>
          </a:r>
          <a:endParaRPr lang="es-ES" sz="1600" kern="1200" dirty="0"/>
        </a:p>
      </dsp:txBody>
      <dsp:txXfrm>
        <a:off x="0" y="281822"/>
        <a:ext cx="7929618" cy="708750"/>
      </dsp:txXfrm>
    </dsp:sp>
    <dsp:sp modelId="{2ABFC583-8232-452D-8CA5-A7C151FC3700}">
      <dsp:nvSpPr>
        <dsp:cNvPr id="0" name=""/>
        <dsp:cNvSpPr/>
      </dsp:nvSpPr>
      <dsp:spPr>
        <a:xfrm>
          <a:off x="396480" y="16142"/>
          <a:ext cx="5550732" cy="531360"/>
        </a:xfrm>
        <a:prstGeom prst="round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09804" tIns="0" rIns="209804" bIns="0" numCol="1" spcCol="1270" anchor="ctr" anchorCtr="0">
          <a:noAutofit/>
        </a:bodyPr>
        <a:lstStyle/>
        <a:p>
          <a:pPr lvl="0" algn="l" defTabSz="711200">
            <a:lnSpc>
              <a:spcPct val="90000"/>
            </a:lnSpc>
            <a:spcBef>
              <a:spcPct val="0"/>
            </a:spcBef>
            <a:spcAft>
              <a:spcPct val="35000"/>
            </a:spcAft>
          </a:pPr>
          <a:r>
            <a:rPr lang="es-ES" sz="1600" b="1" kern="1200" dirty="0" smtClean="0"/>
            <a:t>Gestión Operativa</a:t>
          </a:r>
          <a:endParaRPr lang="es-ES" sz="1600" b="1" kern="1200" dirty="0"/>
        </a:p>
      </dsp:txBody>
      <dsp:txXfrm>
        <a:off x="422419" y="42081"/>
        <a:ext cx="5498854" cy="479482"/>
      </dsp:txXfrm>
    </dsp:sp>
    <dsp:sp modelId="{25AA4CFF-B34F-4EC2-A8D2-1BEEC4518E3B}">
      <dsp:nvSpPr>
        <dsp:cNvPr id="0" name=""/>
        <dsp:cNvSpPr/>
      </dsp:nvSpPr>
      <dsp:spPr>
        <a:xfrm>
          <a:off x="0" y="1353452"/>
          <a:ext cx="7929618" cy="708750"/>
        </a:xfrm>
        <a:prstGeom prst="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615426" tIns="374904" rIns="615426"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t>Organización, conservación y desarrollo de la empresa.</a:t>
          </a:r>
          <a:endParaRPr lang="es-ES" sz="1600" kern="1200" dirty="0"/>
        </a:p>
      </dsp:txBody>
      <dsp:txXfrm>
        <a:off x="0" y="1353452"/>
        <a:ext cx="7929618" cy="708750"/>
      </dsp:txXfrm>
    </dsp:sp>
    <dsp:sp modelId="{185399A5-372F-4C7F-AB59-B25765A441EA}">
      <dsp:nvSpPr>
        <dsp:cNvPr id="0" name=""/>
        <dsp:cNvSpPr/>
      </dsp:nvSpPr>
      <dsp:spPr>
        <a:xfrm>
          <a:off x="396480" y="1087772"/>
          <a:ext cx="5550732" cy="531360"/>
        </a:xfrm>
        <a:prstGeom prst="round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09804" tIns="0" rIns="209804" bIns="0" numCol="1" spcCol="1270" anchor="ctr" anchorCtr="0">
          <a:noAutofit/>
        </a:bodyPr>
        <a:lstStyle/>
        <a:p>
          <a:pPr lvl="0" algn="l" defTabSz="711200">
            <a:lnSpc>
              <a:spcPct val="90000"/>
            </a:lnSpc>
            <a:spcBef>
              <a:spcPct val="0"/>
            </a:spcBef>
            <a:spcAft>
              <a:spcPct val="35000"/>
            </a:spcAft>
          </a:pPr>
          <a:r>
            <a:rPr lang="es-ES" sz="1600" b="1" kern="1200" dirty="0" smtClean="0"/>
            <a:t>Gestión Empresaria</a:t>
          </a:r>
          <a:endParaRPr lang="es-ES" sz="1600" b="1" kern="1200" dirty="0"/>
        </a:p>
      </dsp:txBody>
      <dsp:txXfrm>
        <a:off x="422419" y="1113711"/>
        <a:ext cx="5498854" cy="479482"/>
      </dsp:txXfrm>
    </dsp:sp>
    <dsp:sp modelId="{17226856-A336-4153-BF76-35AC632AD47D}">
      <dsp:nvSpPr>
        <dsp:cNvPr id="0" name=""/>
        <dsp:cNvSpPr/>
      </dsp:nvSpPr>
      <dsp:spPr>
        <a:xfrm>
          <a:off x="0" y="2425083"/>
          <a:ext cx="7929618" cy="935550"/>
        </a:xfrm>
        <a:prstGeom prst="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615426" tIns="374904" rIns="615426"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t>Cumplimiento de las obligaciones contenidas en el estatuto y participación en el funcionamiento de la organización societaria.</a:t>
          </a:r>
          <a:endParaRPr lang="es-ES" sz="1600" kern="1200" dirty="0"/>
        </a:p>
      </dsp:txBody>
      <dsp:txXfrm>
        <a:off x="0" y="2425083"/>
        <a:ext cx="7929618" cy="935550"/>
      </dsp:txXfrm>
    </dsp:sp>
    <dsp:sp modelId="{2F4F1F48-568B-4BBD-8B9D-BCA63F7FB3F3}">
      <dsp:nvSpPr>
        <dsp:cNvPr id="0" name=""/>
        <dsp:cNvSpPr/>
      </dsp:nvSpPr>
      <dsp:spPr>
        <a:xfrm>
          <a:off x="396480" y="2159403"/>
          <a:ext cx="5550732" cy="531360"/>
        </a:xfrm>
        <a:prstGeom prst="round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09804" tIns="0" rIns="209804" bIns="0" numCol="1" spcCol="1270" anchor="ctr" anchorCtr="0">
          <a:noAutofit/>
        </a:bodyPr>
        <a:lstStyle/>
        <a:p>
          <a:pPr lvl="0" algn="l" defTabSz="711200">
            <a:lnSpc>
              <a:spcPct val="90000"/>
            </a:lnSpc>
            <a:spcBef>
              <a:spcPct val="0"/>
            </a:spcBef>
            <a:spcAft>
              <a:spcPct val="35000"/>
            </a:spcAft>
          </a:pPr>
          <a:r>
            <a:rPr lang="es-ES" sz="1600" b="1" kern="1200" dirty="0" smtClean="0"/>
            <a:t>Cogestión Societaria</a:t>
          </a:r>
          <a:endParaRPr lang="es-ES" sz="1600" b="1" kern="1200" dirty="0"/>
        </a:p>
      </dsp:txBody>
      <dsp:txXfrm>
        <a:off x="422419" y="2185342"/>
        <a:ext cx="5498854" cy="479482"/>
      </dsp:txXfrm>
    </dsp:sp>
    <dsp:sp modelId="{AA488EA5-0C50-4657-A959-5C3FDA6F525E}">
      <dsp:nvSpPr>
        <dsp:cNvPr id="0" name=""/>
        <dsp:cNvSpPr/>
      </dsp:nvSpPr>
      <dsp:spPr>
        <a:xfrm>
          <a:off x="0" y="3723513"/>
          <a:ext cx="7929618" cy="935550"/>
        </a:xfrm>
        <a:prstGeom prst="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615426" tIns="374904" rIns="615426" bIns="113792" numCol="1" spcCol="1270" anchor="t" anchorCtr="0">
          <a:noAutofit/>
        </a:bodyPr>
        <a:lstStyle/>
        <a:p>
          <a:pPr marL="171450" lvl="1" indent="-171450" algn="l" defTabSz="711200">
            <a:lnSpc>
              <a:spcPct val="90000"/>
            </a:lnSpc>
            <a:spcBef>
              <a:spcPct val="0"/>
            </a:spcBef>
            <a:spcAft>
              <a:spcPct val="15000"/>
            </a:spcAft>
            <a:buChar char="••"/>
          </a:pPr>
          <a:r>
            <a:rPr lang="es-ES" sz="1600" kern="1200" dirty="0" smtClean="0"/>
            <a:t>Ejecución ante 3eros de actos jurídicos necesarios para el cumplimiento de la gestión operativa, gestión empresaria y cogestión societaria.</a:t>
          </a:r>
          <a:endParaRPr lang="es-ES" sz="1600" kern="1200" dirty="0"/>
        </a:p>
      </dsp:txBody>
      <dsp:txXfrm>
        <a:off x="0" y="3723513"/>
        <a:ext cx="7929618" cy="935550"/>
      </dsp:txXfrm>
    </dsp:sp>
    <dsp:sp modelId="{B3F567B9-5DC8-41AD-AEA6-A60AC38E0FEA}">
      <dsp:nvSpPr>
        <dsp:cNvPr id="0" name=""/>
        <dsp:cNvSpPr/>
      </dsp:nvSpPr>
      <dsp:spPr>
        <a:xfrm>
          <a:off x="396480" y="3457833"/>
          <a:ext cx="5550732" cy="531360"/>
        </a:xfrm>
        <a:prstGeom prst="roundRect">
          <a:avLst/>
        </a:prstGeom>
        <a:solidFill>
          <a:schemeClr val="accent1">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09804" tIns="0" rIns="209804" bIns="0" numCol="1" spcCol="1270" anchor="ctr" anchorCtr="0">
          <a:noAutofit/>
        </a:bodyPr>
        <a:lstStyle/>
        <a:p>
          <a:pPr lvl="0" algn="l" defTabSz="711200">
            <a:lnSpc>
              <a:spcPct val="90000"/>
            </a:lnSpc>
            <a:spcBef>
              <a:spcPct val="0"/>
            </a:spcBef>
            <a:spcAft>
              <a:spcPct val="35000"/>
            </a:spcAft>
          </a:pPr>
          <a:r>
            <a:rPr lang="es-ES" sz="1600" b="1" kern="1200" dirty="0" smtClean="0"/>
            <a:t>Función de Representación</a:t>
          </a:r>
          <a:endParaRPr lang="es-ES" sz="1600" b="1" kern="1200" dirty="0"/>
        </a:p>
      </dsp:txBody>
      <dsp:txXfrm>
        <a:off x="422419" y="3483772"/>
        <a:ext cx="5498854" cy="47948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6B574-9945-4B62-BBF1-E0AA40AE7C8E}">
      <dsp:nvSpPr>
        <dsp:cNvPr id="0" name=""/>
        <dsp:cNvSpPr/>
      </dsp:nvSpPr>
      <dsp:spPr>
        <a:xfrm>
          <a:off x="0" y="626638"/>
          <a:ext cx="8001056" cy="631361"/>
        </a:xfrm>
        <a:prstGeom prst="roundRect">
          <a:avLst/>
        </a:prstGeom>
        <a:solidFill>
          <a:schemeClr val="accent4">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i="0" kern="1200" dirty="0" smtClean="0"/>
            <a:t>No se ha generado responsabilidad</a:t>
          </a:r>
          <a:endParaRPr lang="es-ES" sz="1800" b="1" kern="1200" dirty="0"/>
        </a:p>
      </dsp:txBody>
      <dsp:txXfrm>
        <a:off x="30821" y="657459"/>
        <a:ext cx="7939414" cy="569719"/>
      </dsp:txXfrm>
    </dsp:sp>
    <dsp:sp modelId="{95763B2E-8866-47D7-B19C-0E3BECF8F836}">
      <dsp:nvSpPr>
        <dsp:cNvPr id="0" name=""/>
        <dsp:cNvSpPr/>
      </dsp:nvSpPr>
      <dsp:spPr>
        <a:xfrm>
          <a:off x="0" y="1447952"/>
          <a:ext cx="8001056" cy="275827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4034" tIns="22860" rIns="128016" bIns="22860" numCol="1" spcCol="1270" anchor="t" anchorCtr="0">
          <a:noAutofit/>
        </a:bodyPr>
        <a:lstStyle/>
        <a:p>
          <a:pPr marL="171450" lvl="1" indent="-171450" algn="just" defTabSz="800100">
            <a:lnSpc>
              <a:spcPct val="100000"/>
            </a:lnSpc>
            <a:spcBef>
              <a:spcPct val="0"/>
            </a:spcBef>
            <a:spcAft>
              <a:spcPts val="600"/>
            </a:spcAft>
            <a:buChar char="••"/>
          </a:pPr>
          <a:r>
            <a:rPr lang="es-ES" sz="1800" kern="1200" dirty="0" smtClean="0"/>
            <a:t>Aquel Director que participó en la deliberación o resolución o que la conoció, si deja </a:t>
          </a:r>
          <a:r>
            <a:rPr lang="es-ES" sz="1800" b="1" kern="1200" dirty="0" smtClean="0"/>
            <a:t>constancia escrita de su protesta</a:t>
          </a:r>
          <a:r>
            <a:rPr lang="es-ES" sz="1800" kern="1200" dirty="0" smtClean="0"/>
            <a:t> y diere noticia al síndico antes de que su responsabilidad se denuncie al director, al síndico, a la asamblea, a la autoridad competente o se ejerza la acción judicial.</a:t>
          </a:r>
          <a:endParaRPr lang="es-ES" sz="1800" b="1" kern="1200" dirty="0"/>
        </a:p>
        <a:p>
          <a:pPr marL="171450" lvl="1" indent="-171450" algn="just" defTabSz="800100">
            <a:lnSpc>
              <a:spcPct val="100000"/>
            </a:lnSpc>
            <a:spcBef>
              <a:spcPct val="0"/>
            </a:spcBef>
            <a:spcAft>
              <a:spcPts val="600"/>
            </a:spcAft>
            <a:buChar char="••"/>
          </a:pPr>
          <a:r>
            <a:rPr lang="es-ES" sz="1800" kern="1200" dirty="0" smtClean="0"/>
            <a:t>El </a:t>
          </a:r>
          <a:r>
            <a:rPr lang="es-ES" sz="1800" b="1" kern="1200" dirty="0" smtClean="0"/>
            <a:t>desconocimiento</a:t>
          </a:r>
          <a:r>
            <a:rPr lang="es-ES" sz="1800" kern="1200" dirty="0" smtClean="0"/>
            <a:t> solo podrá invocarse si ha existido ocultamiento doloso por parte de los demás directores, pues es obligación ineludible del director el examen de la documentación societaria y especialmente del libro de actas de directorio para conocer las resoluciones que pudieran haberse tomado en su ausencia, para obrar en consecuencia.</a:t>
          </a:r>
          <a:endParaRPr lang="es-ES" sz="1800" b="1" kern="1200" dirty="0"/>
        </a:p>
      </dsp:txBody>
      <dsp:txXfrm>
        <a:off x="0" y="1447952"/>
        <a:ext cx="8001056" cy="275827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6B574-9945-4B62-BBF1-E0AA40AE7C8E}">
      <dsp:nvSpPr>
        <dsp:cNvPr id="0" name=""/>
        <dsp:cNvSpPr/>
      </dsp:nvSpPr>
      <dsp:spPr>
        <a:xfrm>
          <a:off x="0" y="335864"/>
          <a:ext cx="8143932" cy="631361"/>
        </a:xfrm>
        <a:prstGeom prst="roundRect">
          <a:avLst/>
        </a:prstGeom>
        <a:solidFill>
          <a:schemeClr val="accent3">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kern="1200" dirty="0" smtClean="0"/>
            <a:t>Se ha generado responsabilidad aunque luego se deje sin efecto jurídico</a:t>
          </a:r>
          <a:endParaRPr lang="es-ES" sz="1600" b="1" kern="1200" dirty="0"/>
        </a:p>
      </dsp:txBody>
      <dsp:txXfrm>
        <a:off x="30821" y="366685"/>
        <a:ext cx="8082290" cy="569719"/>
      </dsp:txXfrm>
    </dsp:sp>
    <dsp:sp modelId="{0E280F5C-7701-4E94-A6DC-F33E95A257C7}">
      <dsp:nvSpPr>
        <dsp:cNvPr id="0" name=""/>
        <dsp:cNvSpPr/>
      </dsp:nvSpPr>
      <dsp:spPr>
        <a:xfrm>
          <a:off x="0" y="1164141"/>
          <a:ext cx="8143932" cy="616978"/>
        </a:xfrm>
        <a:prstGeom prst="roundRect">
          <a:avLst/>
        </a:prstGeom>
        <a:solidFill>
          <a:schemeClr val="accent3">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kern="1200" dirty="0" smtClean="0"/>
            <a:t>Se extingue:</a:t>
          </a:r>
          <a:endParaRPr lang="es-ES" sz="1600" b="1" kern="1200" dirty="0"/>
        </a:p>
      </dsp:txBody>
      <dsp:txXfrm>
        <a:off x="30118" y="1194259"/>
        <a:ext cx="8083696" cy="556742"/>
      </dsp:txXfrm>
    </dsp:sp>
    <dsp:sp modelId="{AA9F162D-1B1F-4BAF-85D3-9C9131C2870B}">
      <dsp:nvSpPr>
        <dsp:cNvPr id="0" name=""/>
        <dsp:cNvSpPr/>
      </dsp:nvSpPr>
      <dsp:spPr>
        <a:xfrm>
          <a:off x="0" y="1781119"/>
          <a:ext cx="8143932" cy="1076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ES" sz="1600" kern="1200" dirty="0" smtClean="0"/>
            <a:t>1) por aprobación de su gestión </a:t>
          </a:r>
          <a:endParaRPr lang="es-ES" sz="1600" kern="1200" dirty="0"/>
        </a:p>
        <a:p>
          <a:pPr marL="171450" lvl="1" indent="-171450" algn="l" defTabSz="711200">
            <a:lnSpc>
              <a:spcPct val="90000"/>
            </a:lnSpc>
            <a:spcBef>
              <a:spcPct val="0"/>
            </a:spcBef>
            <a:spcAft>
              <a:spcPct val="20000"/>
            </a:spcAft>
            <a:buChar char="••"/>
          </a:pPr>
          <a:r>
            <a:rPr lang="es-ES" sz="1600" kern="1200" dirty="0" smtClean="0"/>
            <a:t>2) por renuncia expresa por los accionistas,</a:t>
          </a:r>
          <a:endParaRPr lang="es-ES" sz="1600" kern="1200" dirty="0"/>
        </a:p>
        <a:p>
          <a:pPr marL="171450" lvl="1" indent="-171450" algn="l" defTabSz="711200">
            <a:lnSpc>
              <a:spcPct val="90000"/>
            </a:lnSpc>
            <a:spcBef>
              <a:spcPct val="0"/>
            </a:spcBef>
            <a:spcAft>
              <a:spcPct val="20000"/>
            </a:spcAft>
            <a:buChar char="••"/>
          </a:pPr>
          <a:r>
            <a:rPr lang="es-ES" sz="1600" kern="1200" dirty="0" smtClean="0"/>
            <a:t>3) que la sociedad acuerde una transacción con el director o gerente responsable.</a:t>
          </a:r>
          <a:endParaRPr lang="es-ES" sz="1600" kern="1200" dirty="0"/>
        </a:p>
      </dsp:txBody>
      <dsp:txXfrm>
        <a:off x="0" y="1781119"/>
        <a:ext cx="8143932" cy="1076400"/>
      </dsp:txXfrm>
    </dsp:sp>
    <dsp:sp modelId="{A42979E5-CEAB-405E-A7B9-9C5F476CFCDE}">
      <dsp:nvSpPr>
        <dsp:cNvPr id="0" name=""/>
        <dsp:cNvSpPr/>
      </dsp:nvSpPr>
      <dsp:spPr>
        <a:xfrm>
          <a:off x="0" y="2857519"/>
          <a:ext cx="8143932" cy="649722"/>
        </a:xfrm>
        <a:prstGeom prst="roundRect">
          <a:avLst/>
        </a:prstGeom>
        <a:solidFill>
          <a:schemeClr val="accent3">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b="1" kern="1200" dirty="0" smtClean="0"/>
            <a:t>Requisitos</a:t>
          </a:r>
          <a:endParaRPr lang="es-ES" sz="1600" b="1" kern="1200" dirty="0"/>
        </a:p>
      </dsp:txBody>
      <dsp:txXfrm>
        <a:off x="31717" y="2889236"/>
        <a:ext cx="8080498" cy="586288"/>
      </dsp:txXfrm>
    </dsp:sp>
    <dsp:sp modelId="{08F1A302-A2CA-490A-8477-6451A0644927}">
      <dsp:nvSpPr>
        <dsp:cNvPr id="0" name=""/>
        <dsp:cNvSpPr/>
      </dsp:nvSpPr>
      <dsp:spPr>
        <a:xfrm>
          <a:off x="0" y="3507241"/>
          <a:ext cx="8143932" cy="1076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ES" sz="1600" kern="1200" dirty="0" smtClean="0"/>
            <a:t>Resuelta por Asamblea, </a:t>
          </a:r>
          <a:endParaRPr lang="es-ES" sz="1600" kern="1200" dirty="0"/>
        </a:p>
        <a:p>
          <a:pPr marL="171450" lvl="1" indent="-171450" algn="l" defTabSz="711200">
            <a:lnSpc>
              <a:spcPct val="90000"/>
            </a:lnSpc>
            <a:spcBef>
              <a:spcPct val="0"/>
            </a:spcBef>
            <a:spcAft>
              <a:spcPct val="20000"/>
            </a:spcAft>
            <a:buChar char="••"/>
          </a:pPr>
          <a:r>
            <a:rPr lang="es-ES" sz="1600" kern="1200" dirty="0" smtClean="0"/>
            <a:t>Que esa responsabilidad no sea por violación de la ley del estatuto o reglamento y,</a:t>
          </a:r>
          <a:endParaRPr lang="es-ES" sz="1600" kern="1200" dirty="0"/>
        </a:p>
        <a:p>
          <a:pPr marL="171450" lvl="1" indent="-171450" algn="l" defTabSz="711200">
            <a:lnSpc>
              <a:spcPct val="90000"/>
            </a:lnSpc>
            <a:spcBef>
              <a:spcPct val="0"/>
            </a:spcBef>
            <a:spcAft>
              <a:spcPct val="20000"/>
            </a:spcAft>
            <a:buChar char="••"/>
          </a:pPr>
          <a:r>
            <a:rPr lang="es-ES" sz="1600" kern="1200" dirty="0" smtClean="0"/>
            <a:t>No mediar oposición del 5% del capital social, por lo menos. Reconociéndose a los accionistas opositores el ejercicio de la acción social de responsabilidad.</a:t>
          </a:r>
          <a:endParaRPr lang="es-ES" sz="1600" kern="1200" dirty="0"/>
        </a:p>
      </dsp:txBody>
      <dsp:txXfrm>
        <a:off x="0" y="3507241"/>
        <a:ext cx="8143932" cy="107640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DB485-4720-4F82-BAE4-52CB4F0B7194}">
      <dsp:nvSpPr>
        <dsp:cNvPr id="0" name=""/>
        <dsp:cNvSpPr/>
      </dsp:nvSpPr>
      <dsp:spPr>
        <a:xfrm>
          <a:off x="0" y="0"/>
          <a:ext cx="6215106" cy="994409"/>
        </a:xfrm>
        <a:prstGeom prst="roundRect">
          <a:avLst/>
        </a:prstGeom>
        <a:solidFill>
          <a:schemeClr val="accent3">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150000"/>
            </a:lnSpc>
            <a:spcBef>
              <a:spcPct val="0"/>
            </a:spcBef>
            <a:spcAft>
              <a:spcPts val="0"/>
            </a:spcAft>
          </a:pPr>
          <a:r>
            <a:rPr lang="es-ES" sz="2000" b="1" kern="1200" dirty="0" smtClean="0">
              <a:solidFill>
                <a:schemeClr val="tx1"/>
              </a:solidFill>
            </a:rPr>
            <a:t>ACCIÓN SOCIAL ejercida por la sociedad</a:t>
          </a:r>
          <a:endParaRPr lang="es-ES" sz="2000" b="1" kern="1200" dirty="0">
            <a:solidFill>
              <a:schemeClr val="tx1"/>
            </a:solidFill>
          </a:endParaRPr>
        </a:p>
      </dsp:txBody>
      <dsp:txXfrm>
        <a:off x="48543" y="48543"/>
        <a:ext cx="6118020" cy="897323"/>
      </dsp:txXfrm>
    </dsp:sp>
    <dsp:sp modelId="{5B7FFAE9-0654-4A5D-8AD9-02BB51F9709D}">
      <dsp:nvSpPr>
        <dsp:cNvPr id="0" name=""/>
        <dsp:cNvSpPr/>
      </dsp:nvSpPr>
      <dsp:spPr>
        <a:xfrm>
          <a:off x="0" y="996484"/>
          <a:ext cx="6215106" cy="17356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7330" tIns="25400" rIns="142240" bIns="25400" numCol="1" spcCol="1270" anchor="t" anchorCtr="0">
          <a:noAutofit/>
        </a:bodyPr>
        <a:lstStyle/>
        <a:p>
          <a:pPr marL="228600" lvl="1" indent="-228600" algn="l" defTabSz="889000">
            <a:lnSpc>
              <a:spcPct val="100000"/>
            </a:lnSpc>
            <a:spcBef>
              <a:spcPct val="0"/>
            </a:spcBef>
            <a:spcAft>
              <a:spcPts val="0"/>
            </a:spcAft>
            <a:buChar char="••"/>
          </a:pPr>
          <a:r>
            <a:rPr lang="es-ES" sz="2000" b="0" kern="1200" dirty="0" smtClean="0">
              <a:solidFill>
                <a:schemeClr val="tx1"/>
              </a:solidFill>
            </a:rPr>
            <a:t>Previa resolución Asamblearia</a:t>
          </a:r>
          <a:endParaRPr lang="es-ES" sz="2000" b="0" kern="1200" dirty="0">
            <a:solidFill>
              <a:schemeClr val="tx1"/>
            </a:solidFill>
          </a:endParaRPr>
        </a:p>
        <a:p>
          <a:pPr marL="228600" lvl="1" indent="-228600" algn="l" defTabSz="889000">
            <a:lnSpc>
              <a:spcPct val="100000"/>
            </a:lnSpc>
            <a:spcBef>
              <a:spcPct val="0"/>
            </a:spcBef>
            <a:spcAft>
              <a:spcPts val="0"/>
            </a:spcAft>
            <a:buChar char="••"/>
          </a:pPr>
          <a:r>
            <a:rPr lang="es-ES" sz="2000" b="0" kern="1200" dirty="0" smtClean="0">
              <a:solidFill>
                <a:schemeClr val="tx1"/>
              </a:solidFill>
            </a:rPr>
            <a:t>Si luego de 3 meses no es iniciada</a:t>
          </a:r>
          <a:r>
            <a:rPr lang="es-ES" sz="2000" b="1" kern="1200" dirty="0" smtClean="0">
              <a:solidFill>
                <a:schemeClr val="tx1"/>
              </a:solidFill>
            </a:rPr>
            <a:t>:</a:t>
          </a:r>
          <a:endParaRPr lang="es-ES" sz="2000" b="1" kern="1200" dirty="0">
            <a:solidFill>
              <a:schemeClr val="tx1"/>
            </a:solidFill>
          </a:endParaRPr>
        </a:p>
      </dsp:txBody>
      <dsp:txXfrm>
        <a:off x="0" y="996484"/>
        <a:ext cx="6215106" cy="1735649"/>
      </dsp:txXfrm>
    </dsp:sp>
    <dsp:sp modelId="{DFC064B3-C067-4DE5-9292-823DECF88E22}">
      <dsp:nvSpPr>
        <dsp:cNvPr id="0" name=""/>
        <dsp:cNvSpPr/>
      </dsp:nvSpPr>
      <dsp:spPr>
        <a:xfrm>
          <a:off x="0" y="1937135"/>
          <a:ext cx="6215106" cy="832987"/>
        </a:xfrm>
        <a:prstGeom prst="roundRect">
          <a:avLst/>
        </a:prstGeom>
        <a:solidFill>
          <a:schemeClr val="accent3">
            <a:hueOff val="-3163842"/>
            <a:satOff val="-2079"/>
            <a:lumOff val="-4052"/>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b="1" kern="1200" dirty="0" smtClean="0">
              <a:solidFill>
                <a:schemeClr val="tx1"/>
              </a:solidFill>
            </a:rPr>
            <a:t>ACCIÓN SOCIAL ejercida por el accionista</a:t>
          </a:r>
          <a:endParaRPr lang="es-ES" sz="2000" kern="1200" dirty="0">
            <a:solidFill>
              <a:schemeClr val="tx1"/>
            </a:solidFill>
          </a:endParaRPr>
        </a:p>
      </dsp:txBody>
      <dsp:txXfrm>
        <a:off x="40663" y="1977798"/>
        <a:ext cx="6133780" cy="751661"/>
      </dsp:txXfrm>
    </dsp:sp>
    <dsp:sp modelId="{49650FB4-CF19-4E97-AF7E-02B0A7E28C1A}">
      <dsp:nvSpPr>
        <dsp:cNvPr id="0" name=""/>
        <dsp:cNvSpPr/>
      </dsp:nvSpPr>
      <dsp:spPr>
        <a:xfrm>
          <a:off x="0" y="2949046"/>
          <a:ext cx="6215106" cy="719552"/>
        </a:xfrm>
        <a:prstGeom prst="roundRect">
          <a:avLst/>
        </a:prstGeom>
        <a:solidFill>
          <a:schemeClr val="accent3">
            <a:hueOff val="-6327683"/>
            <a:satOff val="-4157"/>
            <a:lumOff val="-8105"/>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b="1" kern="1200" dirty="0" smtClean="0">
              <a:solidFill>
                <a:schemeClr val="tx1"/>
              </a:solidFill>
            </a:rPr>
            <a:t>ACCIÓN INDIVIDUAL</a:t>
          </a:r>
          <a:endParaRPr lang="es-ES" sz="2000" kern="1200" dirty="0">
            <a:solidFill>
              <a:schemeClr val="tx1"/>
            </a:solidFill>
          </a:endParaRPr>
        </a:p>
      </dsp:txBody>
      <dsp:txXfrm>
        <a:off x="35126" y="2984172"/>
        <a:ext cx="6144854" cy="649300"/>
      </dsp:txXfrm>
    </dsp:sp>
    <dsp:sp modelId="{7020EC0E-A754-448B-8D8E-8547F3715428}">
      <dsp:nvSpPr>
        <dsp:cNvPr id="0" name=""/>
        <dsp:cNvSpPr/>
      </dsp:nvSpPr>
      <dsp:spPr>
        <a:xfrm>
          <a:off x="0" y="3895291"/>
          <a:ext cx="6215106" cy="703915"/>
        </a:xfrm>
        <a:prstGeom prst="roundRect">
          <a:avLst/>
        </a:prstGeom>
        <a:solidFill>
          <a:schemeClr val="accent3">
            <a:hueOff val="-9491525"/>
            <a:satOff val="-6236"/>
            <a:lumOff val="-12157"/>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s-ES" sz="2000" b="1" kern="1200" dirty="0" smtClean="0">
              <a:solidFill>
                <a:schemeClr val="tx1"/>
              </a:solidFill>
            </a:rPr>
            <a:t>ACCIÓN EN CASO DE QUIEBRA</a:t>
          </a:r>
          <a:endParaRPr lang="es-ES" sz="2000" kern="1200" dirty="0">
            <a:solidFill>
              <a:schemeClr val="tx1"/>
            </a:solidFill>
          </a:endParaRPr>
        </a:p>
      </dsp:txBody>
      <dsp:txXfrm>
        <a:off x="34362" y="3929653"/>
        <a:ext cx="6146382" cy="63519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DB485-4720-4F82-BAE4-52CB4F0B7194}">
      <dsp:nvSpPr>
        <dsp:cNvPr id="0" name=""/>
        <dsp:cNvSpPr/>
      </dsp:nvSpPr>
      <dsp:spPr>
        <a:xfrm>
          <a:off x="0" y="0"/>
          <a:ext cx="8358246" cy="1056268"/>
        </a:xfrm>
        <a:prstGeom prst="roundRect">
          <a:avLst/>
        </a:prstGeom>
        <a:solidFill>
          <a:schemeClr val="accent3">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0"/>
            </a:spcAft>
          </a:pPr>
          <a:r>
            <a:rPr lang="es-ES" sz="1600" b="1" u="none" kern="1200" dirty="0" smtClean="0">
              <a:solidFill>
                <a:schemeClr val="tx1"/>
              </a:solidFill>
            </a:rPr>
            <a:t>ACCIÓN SOCIAL ejercida por la sociedad</a:t>
          </a:r>
          <a:endParaRPr lang="es-ES" sz="1600" b="1" u="none" kern="1200" dirty="0">
            <a:solidFill>
              <a:schemeClr val="tx1"/>
            </a:solidFill>
          </a:endParaRPr>
        </a:p>
      </dsp:txBody>
      <dsp:txXfrm>
        <a:off x="51563" y="51563"/>
        <a:ext cx="8255120" cy="953142"/>
      </dsp:txXfrm>
    </dsp:sp>
    <dsp:sp modelId="{5B7FFAE9-0654-4A5D-8AD9-02BB51F9709D}">
      <dsp:nvSpPr>
        <dsp:cNvPr id="0" name=""/>
        <dsp:cNvSpPr/>
      </dsp:nvSpPr>
      <dsp:spPr>
        <a:xfrm>
          <a:off x="144096" y="1143008"/>
          <a:ext cx="8070053" cy="282090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5374" tIns="20320" rIns="113792" bIns="20320" numCol="1" spcCol="1270" anchor="t" anchorCtr="0">
          <a:noAutofit/>
        </a:bodyPr>
        <a:lstStyle/>
        <a:p>
          <a:pPr marL="171450" lvl="1" indent="-171450" algn="just" defTabSz="711200">
            <a:lnSpc>
              <a:spcPct val="100000"/>
            </a:lnSpc>
            <a:spcBef>
              <a:spcPct val="0"/>
            </a:spcBef>
            <a:spcAft>
              <a:spcPts val="0"/>
            </a:spcAft>
            <a:buChar char="••"/>
          </a:pPr>
          <a:r>
            <a:rPr lang="es-ES" sz="1600" u="none" kern="1200" dirty="0" smtClean="0"/>
            <a:t>Dirigirse contra uno o más Directores</a:t>
          </a:r>
          <a:endParaRPr lang="es-ES" sz="1600" u="none" kern="1200" dirty="0"/>
        </a:p>
        <a:p>
          <a:pPr marL="171450" lvl="1" indent="-171450" algn="just" defTabSz="711200">
            <a:lnSpc>
              <a:spcPct val="100000"/>
            </a:lnSpc>
            <a:spcBef>
              <a:spcPct val="0"/>
            </a:spcBef>
            <a:spcAft>
              <a:spcPts val="0"/>
            </a:spcAft>
            <a:buChar char="••"/>
          </a:pPr>
          <a:r>
            <a:rPr lang="es-ES" sz="1600" u="none" kern="1200" dirty="0" smtClean="0"/>
            <a:t>Se ejercitará previa decisión A. O.</a:t>
          </a:r>
          <a:endParaRPr lang="es-ES" sz="1600" u="none" kern="1200" dirty="0"/>
        </a:p>
        <a:p>
          <a:pPr marL="171450" lvl="1" indent="-171450" algn="just" defTabSz="711200">
            <a:lnSpc>
              <a:spcPct val="100000"/>
            </a:lnSpc>
            <a:spcBef>
              <a:spcPct val="0"/>
            </a:spcBef>
            <a:spcAft>
              <a:spcPts val="0"/>
            </a:spcAft>
            <a:buChar char="••"/>
          </a:pPr>
          <a:r>
            <a:rPr lang="es-ES" sz="1600" u="none" kern="1200" dirty="0" smtClean="0"/>
            <a:t>tomarse por mayoría absoluta de votos presentes, salvo que el estatuto exija mayor número. </a:t>
          </a:r>
          <a:endParaRPr lang="es-ES" sz="1600" u="none" kern="1200" dirty="0"/>
        </a:p>
        <a:p>
          <a:pPr marL="171450" lvl="1" indent="-171450" algn="just" defTabSz="711200">
            <a:lnSpc>
              <a:spcPct val="100000"/>
            </a:lnSpc>
            <a:spcBef>
              <a:spcPct val="0"/>
            </a:spcBef>
            <a:spcAft>
              <a:spcPts val="0"/>
            </a:spcAft>
            <a:buChar char="••"/>
          </a:pPr>
          <a:r>
            <a:rPr lang="es-ES" sz="1600" u="none" kern="1200" dirty="0" smtClean="0"/>
            <a:t>No resulta imprescindible que la consideración de la responsabilidad de los Directores sea un punto expreso del orden del día, pues también puede resolverse si es consecuencia directa de la resolución del asunto incluido en este (art. 276, 2).</a:t>
          </a:r>
          <a:endParaRPr lang="es-ES" sz="1600" u="none" kern="1200" dirty="0"/>
        </a:p>
        <a:p>
          <a:pPr marL="171450" lvl="1" indent="-171450" algn="just" defTabSz="711200">
            <a:lnSpc>
              <a:spcPct val="100000"/>
            </a:lnSpc>
            <a:spcBef>
              <a:spcPct val="0"/>
            </a:spcBef>
            <a:spcAft>
              <a:spcPts val="0"/>
            </a:spcAft>
            <a:buChar char="••"/>
          </a:pPr>
          <a:r>
            <a:rPr lang="es-ES" sz="1600" u="none" kern="1200" dirty="0" smtClean="0"/>
            <a:t>Quien la invoca carga con la prueba</a:t>
          </a:r>
          <a:r>
            <a:rPr lang="es-ES" sz="1600" u="none" kern="1200" smtClean="0"/>
            <a:t>. </a:t>
          </a:r>
          <a:endParaRPr lang="es-ES" sz="1600" u="none" kern="1200" dirty="0"/>
        </a:p>
        <a:p>
          <a:pPr marL="171450" lvl="1" indent="-171450" algn="l" defTabSz="711200">
            <a:lnSpc>
              <a:spcPct val="100000"/>
            </a:lnSpc>
            <a:spcBef>
              <a:spcPct val="0"/>
            </a:spcBef>
            <a:spcAft>
              <a:spcPts val="0"/>
            </a:spcAft>
            <a:buChar char="••"/>
          </a:pPr>
          <a:r>
            <a:rPr lang="es-ES" sz="1600" u="none" kern="1200" dirty="0" smtClean="0"/>
            <a:t>El socio actúa en representación del interés social. Como si se tratara de la propia sociedad afectada.</a:t>
          </a:r>
          <a:endParaRPr lang="es-ES" sz="1600" u="none" kern="1200" dirty="0"/>
        </a:p>
      </dsp:txBody>
      <dsp:txXfrm>
        <a:off x="144096" y="1143008"/>
        <a:ext cx="8070053" cy="2820908"/>
      </dsp:txXfrm>
    </dsp:sp>
    <dsp:sp modelId="{8E0E5459-0383-469A-BFD6-F81D78BBE195}">
      <dsp:nvSpPr>
        <dsp:cNvPr id="0" name=""/>
        <dsp:cNvSpPr/>
      </dsp:nvSpPr>
      <dsp:spPr>
        <a:xfrm>
          <a:off x="0" y="3571892"/>
          <a:ext cx="8358246" cy="1123200"/>
        </a:xfrm>
        <a:prstGeom prst="roundRect">
          <a:avLst/>
        </a:prstGeom>
        <a:solidFill>
          <a:schemeClr val="accent3">
            <a:hueOff val="-9491525"/>
            <a:satOff val="-6236"/>
            <a:lumOff val="-12157"/>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es-ES" sz="1600" b="1" u="none" kern="1200" dirty="0" smtClean="0"/>
            <a:t>Efectos: producirá la remoción del director o directores afectados, obligando a la asamblea a resolver su reemplazo.</a:t>
          </a:r>
          <a:endParaRPr lang="es-ES" sz="1600" b="1" u="none" kern="1200" dirty="0"/>
        </a:p>
      </dsp:txBody>
      <dsp:txXfrm>
        <a:off x="54830" y="3626722"/>
        <a:ext cx="8248586" cy="101354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DB485-4720-4F82-BAE4-52CB4F0B7194}">
      <dsp:nvSpPr>
        <dsp:cNvPr id="0" name=""/>
        <dsp:cNvSpPr/>
      </dsp:nvSpPr>
      <dsp:spPr>
        <a:xfrm>
          <a:off x="0" y="95841"/>
          <a:ext cx="7286676" cy="719251"/>
        </a:xfrm>
        <a:prstGeom prst="roundRect">
          <a:avLst/>
        </a:prstGeom>
        <a:solidFill>
          <a:schemeClr val="accent5"/>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u="none" kern="1200" dirty="0" smtClean="0">
              <a:solidFill>
                <a:schemeClr val="tx1"/>
              </a:solidFill>
            </a:rPr>
            <a:t>ACCIÓN SOCIAL ejercida por el accionista</a:t>
          </a:r>
          <a:endParaRPr lang="es-ES" sz="1800" b="1" u="none" kern="1200" dirty="0">
            <a:solidFill>
              <a:schemeClr val="tx1"/>
            </a:solidFill>
          </a:endParaRPr>
        </a:p>
      </dsp:txBody>
      <dsp:txXfrm>
        <a:off x="35111" y="130952"/>
        <a:ext cx="7216454" cy="649029"/>
      </dsp:txXfrm>
    </dsp:sp>
    <dsp:sp modelId="{5B7FFAE9-0654-4A5D-8AD9-02BB51F9709D}">
      <dsp:nvSpPr>
        <dsp:cNvPr id="0" name=""/>
        <dsp:cNvSpPr/>
      </dsp:nvSpPr>
      <dsp:spPr>
        <a:xfrm>
          <a:off x="0" y="1690468"/>
          <a:ext cx="7286676" cy="1112129"/>
        </a:xfrm>
        <a:prstGeom prst="rect">
          <a:avLst/>
        </a:prstGeom>
        <a:solidFill>
          <a:schemeClr val="bg1"/>
        </a:solid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31352" tIns="22860" rIns="128016" bIns="22860" numCol="1" spcCol="1270" anchor="t" anchorCtr="0">
          <a:noAutofit/>
        </a:bodyPr>
        <a:lstStyle/>
        <a:p>
          <a:pPr marL="171450" lvl="1" indent="-171450" algn="just" defTabSz="800100">
            <a:lnSpc>
              <a:spcPct val="100000"/>
            </a:lnSpc>
            <a:spcBef>
              <a:spcPct val="0"/>
            </a:spcBef>
            <a:spcAft>
              <a:spcPts val="600"/>
            </a:spcAft>
            <a:buChar char="••"/>
          </a:pPr>
          <a:r>
            <a:rPr lang="es-ES" sz="1800" i="1" kern="1200" dirty="0" smtClean="0"/>
            <a:t>Si la acción prevista en el primer párrafo del 276 no fuera iniciada dentro del plazo de tres meses, contado desde la fecha del acuerdo, cualquier accionista puede promoverla sin perjuicio de la responsabilidad que resulta del incumplimiento de la medida ordenada.</a:t>
          </a:r>
          <a:endParaRPr lang="es-ES" sz="1800" b="1" u="none" kern="1200" dirty="0">
            <a:solidFill>
              <a:schemeClr val="tx1"/>
            </a:solidFill>
          </a:endParaRPr>
        </a:p>
      </dsp:txBody>
      <dsp:txXfrm>
        <a:off x="0" y="1690468"/>
        <a:ext cx="7286676" cy="1112129"/>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B9002-A0D5-4B1F-B68E-B509C59D8F22}">
      <dsp:nvSpPr>
        <dsp:cNvPr id="0" name=""/>
        <dsp:cNvSpPr/>
      </dsp:nvSpPr>
      <dsp:spPr>
        <a:xfrm>
          <a:off x="0" y="1058082"/>
          <a:ext cx="7215238" cy="580827"/>
        </a:xfrm>
        <a:prstGeom prst="roundRect">
          <a:avLst/>
        </a:prstGeom>
        <a:solidFill>
          <a:schemeClr val="accent4"/>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kern="1200" dirty="0" smtClean="0"/>
            <a:t>ACCIÓN INDIVIDUAL de responsabilidad</a:t>
          </a:r>
          <a:endParaRPr lang="es-ES" sz="1800" b="1" u="none" kern="1200" dirty="0">
            <a:solidFill>
              <a:schemeClr val="tx1"/>
            </a:solidFill>
          </a:endParaRPr>
        </a:p>
      </dsp:txBody>
      <dsp:txXfrm>
        <a:off x="28354" y="1086436"/>
        <a:ext cx="7158530" cy="524119"/>
      </dsp:txXfrm>
    </dsp:sp>
    <dsp:sp modelId="{D38909F9-F815-4028-B435-C9BC1ABAAE5C}">
      <dsp:nvSpPr>
        <dsp:cNvPr id="0" name=""/>
        <dsp:cNvSpPr/>
      </dsp:nvSpPr>
      <dsp:spPr>
        <a:xfrm>
          <a:off x="0" y="1638909"/>
          <a:ext cx="7215238" cy="144641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9084" tIns="22860" rIns="128016" bIns="22860" numCol="1" spcCol="1270" anchor="t" anchorCtr="0">
          <a:noAutofit/>
        </a:bodyPr>
        <a:lstStyle/>
        <a:p>
          <a:pPr marL="171450" lvl="1" indent="-171450" algn="just" defTabSz="800100">
            <a:lnSpc>
              <a:spcPct val="100000"/>
            </a:lnSpc>
            <a:spcBef>
              <a:spcPct val="0"/>
            </a:spcBef>
            <a:spcAft>
              <a:spcPts val="600"/>
            </a:spcAft>
            <a:buChar char="••"/>
          </a:pPr>
          <a:r>
            <a:rPr lang="es-ES" sz="1800" i="1" kern="1200" dirty="0" smtClean="0"/>
            <a:t>Los accionistas y los terceros conservan siempre sus acciones individuales contra los directores para conseguir la reparación de los perjuicios que el director haya podido causas a sus respectivos patrimonios personales.</a:t>
          </a:r>
          <a:endParaRPr lang="es-ES" sz="1800" kern="1200" dirty="0"/>
        </a:p>
        <a:p>
          <a:pPr marL="171450" lvl="1" indent="-171450" algn="just" defTabSz="800100">
            <a:lnSpc>
              <a:spcPct val="100000"/>
            </a:lnSpc>
            <a:spcBef>
              <a:spcPct val="0"/>
            </a:spcBef>
            <a:spcAft>
              <a:spcPts val="600"/>
            </a:spcAft>
            <a:buChar char="••"/>
          </a:pPr>
          <a:r>
            <a:rPr lang="es-ES" sz="1800" kern="1200" dirty="0" smtClean="0"/>
            <a:t>Acción independiente de la acción social.</a:t>
          </a:r>
          <a:endParaRPr lang="es-ES" sz="1800" kern="1200" dirty="0"/>
        </a:p>
      </dsp:txBody>
      <dsp:txXfrm>
        <a:off x="0" y="1638909"/>
        <a:ext cx="7215238" cy="144641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6B574-9945-4B62-BBF1-E0AA40AE7C8E}">
      <dsp:nvSpPr>
        <dsp:cNvPr id="0" name=""/>
        <dsp:cNvSpPr/>
      </dsp:nvSpPr>
      <dsp:spPr>
        <a:xfrm>
          <a:off x="0" y="21132"/>
          <a:ext cx="8215370" cy="650192"/>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0"/>
            </a:spcAft>
          </a:pPr>
          <a:r>
            <a:rPr lang="es-ES" sz="1600" b="1" kern="1200" dirty="0" smtClean="0"/>
            <a:t>Designación</a:t>
          </a:r>
          <a:endParaRPr lang="es-ES" sz="1600" b="1" kern="1200" dirty="0"/>
        </a:p>
      </dsp:txBody>
      <dsp:txXfrm>
        <a:off x="31740" y="52872"/>
        <a:ext cx="8151890" cy="586712"/>
      </dsp:txXfrm>
    </dsp:sp>
    <dsp:sp modelId="{95763B2E-8866-47D7-B19C-0E3BECF8F836}">
      <dsp:nvSpPr>
        <dsp:cNvPr id="0" name=""/>
        <dsp:cNvSpPr/>
      </dsp:nvSpPr>
      <dsp:spPr>
        <a:xfrm>
          <a:off x="0" y="671324"/>
          <a:ext cx="8215370" cy="123423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0838" tIns="20320" rIns="113792" bIns="20320" numCol="1" spcCol="1270" anchor="t" anchorCtr="0">
          <a:noAutofit/>
        </a:bodyPr>
        <a:lstStyle/>
        <a:p>
          <a:pPr marL="171450" lvl="1" indent="-171450" algn="just" defTabSz="711200">
            <a:lnSpc>
              <a:spcPct val="100000"/>
            </a:lnSpc>
            <a:spcBef>
              <a:spcPct val="0"/>
            </a:spcBef>
            <a:spcAft>
              <a:spcPts val="0"/>
            </a:spcAft>
            <a:buChar char="••"/>
          </a:pPr>
          <a:r>
            <a:rPr lang="es-ES" sz="1600" kern="1200" dirty="0" smtClean="0"/>
            <a:t>Corresponde a uno o más gerentes, socios o no. </a:t>
          </a:r>
          <a:endParaRPr lang="es-ES" sz="1600" kern="1200" dirty="0"/>
        </a:p>
        <a:p>
          <a:pPr marL="171450" lvl="1" indent="-171450" algn="just" defTabSz="711200">
            <a:lnSpc>
              <a:spcPct val="100000"/>
            </a:lnSpc>
            <a:spcBef>
              <a:spcPct val="0"/>
            </a:spcBef>
            <a:spcAft>
              <a:spcPts val="0"/>
            </a:spcAft>
            <a:buChar char="••"/>
          </a:pPr>
          <a:r>
            <a:rPr lang="es-ES" sz="1600" kern="1200" dirty="0" smtClean="0"/>
            <a:t>La cesión de cuotas no implica la transferencia del cargo.</a:t>
          </a:r>
          <a:endParaRPr lang="es-ES" sz="1600" kern="1200" dirty="0"/>
        </a:p>
        <a:p>
          <a:pPr marL="171450" lvl="1" indent="-171450" algn="just" defTabSz="711200">
            <a:lnSpc>
              <a:spcPct val="100000"/>
            </a:lnSpc>
            <a:spcBef>
              <a:spcPct val="0"/>
            </a:spcBef>
            <a:spcAft>
              <a:spcPts val="0"/>
            </a:spcAft>
            <a:buChar char="••"/>
          </a:pPr>
          <a:r>
            <a:rPr lang="es-ES" sz="1600" kern="1200" dirty="0" smtClean="0"/>
            <a:t>Plazo del cargo.</a:t>
          </a:r>
          <a:endParaRPr lang="es-ES" sz="1600" kern="1200" dirty="0"/>
        </a:p>
        <a:p>
          <a:pPr marL="171450" lvl="1" indent="-171450" algn="just" defTabSz="711200">
            <a:lnSpc>
              <a:spcPct val="100000"/>
            </a:lnSpc>
            <a:spcBef>
              <a:spcPct val="0"/>
            </a:spcBef>
            <a:spcAft>
              <a:spcPts val="0"/>
            </a:spcAft>
            <a:buChar char="••"/>
          </a:pPr>
          <a:r>
            <a:rPr lang="es-ES" sz="1600" kern="1200" dirty="0" smtClean="0"/>
            <a:t>Podrán elegirse gerentes suplentes para casos de vacancia.</a:t>
          </a:r>
          <a:endParaRPr lang="es-ES" sz="1600" kern="1200" dirty="0"/>
        </a:p>
        <a:p>
          <a:pPr marL="171450" lvl="1" indent="-171450" algn="just" defTabSz="711200">
            <a:lnSpc>
              <a:spcPct val="100000"/>
            </a:lnSpc>
            <a:spcBef>
              <a:spcPct val="0"/>
            </a:spcBef>
            <a:spcAft>
              <a:spcPts val="0"/>
            </a:spcAft>
            <a:buChar char="••"/>
          </a:pPr>
          <a:r>
            <a:rPr lang="es-ES" sz="1600" kern="1200" dirty="0" smtClean="0"/>
            <a:t>Se hace en el acto constitutivo o eventualmente por elección posterior.</a:t>
          </a:r>
          <a:endParaRPr lang="es-ES" sz="1600" kern="1200" dirty="0"/>
        </a:p>
      </dsp:txBody>
      <dsp:txXfrm>
        <a:off x="0" y="671324"/>
        <a:ext cx="8215370" cy="1234237"/>
      </dsp:txXfrm>
    </dsp:sp>
    <dsp:sp modelId="{BF81F9FB-0830-442D-880F-62A472443617}">
      <dsp:nvSpPr>
        <dsp:cNvPr id="0" name=""/>
        <dsp:cNvSpPr/>
      </dsp:nvSpPr>
      <dsp:spPr>
        <a:xfrm>
          <a:off x="0" y="1970492"/>
          <a:ext cx="8215370" cy="650192"/>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0"/>
            </a:spcAft>
          </a:pPr>
          <a:r>
            <a:rPr lang="es-ES" sz="1600" b="1" kern="1200" dirty="0" smtClean="0"/>
            <a:t>Mayoría requerida – art. 160, ultimo párr.</a:t>
          </a:r>
          <a:endParaRPr lang="es-ES" sz="1600" kern="1200" dirty="0"/>
        </a:p>
      </dsp:txBody>
      <dsp:txXfrm>
        <a:off x="31740" y="2002232"/>
        <a:ext cx="8151890" cy="586712"/>
      </dsp:txXfrm>
    </dsp:sp>
    <dsp:sp modelId="{01AA9468-814E-4E9F-8F97-2A42AA15C119}">
      <dsp:nvSpPr>
        <dsp:cNvPr id="0" name=""/>
        <dsp:cNvSpPr/>
      </dsp:nvSpPr>
      <dsp:spPr>
        <a:xfrm>
          <a:off x="0" y="2715472"/>
          <a:ext cx="8215370" cy="8776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0838" tIns="20320" rIns="113792" bIns="20320" numCol="1" spcCol="1270" anchor="t" anchorCtr="0">
          <a:noAutofit/>
        </a:bodyPr>
        <a:lstStyle/>
        <a:p>
          <a:pPr marL="171450" lvl="1" indent="-171450" algn="l" defTabSz="711200">
            <a:lnSpc>
              <a:spcPct val="100000"/>
            </a:lnSpc>
            <a:spcBef>
              <a:spcPct val="0"/>
            </a:spcBef>
            <a:spcAft>
              <a:spcPts val="0"/>
            </a:spcAft>
            <a:buChar char="••"/>
          </a:pPr>
          <a:r>
            <a:rPr lang="es-ES" sz="1600" b="0" kern="1200" dirty="0" smtClean="0"/>
            <a:t>Al </a:t>
          </a:r>
          <a:r>
            <a:rPr lang="es-ES" sz="1600" kern="1200" dirty="0" smtClean="0"/>
            <a:t>igual que para la revocación, mayoría del capital presente en la reunión de socios o partícipe en el acuerdo, salvo que el contrato exija una mayoría superior.</a:t>
          </a:r>
          <a:endParaRPr lang="es-ES" sz="1600" kern="1200" dirty="0"/>
        </a:p>
      </dsp:txBody>
      <dsp:txXfrm>
        <a:off x="0" y="2715472"/>
        <a:ext cx="8215370" cy="877680"/>
      </dsp:txXfrm>
    </dsp:sp>
    <dsp:sp modelId="{DE6A06DA-571B-4A53-9D81-18D5DCB040BC}">
      <dsp:nvSpPr>
        <dsp:cNvPr id="0" name=""/>
        <dsp:cNvSpPr/>
      </dsp:nvSpPr>
      <dsp:spPr>
        <a:xfrm>
          <a:off x="0" y="3433434"/>
          <a:ext cx="8215370" cy="525537"/>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0"/>
            </a:spcAft>
          </a:pPr>
          <a:r>
            <a:rPr lang="es-ES" sz="1600" b="1" kern="1200" dirty="0" smtClean="0"/>
            <a:t>Gerencia plural</a:t>
          </a:r>
          <a:endParaRPr lang="es-ES" sz="1600" b="1" kern="1200" dirty="0"/>
        </a:p>
      </dsp:txBody>
      <dsp:txXfrm>
        <a:off x="25655" y="3459089"/>
        <a:ext cx="8164060" cy="474227"/>
      </dsp:txXfrm>
    </dsp:sp>
    <dsp:sp modelId="{AB3D0B84-3B48-4674-A31B-51EFF549D91B}">
      <dsp:nvSpPr>
        <dsp:cNvPr id="0" name=""/>
        <dsp:cNvSpPr/>
      </dsp:nvSpPr>
      <dsp:spPr>
        <a:xfrm>
          <a:off x="0" y="3980104"/>
          <a:ext cx="8215370" cy="87768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0838" tIns="20320" rIns="113792" bIns="20320" numCol="1" spcCol="1270" anchor="t" anchorCtr="0">
          <a:noAutofit/>
        </a:bodyPr>
        <a:lstStyle/>
        <a:p>
          <a:pPr marL="171450" lvl="1" indent="-171450" algn="l" defTabSz="711200">
            <a:lnSpc>
              <a:spcPct val="100000"/>
            </a:lnSpc>
            <a:spcBef>
              <a:spcPct val="0"/>
            </a:spcBef>
            <a:spcAft>
              <a:spcPts val="0"/>
            </a:spcAft>
            <a:buChar char="••"/>
          </a:pPr>
          <a:r>
            <a:rPr lang="es-ES" sz="1600" b="0" i="0" kern="1200" dirty="0" smtClean="0"/>
            <a:t>El contrato podrá establecer las funciones que a cada gerente compete en la administración o imponer la administración conjunta o colegiada. En caso de silencio se entiende que puede realizar indistintamente cualquier acto de administración.</a:t>
          </a:r>
          <a:endParaRPr lang="es-ES" sz="1600" kern="1200" dirty="0"/>
        </a:p>
      </dsp:txBody>
      <dsp:txXfrm>
        <a:off x="0" y="3980104"/>
        <a:ext cx="8215370" cy="87768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6B574-9945-4B62-BBF1-E0AA40AE7C8E}">
      <dsp:nvSpPr>
        <dsp:cNvPr id="0" name=""/>
        <dsp:cNvSpPr/>
      </dsp:nvSpPr>
      <dsp:spPr>
        <a:xfrm>
          <a:off x="0" y="418229"/>
          <a:ext cx="8072494" cy="442696"/>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i="0" kern="1200" dirty="0" smtClean="0"/>
            <a:t>Derechos y obligaciones</a:t>
          </a:r>
          <a:endParaRPr lang="es-ES" sz="1600" b="1" kern="1200" dirty="0"/>
        </a:p>
      </dsp:txBody>
      <dsp:txXfrm>
        <a:off x="21611" y="439840"/>
        <a:ext cx="8029272" cy="399474"/>
      </dsp:txXfrm>
    </dsp:sp>
    <dsp:sp modelId="{95763B2E-8866-47D7-B19C-0E3BECF8F836}">
      <dsp:nvSpPr>
        <dsp:cNvPr id="0" name=""/>
        <dsp:cNvSpPr/>
      </dsp:nvSpPr>
      <dsp:spPr>
        <a:xfrm>
          <a:off x="0" y="918291"/>
          <a:ext cx="8072494" cy="10764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6302" tIns="20320" rIns="113792" bIns="20320" numCol="1" spcCol="1270" anchor="t" anchorCtr="0">
          <a:noAutofit/>
        </a:bodyPr>
        <a:lstStyle/>
        <a:p>
          <a:pPr marL="171450" lvl="1" indent="-171450" algn="just" defTabSz="711200">
            <a:lnSpc>
              <a:spcPct val="100000"/>
            </a:lnSpc>
            <a:spcBef>
              <a:spcPct val="0"/>
            </a:spcBef>
            <a:spcAft>
              <a:spcPts val="600"/>
            </a:spcAft>
            <a:buChar char="••"/>
          </a:pPr>
          <a:r>
            <a:rPr lang="es-ES" sz="1600" b="0" i="0" kern="1200" dirty="0" smtClean="0"/>
            <a:t>Tienen los mismos derechos, obligaciones, prohibiciones e incompatibilidades que los directores de la sociedad anónima. No pueden participar por cuenta propia o ajena, en actos que importen competir con la sociedad, salvo autorización expresa y unánime de los socios.</a:t>
          </a:r>
          <a:endParaRPr lang="es-ES" sz="1600" kern="1200" dirty="0"/>
        </a:p>
      </dsp:txBody>
      <dsp:txXfrm>
        <a:off x="0" y="918291"/>
        <a:ext cx="8072494" cy="1076400"/>
      </dsp:txXfrm>
    </dsp:sp>
    <dsp:sp modelId="{8FF510D4-943A-45EB-84CD-651964803809}">
      <dsp:nvSpPr>
        <dsp:cNvPr id="0" name=""/>
        <dsp:cNvSpPr/>
      </dsp:nvSpPr>
      <dsp:spPr>
        <a:xfrm>
          <a:off x="0" y="2192194"/>
          <a:ext cx="8072494" cy="522457"/>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i="0" kern="1200" dirty="0" smtClean="0"/>
            <a:t>Responsabilidad – </a:t>
          </a:r>
          <a:r>
            <a:rPr lang="es-ES" sz="1600" b="0" i="0" kern="1200" dirty="0" smtClean="0"/>
            <a:t>dependerá de la organización:</a:t>
          </a:r>
          <a:endParaRPr lang="es-ES" sz="1600" b="0" kern="1200" dirty="0"/>
        </a:p>
      </dsp:txBody>
      <dsp:txXfrm>
        <a:off x="25504" y="2217698"/>
        <a:ext cx="8021486" cy="471449"/>
      </dsp:txXfrm>
    </dsp:sp>
    <dsp:sp modelId="{5A60D511-4FFE-49CD-A37B-16B22643FDB2}">
      <dsp:nvSpPr>
        <dsp:cNvPr id="0" name=""/>
        <dsp:cNvSpPr/>
      </dsp:nvSpPr>
      <dsp:spPr>
        <a:xfrm>
          <a:off x="0" y="2835646"/>
          <a:ext cx="8072494" cy="168187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6302" tIns="20320" rIns="113792" bIns="20320" numCol="1" spcCol="1270" anchor="t" anchorCtr="0">
          <a:noAutofit/>
        </a:bodyPr>
        <a:lstStyle/>
        <a:p>
          <a:pPr marL="171450" lvl="1" indent="-171450" algn="just" defTabSz="711200">
            <a:lnSpc>
              <a:spcPct val="100000"/>
            </a:lnSpc>
            <a:spcBef>
              <a:spcPct val="0"/>
            </a:spcBef>
            <a:spcAft>
              <a:spcPts val="600"/>
            </a:spcAft>
            <a:buChar char="••"/>
          </a:pPr>
          <a:r>
            <a:rPr lang="es-ES" sz="1600" kern="1200" dirty="0" smtClean="0"/>
            <a:t>Unipersonal: responde en forma ilimitada.</a:t>
          </a:r>
          <a:endParaRPr lang="es-ES" sz="1600" kern="1200" dirty="0"/>
        </a:p>
        <a:p>
          <a:pPr marL="171450" lvl="1" indent="-171450" algn="just" defTabSz="711200">
            <a:lnSpc>
              <a:spcPct val="100000"/>
            </a:lnSpc>
            <a:spcBef>
              <a:spcPct val="0"/>
            </a:spcBef>
            <a:spcAft>
              <a:spcPts val="600"/>
            </a:spcAft>
            <a:buChar char="••"/>
          </a:pPr>
          <a:r>
            <a:rPr lang="es-ES" sz="1600" kern="1200" dirty="0" smtClean="0"/>
            <a:t>Plural: ilimitada y solidariamente:</a:t>
          </a:r>
          <a:endParaRPr lang="es-ES" sz="1600" kern="1200" dirty="0"/>
        </a:p>
        <a:p>
          <a:pPr marL="342900" lvl="2" indent="-171450" algn="just" defTabSz="711200">
            <a:lnSpc>
              <a:spcPct val="100000"/>
            </a:lnSpc>
            <a:spcBef>
              <a:spcPct val="0"/>
            </a:spcBef>
            <a:spcAft>
              <a:spcPts val="600"/>
            </a:spcAft>
            <a:buChar char="••"/>
          </a:pPr>
          <a:r>
            <a:rPr lang="es-ES" sz="1600" b="0" i="0" kern="1200" dirty="0" smtClean="0"/>
            <a:t>Si una pluralidad de gerentes participaron en los mismos hechos generadores de responsabilidad, el Juez puede fijar la parte que a cada uno corresponde en la reparación de los perjuicios, atendiendo a su actuación personal. </a:t>
          </a:r>
          <a:endParaRPr lang="es-ES" sz="1600" kern="1200" dirty="0"/>
        </a:p>
        <a:p>
          <a:pPr marL="171450" lvl="1" indent="-171450" algn="just" defTabSz="711200">
            <a:lnSpc>
              <a:spcPct val="100000"/>
            </a:lnSpc>
            <a:spcBef>
              <a:spcPct val="0"/>
            </a:spcBef>
            <a:spcAft>
              <a:spcPts val="600"/>
            </a:spcAft>
            <a:buChar char="••"/>
          </a:pPr>
          <a:r>
            <a:rPr lang="es-ES" sz="1600" kern="1200" dirty="0" smtClean="0"/>
            <a:t>Colegiada: aplican las disposiciones relativas a los directores de SA, art. 274</a:t>
          </a:r>
          <a:endParaRPr lang="es-ES" sz="1600" kern="1200" dirty="0"/>
        </a:p>
      </dsp:txBody>
      <dsp:txXfrm>
        <a:off x="0" y="2835646"/>
        <a:ext cx="8072494" cy="168187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EB5F6-E58A-4E11-96F3-95FBE4B3187D}">
      <dsp:nvSpPr>
        <dsp:cNvPr id="0" name=""/>
        <dsp:cNvSpPr/>
      </dsp:nvSpPr>
      <dsp:spPr>
        <a:xfrm>
          <a:off x="99324" y="3034"/>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No es requisito ser accionista</a:t>
          </a:r>
          <a:endParaRPr lang="es-ES" sz="1800" kern="1200" dirty="0"/>
        </a:p>
      </dsp:txBody>
      <dsp:txXfrm>
        <a:off x="99324" y="3034"/>
        <a:ext cx="2028965" cy="1217379"/>
      </dsp:txXfrm>
    </dsp:sp>
    <dsp:sp modelId="{E124EAA3-568A-4C67-9910-3D5F0DBCFF51}">
      <dsp:nvSpPr>
        <dsp:cNvPr id="0" name=""/>
        <dsp:cNvSpPr/>
      </dsp:nvSpPr>
      <dsp:spPr>
        <a:xfrm>
          <a:off x="2331186" y="3034"/>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Puede ser unipersonal o plural</a:t>
          </a:r>
          <a:endParaRPr lang="es-ES" sz="1800" kern="1200" dirty="0"/>
        </a:p>
      </dsp:txBody>
      <dsp:txXfrm>
        <a:off x="2331186" y="3034"/>
        <a:ext cx="2028965" cy="1217379"/>
      </dsp:txXfrm>
    </dsp:sp>
    <dsp:sp modelId="{247B6AF7-4DA7-4A19-BDDF-AACFD7A87745}">
      <dsp:nvSpPr>
        <dsp:cNvPr id="0" name=""/>
        <dsp:cNvSpPr/>
      </dsp:nvSpPr>
      <dsp:spPr>
        <a:xfrm>
          <a:off x="4563048" y="3034"/>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SA del art. 299 (salvo inc. 7) órgano colegiado</a:t>
          </a:r>
          <a:endParaRPr lang="es-ES" sz="1800" kern="1200" dirty="0"/>
        </a:p>
      </dsp:txBody>
      <dsp:txXfrm>
        <a:off x="4563048" y="3034"/>
        <a:ext cx="2028965" cy="1217379"/>
      </dsp:txXfrm>
    </dsp:sp>
    <dsp:sp modelId="{CD9159DA-BC13-4584-8652-D6EF892FADBA}">
      <dsp:nvSpPr>
        <dsp:cNvPr id="0" name=""/>
        <dsp:cNvSpPr/>
      </dsp:nvSpPr>
      <dsp:spPr>
        <a:xfrm>
          <a:off x="99324" y="1423310"/>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Personal e indelegable (art. 266)</a:t>
          </a:r>
          <a:endParaRPr lang="es-ES" sz="1800" kern="1200" dirty="0"/>
        </a:p>
      </dsp:txBody>
      <dsp:txXfrm>
        <a:off x="99324" y="1423310"/>
        <a:ext cx="2028965" cy="1217379"/>
      </dsp:txXfrm>
    </dsp:sp>
    <dsp:sp modelId="{BD1EEE38-30B6-4633-9D64-6880BF933FDC}">
      <dsp:nvSpPr>
        <dsp:cNvPr id="0" name=""/>
        <dsp:cNvSpPr/>
      </dsp:nvSpPr>
      <dsp:spPr>
        <a:xfrm>
          <a:off x="2331186" y="1423310"/>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Cargo oneroso</a:t>
          </a:r>
          <a:endParaRPr lang="es-ES" sz="1800" kern="1200" dirty="0"/>
        </a:p>
      </dsp:txBody>
      <dsp:txXfrm>
        <a:off x="2331186" y="1423310"/>
        <a:ext cx="2028965" cy="1217379"/>
      </dsp:txXfrm>
    </dsp:sp>
    <dsp:sp modelId="{F2DE3959-BA97-4329-8ED8-CA9DE9B5723E}">
      <dsp:nvSpPr>
        <dsp:cNvPr id="0" name=""/>
        <dsp:cNvSpPr/>
      </dsp:nvSpPr>
      <dsp:spPr>
        <a:xfrm>
          <a:off x="4563048" y="1423310"/>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Garantía (art. 256)</a:t>
          </a:r>
          <a:endParaRPr lang="es-ES" sz="1800" kern="1200" dirty="0"/>
        </a:p>
      </dsp:txBody>
      <dsp:txXfrm>
        <a:off x="4563048" y="1423310"/>
        <a:ext cx="2028965" cy="1217379"/>
      </dsp:txXfrm>
    </dsp:sp>
    <dsp:sp modelId="{9E828D92-CCEC-4C67-A3FB-0C09DD1819C2}">
      <dsp:nvSpPr>
        <dsp:cNvPr id="0" name=""/>
        <dsp:cNvSpPr/>
      </dsp:nvSpPr>
      <dsp:spPr>
        <a:xfrm>
          <a:off x="1215255" y="2843586"/>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Domicilio real en la Republica (art. 256)</a:t>
          </a:r>
          <a:endParaRPr lang="es-ES" sz="1800" kern="1200" dirty="0"/>
        </a:p>
      </dsp:txBody>
      <dsp:txXfrm>
        <a:off x="1215255" y="2843586"/>
        <a:ext cx="2028965" cy="1217379"/>
      </dsp:txXfrm>
    </dsp:sp>
    <dsp:sp modelId="{DF616CD1-BE9E-4796-B8A8-0A73A2821FEA}">
      <dsp:nvSpPr>
        <dsp:cNvPr id="0" name=""/>
        <dsp:cNvSpPr/>
      </dsp:nvSpPr>
      <dsp:spPr>
        <a:xfrm>
          <a:off x="3447117" y="2843586"/>
          <a:ext cx="2028965" cy="1217379"/>
        </a:xfrm>
        <a:prstGeom prst="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Revocable </a:t>
          </a:r>
          <a:endParaRPr lang="es-ES" sz="1800" kern="1200" dirty="0"/>
        </a:p>
      </dsp:txBody>
      <dsp:txXfrm>
        <a:off x="3447117" y="2843586"/>
        <a:ext cx="2028965" cy="121737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A9903-8714-4633-8AEC-E0E63931DDDE}">
      <dsp:nvSpPr>
        <dsp:cNvPr id="0" name=""/>
        <dsp:cNvSpPr/>
      </dsp:nvSpPr>
      <dsp:spPr>
        <a:xfrm>
          <a:off x="0" y="357192"/>
          <a:ext cx="8072494" cy="673949"/>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ts val="1200"/>
            </a:spcAft>
          </a:pPr>
          <a:r>
            <a:rPr lang="es-ES" sz="1600" b="1" i="0" kern="1200" dirty="0" smtClean="0"/>
            <a:t>Elección por categorías   (art. 262)</a:t>
          </a:r>
          <a:endParaRPr lang="es-ES" sz="1600" i="0" kern="1200" dirty="0"/>
        </a:p>
      </dsp:txBody>
      <dsp:txXfrm>
        <a:off x="32899" y="390091"/>
        <a:ext cx="8006696" cy="608151"/>
      </dsp:txXfrm>
    </dsp:sp>
    <dsp:sp modelId="{F7260D01-331A-48E1-B742-B1916812B958}">
      <dsp:nvSpPr>
        <dsp:cNvPr id="0" name=""/>
        <dsp:cNvSpPr/>
      </dsp:nvSpPr>
      <dsp:spPr>
        <a:xfrm>
          <a:off x="0" y="1240550"/>
          <a:ext cx="8072494" cy="666064"/>
        </a:xfrm>
        <a:prstGeom prst="roundRect">
          <a:avLst/>
        </a:prstGeom>
        <a:solidFill>
          <a:schemeClr val="accent2">
            <a:hueOff val="7729367"/>
            <a:satOff val="-82653"/>
            <a:lumOff val="21569"/>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ts val="1200"/>
            </a:spcAft>
          </a:pPr>
          <a:r>
            <a:rPr lang="es-ES" sz="1600" i="0" kern="1200" dirty="0" smtClean="0"/>
            <a:t>Elección por acumulación de votos (art. 263)</a:t>
          </a:r>
          <a:endParaRPr lang="es-ES" sz="1600" i="0" kern="1200" dirty="0"/>
        </a:p>
      </dsp:txBody>
      <dsp:txXfrm>
        <a:off x="32515" y="1273065"/>
        <a:ext cx="8007464" cy="601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92ACF-3546-4266-A5E0-0D6BEBDFCD99}">
      <dsp:nvSpPr>
        <dsp:cNvPr id="0" name=""/>
        <dsp:cNvSpPr/>
      </dsp:nvSpPr>
      <dsp:spPr>
        <a:xfrm>
          <a:off x="0" y="381390"/>
          <a:ext cx="7429552" cy="925312"/>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6616" tIns="520700" rIns="576616" bIns="128016" numCol="1" spcCol="1270" anchor="t" anchorCtr="0">
          <a:noAutofit/>
        </a:bodyPr>
        <a:lstStyle/>
        <a:p>
          <a:pPr marL="171450" lvl="1" indent="-171450" algn="just" defTabSz="800100">
            <a:lnSpc>
              <a:spcPct val="100000"/>
            </a:lnSpc>
            <a:spcBef>
              <a:spcPct val="0"/>
            </a:spcBef>
            <a:spcAft>
              <a:spcPts val="600"/>
            </a:spcAft>
            <a:buChar char="••"/>
          </a:pPr>
          <a:r>
            <a:rPr lang="es-ES" sz="1800" kern="1200" dirty="0" smtClean="0"/>
            <a:t>Una persona a cargo de la A + R</a:t>
          </a:r>
          <a:endParaRPr lang="es-ES" sz="1800" kern="1200" dirty="0"/>
        </a:p>
      </dsp:txBody>
      <dsp:txXfrm>
        <a:off x="0" y="381390"/>
        <a:ext cx="7429552" cy="925312"/>
      </dsp:txXfrm>
    </dsp:sp>
    <dsp:sp modelId="{DD9B154E-90DC-49DB-A593-490660916EA8}">
      <dsp:nvSpPr>
        <dsp:cNvPr id="0" name=""/>
        <dsp:cNvSpPr/>
      </dsp:nvSpPr>
      <dsp:spPr>
        <a:xfrm>
          <a:off x="371477" y="12390"/>
          <a:ext cx="5200686" cy="73800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6574" tIns="0" rIns="196574" bIns="0" numCol="1" spcCol="1270" anchor="ctr" anchorCtr="0">
          <a:noAutofit/>
        </a:bodyPr>
        <a:lstStyle/>
        <a:p>
          <a:pPr lvl="0" algn="l" defTabSz="800100">
            <a:lnSpc>
              <a:spcPct val="90000"/>
            </a:lnSpc>
            <a:spcBef>
              <a:spcPct val="0"/>
            </a:spcBef>
            <a:spcAft>
              <a:spcPct val="35000"/>
            </a:spcAft>
          </a:pPr>
          <a:r>
            <a:rPr lang="es-ES" sz="1800" b="1" kern="1200" dirty="0" smtClean="0"/>
            <a:t>Singular (unipersonal)</a:t>
          </a:r>
          <a:endParaRPr lang="es-ES" sz="1800" b="1" kern="1200" dirty="0"/>
        </a:p>
      </dsp:txBody>
      <dsp:txXfrm>
        <a:off x="407503" y="48416"/>
        <a:ext cx="5128634" cy="665948"/>
      </dsp:txXfrm>
    </dsp:sp>
    <dsp:sp modelId="{F43A3E17-D36B-4F70-A597-6BB56BF41479}">
      <dsp:nvSpPr>
        <dsp:cNvPr id="0" name=""/>
        <dsp:cNvSpPr/>
      </dsp:nvSpPr>
      <dsp:spPr>
        <a:xfrm>
          <a:off x="0" y="1810703"/>
          <a:ext cx="7429552" cy="26775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6616" tIns="520700" rIns="576616" bIns="128016" numCol="1" spcCol="1270" anchor="t" anchorCtr="0">
          <a:noAutofit/>
        </a:bodyPr>
        <a:lstStyle/>
        <a:p>
          <a:pPr marL="171450" lvl="1" indent="-171450" algn="just" defTabSz="800100">
            <a:lnSpc>
              <a:spcPct val="100000"/>
            </a:lnSpc>
            <a:spcBef>
              <a:spcPct val="0"/>
            </a:spcBef>
            <a:spcAft>
              <a:spcPts val="600"/>
            </a:spcAft>
            <a:buChar char="••"/>
          </a:pPr>
          <a:r>
            <a:rPr lang="es-ES" sz="1800" b="1" kern="1200" dirty="0" smtClean="0"/>
            <a:t>Indistinta: </a:t>
          </a:r>
          <a:r>
            <a:rPr lang="es-ES" sz="1800" kern="1200" dirty="0" smtClean="0"/>
            <a:t>cualquier socio se encuentra facultado para administrar y representar a la sociedad indistintamente.</a:t>
          </a:r>
          <a:endParaRPr lang="es-ES" sz="1800" kern="1200" dirty="0"/>
        </a:p>
        <a:p>
          <a:pPr marL="171450" lvl="1" indent="-171450" algn="just" defTabSz="800100">
            <a:lnSpc>
              <a:spcPct val="100000"/>
            </a:lnSpc>
            <a:spcBef>
              <a:spcPct val="0"/>
            </a:spcBef>
            <a:spcAft>
              <a:spcPts val="600"/>
            </a:spcAft>
            <a:buChar char="••"/>
          </a:pPr>
          <a:r>
            <a:rPr lang="es-ES" sz="1800" b="1" kern="1200" dirty="0" smtClean="0"/>
            <a:t>Conjunta:</a:t>
          </a:r>
          <a:r>
            <a:rPr lang="es-ES" sz="1800" kern="1200" dirty="0" smtClean="0"/>
            <a:t> para que sean válidos los actos deben ser realizados colectivamente, ningún administrador puede obrar en forma individual.</a:t>
          </a:r>
          <a:endParaRPr lang="es-ES" sz="1800" kern="1200" dirty="0"/>
        </a:p>
        <a:p>
          <a:pPr marL="171450" lvl="1" indent="-171450" algn="just" defTabSz="800100">
            <a:lnSpc>
              <a:spcPct val="100000"/>
            </a:lnSpc>
            <a:spcBef>
              <a:spcPct val="0"/>
            </a:spcBef>
            <a:spcAft>
              <a:spcPts val="600"/>
            </a:spcAft>
            <a:buChar char="••"/>
          </a:pPr>
          <a:r>
            <a:rPr lang="es-ES" sz="1800" b="1" kern="1200" dirty="0" smtClean="0"/>
            <a:t>Colegiada: </a:t>
          </a:r>
          <a:r>
            <a:rPr lang="es-ES" sz="1800" kern="1200" dirty="0" smtClean="0"/>
            <a:t>decisiones adoptadas por mayoría de votos, pero sólo uno es quien ejerce la representación.</a:t>
          </a:r>
          <a:endParaRPr lang="es-ES" sz="1800" kern="1200" dirty="0"/>
        </a:p>
      </dsp:txBody>
      <dsp:txXfrm>
        <a:off x="0" y="1810703"/>
        <a:ext cx="7429552" cy="2677500"/>
      </dsp:txXfrm>
    </dsp:sp>
    <dsp:sp modelId="{74D15C7A-AA20-4F31-A034-45E6B9CA5D35}">
      <dsp:nvSpPr>
        <dsp:cNvPr id="0" name=""/>
        <dsp:cNvSpPr/>
      </dsp:nvSpPr>
      <dsp:spPr>
        <a:xfrm>
          <a:off x="371477" y="1441703"/>
          <a:ext cx="5200686" cy="73800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6574" tIns="0" rIns="196574" bIns="0" numCol="1" spcCol="1270" anchor="ctr" anchorCtr="0">
          <a:noAutofit/>
        </a:bodyPr>
        <a:lstStyle/>
        <a:p>
          <a:pPr lvl="0" algn="l" defTabSz="800100">
            <a:lnSpc>
              <a:spcPct val="90000"/>
            </a:lnSpc>
            <a:spcBef>
              <a:spcPct val="0"/>
            </a:spcBef>
            <a:spcAft>
              <a:spcPct val="35000"/>
            </a:spcAft>
          </a:pPr>
          <a:r>
            <a:rPr lang="es-ES" sz="1800" b="1" kern="1200" dirty="0" smtClean="0"/>
            <a:t>Plural</a:t>
          </a:r>
          <a:endParaRPr lang="es-ES" sz="1800" b="1" kern="1200" dirty="0"/>
        </a:p>
      </dsp:txBody>
      <dsp:txXfrm>
        <a:off x="407503" y="1477729"/>
        <a:ext cx="5128634" cy="665948"/>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A9903-8714-4633-8AEC-E0E63931DDDE}">
      <dsp:nvSpPr>
        <dsp:cNvPr id="0" name=""/>
        <dsp:cNvSpPr/>
      </dsp:nvSpPr>
      <dsp:spPr>
        <a:xfrm>
          <a:off x="0" y="0"/>
          <a:ext cx="8143932" cy="658487"/>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i="0" kern="1200" dirty="0" smtClean="0"/>
            <a:t>Duración del cargo</a:t>
          </a:r>
          <a:endParaRPr lang="es-ES" sz="1800" i="0" kern="1200" dirty="0"/>
        </a:p>
      </dsp:txBody>
      <dsp:txXfrm>
        <a:off x="32145" y="32145"/>
        <a:ext cx="8079642" cy="594197"/>
      </dsp:txXfrm>
    </dsp:sp>
    <dsp:sp modelId="{FC6648AE-E2E4-4E88-B0C5-78D4CAE71EFA}">
      <dsp:nvSpPr>
        <dsp:cNvPr id="0" name=""/>
        <dsp:cNvSpPr/>
      </dsp:nvSpPr>
      <dsp:spPr>
        <a:xfrm>
          <a:off x="0" y="783875"/>
          <a:ext cx="8143932" cy="285297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2860" rIns="128016" bIns="22860" numCol="1" spcCol="1270" anchor="t" anchorCtr="0">
          <a:noAutofit/>
        </a:bodyPr>
        <a:lstStyle/>
        <a:p>
          <a:pPr marL="171450" lvl="1" indent="-171450" algn="just" defTabSz="800100">
            <a:lnSpc>
              <a:spcPct val="100000"/>
            </a:lnSpc>
            <a:spcBef>
              <a:spcPct val="0"/>
            </a:spcBef>
            <a:spcAft>
              <a:spcPts val="600"/>
            </a:spcAft>
            <a:buChar char="••"/>
          </a:pPr>
          <a:r>
            <a:rPr lang="es-ES" sz="1800" kern="1200" dirty="0" smtClean="0"/>
            <a:t>El cargo no es permanente sino temporal.</a:t>
          </a:r>
          <a:endParaRPr lang="es-ES" sz="1800" i="1" kern="1200" dirty="0"/>
        </a:p>
        <a:p>
          <a:pPr marL="171450" lvl="1" indent="-171450" algn="just" defTabSz="800100">
            <a:lnSpc>
              <a:spcPct val="100000"/>
            </a:lnSpc>
            <a:spcBef>
              <a:spcPct val="0"/>
            </a:spcBef>
            <a:spcAft>
              <a:spcPts val="600"/>
            </a:spcAft>
            <a:buChar char="••"/>
          </a:pPr>
          <a:r>
            <a:rPr lang="es-ES" sz="1800" kern="1200" dirty="0" smtClean="0"/>
            <a:t>Estatuto </a:t>
          </a:r>
          <a:r>
            <a:rPr lang="es-ES" sz="1800" kern="1200" dirty="0" smtClean="0">
              <a:sym typeface="Wingdings" pitchFamily="2" charset="2"/>
            </a:rPr>
            <a:t> precisa e</a:t>
          </a:r>
          <a:r>
            <a:rPr lang="es-ES" sz="1800" kern="1200" dirty="0" smtClean="0"/>
            <a:t>l término por el cual son elegidos. </a:t>
          </a:r>
          <a:endParaRPr lang="es-ES" sz="1800" kern="1200" dirty="0"/>
        </a:p>
        <a:p>
          <a:pPr marL="171450" lvl="1" indent="-171450" algn="just" defTabSz="800100">
            <a:lnSpc>
              <a:spcPct val="100000"/>
            </a:lnSpc>
            <a:spcBef>
              <a:spcPct val="0"/>
            </a:spcBef>
            <a:spcAft>
              <a:spcPts val="600"/>
            </a:spcAft>
            <a:buChar char="••"/>
          </a:pPr>
          <a:r>
            <a:rPr lang="es-ES" sz="1800" kern="1200" dirty="0" smtClean="0"/>
            <a:t>Máximo de 3 ejercicios. </a:t>
          </a:r>
          <a:endParaRPr lang="es-ES" sz="1800" kern="1200" dirty="0"/>
        </a:p>
        <a:p>
          <a:pPr marL="171450" lvl="1" indent="-171450" algn="just" defTabSz="800100">
            <a:lnSpc>
              <a:spcPct val="100000"/>
            </a:lnSpc>
            <a:spcBef>
              <a:spcPct val="0"/>
            </a:spcBef>
            <a:spcAft>
              <a:spcPts val="600"/>
            </a:spcAft>
            <a:buChar char="••"/>
          </a:pPr>
          <a:r>
            <a:rPr lang="es-ES" sz="1800" kern="1200" dirty="0" smtClean="0"/>
            <a:t>Cualquier Director puede ser reelegido indefinidamente. </a:t>
          </a:r>
          <a:endParaRPr lang="es-ES" sz="1800" kern="1200" dirty="0"/>
        </a:p>
        <a:p>
          <a:pPr marL="171450" lvl="1" indent="-171450" algn="just" defTabSz="800100">
            <a:lnSpc>
              <a:spcPct val="100000"/>
            </a:lnSpc>
            <a:spcBef>
              <a:spcPct val="0"/>
            </a:spcBef>
            <a:spcAft>
              <a:spcPts val="600"/>
            </a:spcAft>
            <a:buChar char="••"/>
          </a:pPr>
          <a:r>
            <a:rPr lang="es-ES" sz="1800" kern="1200" dirty="0" smtClean="0"/>
            <a:t>Elección a cargo del Consejo de Vigilancia </a:t>
          </a:r>
          <a:r>
            <a:rPr lang="es-ES" sz="1800" kern="1200" dirty="0" smtClean="0">
              <a:sym typeface="Wingdings" pitchFamily="2" charset="2"/>
            </a:rPr>
            <a:t> </a:t>
          </a:r>
          <a:r>
            <a:rPr lang="es-ES" sz="1800" kern="1200" dirty="0" smtClean="0"/>
            <a:t>duración en el cargo puede extenderse hasta los 5 años (art. 281, inciso d). </a:t>
          </a:r>
          <a:endParaRPr lang="es-ES" sz="1800" kern="1200" dirty="0"/>
        </a:p>
        <a:p>
          <a:pPr marL="171450" lvl="1" indent="-171450" algn="just" defTabSz="800100">
            <a:lnSpc>
              <a:spcPct val="100000"/>
            </a:lnSpc>
            <a:spcBef>
              <a:spcPct val="0"/>
            </a:spcBef>
            <a:spcAft>
              <a:spcPts val="600"/>
            </a:spcAft>
            <a:buChar char="••"/>
          </a:pPr>
          <a:r>
            <a:rPr lang="es-ES" sz="1800" kern="1200" dirty="0" smtClean="0"/>
            <a:t>Plazo: es común para todos, sin perjuicio de que el estatuto puede prever renovaciones parciales. </a:t>
          </a:r>
          <a:endParaRPr lang="es-ES" sz="1800" kern="1200" dirty="0"/>
        </a:p>
      </dsp:txBody>
      <dsp:txXfrm>
        <a:off x="0" y="783875"/>
        <a:ext cx="8143932" cy="2852972"/>
      </dsp:txXfrm>
    </dsp:sp>
    <dsp:sp modelId="{BEC78D4A-6AB8-4DD3-8236-1DB21F707827}">
      <dsp:nvSpPr>
        <dsp:cNvPr id="0" name=""/>
        <dsp:cNvSpPr/>
      </dsp:nvSpPr>
      <dsp:spPr>
        <a:xfrm>
          <a:off x="0" y="3512751"/>
          <a:ext cx="8143932" cy="592375"/>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i="0" kern="1200" dirty="0" smtClean="0"/>
            <a:t>Silencio del estatuto</a:t>
          </a:r>
        </a:p>
      </dsp:txBody>
      <dsp:txXfrm>
        <a:off x="28917" y="3541668"/>
        <a:ext cx="8086098" cy="534541"/>
      </dsp:txXfrm>
    </dsp:sp>
    <dsp:sp modelId="{AC72F340-4654-4344-997B-FE4A5820FF1D}">
      <dsp:nvSpPr>
        <dsp:cNvPr id="0" name=""/>
        <dsp:cNvSpPr/>
      </dsp:nvSpPr>
      <dsp:spPr>
        <a:xfrm>
          <a:off x="0" y="4105127"/>
          <a:ext cx="8143932" cy="8942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2860" rIns="128016" bIns="22860" numCol="1" spcCol="1270" anchor="t" anchorCtr="0">
          <a:noAutofit/>
        </a:bodyPr>
        <a:lstStyle/>
        <a:p>
          <a:pPr marL="171450" lvl="1" indent="-171450" algn="just" defTabSz="800100">
            <a:lnSpc>
              <a:spcPct val="100000"/>
            </a:lnSpc>
            <a:spcBef>
              <a:spcPct val="0"/>
            </a:spcBef>
            <a:spcAft>
              <a:spcPts val="600"/>
            </a:spcAft>
            <a:buChar char="••"/>
          </a:pPr>
          <a:r>
            <a:rPr lang="es-ES" sz="1800" kern="1200" dirty="0" smtClean="0"/>
            <a:t>Se entiende que el término previsto es el máximo autorizado.</a:t>
          </a:r>
          <a:endParaRPr lang="es-ES" sz="1800" kern="1200" dirty="0"/>
        </a:p>
      </dsp:txBody>
      <dsp:txXfrm>
        <a:off x="0" y="4105127"/>
        <a:ext cx="8143932" cy="89424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A9903-8714-4633-8AEC-E0E63931DDDE}">
      <dsp:nvSpPr>
        <dsp:cNvPr id="0" name=""/>
        <dsp:cNvSpPr/>
      </dsp:nvSpPr>
      <dsp:spPr>
        <a:xfrm>
          <a:off x="0" y="1036183"/>
          <a:ext cx="8143932" cy="1755792"/>
        </a:xfrm>
        <a:prstGeom prst="roundRect">
          <a:avLst/>
        </a:prstGeom>
        <a:solidFill>
          <a:schemeClr val="accent6">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0" i="1" kern="1200" dirty="0" smtClean="0"/>
            <a:t>El directorio deberá aceptar la renuncia del director, en la 1º reunión que celebre después de presentada siempre que no afectare su funcionamiento regular y no fuere dolosa o intempestiva, lo que deberá constar en el acta pertinente. De lo contrario, el renunciante debe continuar en funciones hasta tanto la próxima asamblea se pronuncie.</a:t>
          </a:r>
          <a:endParaRPr lang="es-ES" sz="1800" i="1" kern="1200" dirty="0"/>
        </a:p>
      </dsp:txBody>
      <dsp:txXfrm>
        <a:off x="85711" y="1121894"/>
        <a:ext cx="7972510" cy="1584370"/>
      </dsp:txXfrm>
    </dsp:sp>
    <dsp:sp modelId="{FC6648AE-E2E4-4E88-B0C5-78D4CAE71EFA}">
      <dsp:nvSpPr>
        <dsp:cNvPr id="0" name=""/>
        <dsp:cNvSpPr/>
      </dsp:nvSpPr>
      <dsp:spPr>
        <a:xfrm>
          <a:off x="0" y="2981707"/>
          <a:ext cx="8143932" cy="119448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2860" rIns="128016" bIns="22860" numCol="1" spcCol="1270" anchor="t" anchorCtr="0">
          <a:noAutofit/>
        </a:bodyPr>
        <a:lstStyle/>
        <a:p>
          <a:pPr marL="171450" lvl="1" indent="-171450" algn="just" defTabSz="800100">
            <a:lnSpc>
              <a:spcPct val="100000"/>
            </a:lnSpc>
            <a:spcBef>
              <a:spcPct val="0"/>
            </a:spcBef>
            <a:spcAft>
              <a:spcPts val="600"/>
            </a:spcAft>
            <a:buChar char="••"/>
          </a:pPr>
          <a:endParaRPr lang="es-ES" sz="1800" i="1" kern="1200" dirty="0"/>
        </a:p>
      </dsp:txBody>
      <dsp:txXfrm>
        <a:off x="0" y="2981707"/>
        <a:ext cx="8143932" cy="1194481"/>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52E1E-BAE0-43DD-B26F-0191ABE8D47C}">
      <dsp:nvSpPr>
        <dsp:cNvPr id="0" name=""/>
        <dsp:cNvSpPr/>
      </dsp:nvSpPr>
      <dsp:spPr>
        <a:xfrm>
          <a:off x="0" y="1227729"/>
          <a:ext cx="8143932" cy="723703"/>
        </a:xfrm>
        <a:prstGeom prst="roundRect">
          <a:avLst/>
        </a:prstGeom>
        <a:solidFill>
          <a:schemeClr val="accent6">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kern="1200" dirty="0" smtClean="0"/>
            <a:t>Efectos</a:t>
          </a:r>
          <a:endParaRPr lang="es-ES" sz="1800" b="1" i="1" kern="1200" dirty="0"/>
        </a:p>
      </dsp:txBody>
      <dsp:txXfrm>
        <a:off x="35328" y="1263057"/>
        <a:ext cx="8073276" cy="653047"/>
      </dsp:txXfrm>
    </dsp:sp>
    <dsp:sp modelId="{103CC579-4330-45B4-9C90-5F6771502922}">
      <dsp:nvSpPr>
        <dsp:cNvPr id="0" name=""/>
        <dsp:cNvSpPr/>
      </dsp:nvSpPr>
      <dsp:spPr>
        <a:xfrm>
          <a:off x="0" y="2138975"/>
          <a:ext cx="8143932" cy="144641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2860" rIns="128016" bIns="22860" numCol="1" spcCol="1270" anchor="t" anchorCtr="0">
          <a:noAutofit/>
        </a:bodyPr>
        <a:lstStyle/>
        <a:p>
          <a:pPr marL="171450" lvl="1" indent="-171450" algn="just" defTabSz="800100">
            <a:lnSpc>
              <a:spcPct val="100000"/>
            </a:lnSpc>
            <a:spcBef>
              <a:spcPct val="0"/>
            </a:spcBef>
            <a:spcAft>
              <a:spcPts val="600"/>
            </a:spcAft>
            <a:buChar char="••"/>
          </a:pPr>
          <a:r>
            <a:rPr lang="es-ES" sz="1800" kern="1200" dirty="0" smtClean="0"/>
            <a:t>Frente a la sociedad desde que es aceptada y frente a 3eros desde su inscripción ante el RP (sea de la renuncia o la designación de su reemplazante).</a:t>
          </a:r>
          <a:endParaRPr lang="es-ES" sz="1800" i="1" kern="1200" dirty="0"/>
        </a:p>
        <a:p>
          <a:pPr marL="171450" lvl="1" indent="-171450" algn="just" defTabSz="800100">
            <a:lnSpc>
              <a:spcPct val="100000"/>
            </a:lnSpc>
            <a:spcBef>
              <a:spcPct val="0"/>
            </a:spcBef>
            <a:spcAft>
              <a:spcPts val="600"/>
            </a:spcAft>
            <a:buChar char="••"/>
          </a:pPr>
          <a:r>
            <a:rPr lang="es-ES" sz="1800" kern="1200" dirty="0" smtClean="0"/>
            <a:t>La aceptación de la renuncia no implica aprobación de la gestión o la extinción de la responsabilidad del renunciante.</a:t>
          </a:r>
          <a:endParaRPr lang="es-ES" sz="1800" i="1" kern="1200" dirty="0"/>
        </a:p>
      </dsp:txBody>
      <dsp:txXfrm>
        <a:off x="0" y="2138975"/>
        <a:ext cx="8143932" cy="144641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A9903-8714-4633-8AEC-E0E63931DDDE}">
      <dsp:nvSpPr>
        <dsp:cNvPr id="0" name=""/>
        <dsp:cNvSpPr/>
      </dsp:nvSpPr>
      <dsp:spPr>
        <a:xfrm>
          <a:off x="0" y="850048"/>
          <a:ext cx="8143932" cy="792623"/>
        </a:xfrm>
        <a:prstGeom prst="roundRect">
          <a:avLst/>
        </a:prstGeom>
        <a:solidFill>
          <a:schemeClr val="accent6">
            <a:shade val="50000"/>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i="0" kern="1200" dirty="0" smtClean="0"/>
            <a:t>Reemplazo de los Directores</a:t>
          </a:r>
          <a:endParaRPr lang="es-ES" sz="1800" i="0" kern="1200" dirty="0"/>
        </a:p>
      </dsp:txBody>
      <dsp:txXfrm>
        <a:off x="38693" y="888741"/>
        <a:ext cx="8066546" cy="715237"/>
      </dsp:txXfrm>
    </dsp:sp>
    <dsp:sp modelId="{FC6648AE-E2E4-4E88-B0C5-78D4CAE71EFA}">
      <dsp:nvSpPr>
        <dsp:cNvPr id="0" name=""/>
        <dsp:cNvSpPr/>
      </dsp:nvSpPr>
      <dsp:spPr>
        <a:xfrm>
          <a:off x="0" y="1907526"/>
          <a:ext cx="8143932" cy="227697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8570" tIns="22860" rIns="128016" bIns="22860" numCol="1" spcCol="1270" anchor="t" anchorCtr="0">
          <a:noAutofit/>
        </a:bodyPr>
        <a:lstStyle/>
        <a:p>
          <a:pPr marL="171450" lvl="1" indent="-171450" algn="just" defTabSz="800100">
            <a:lnSpc>
              <a:spcPct val="100000"/>
            </a:lnSpc>
            <a:spcBef>
              <a:spcPct val="0"/>
            </a:spcBef>
            <a:spcAft>
              <a:spcPts val="600"/>
            </a:spcAft>
            <a:buChar char="••"/>
          </a:pPr>
          <a:r>
            <a:rPr lang="es-ES" sz="1800" b="0" i="0" kern="1200" dirty="0" smtClean="0"/>
            <a:t>El estatuto podrá establecer la elección de suplentes para subsanar la falta de los directores por cualquier causa. Esta previsión es obligatoria en las sociedades que prescinden de sindicatura.</a:t>
          </a:r>
          <a:endParaRPr lang="es-ES" sz="1800" i="0" kern="1200" dirty="0"/>
        </a:p>
        <a:p>
          <a:pPr marL="171450" lvl="1" indent="-171450" algn="just" defTabSz="800100">
            <a:lnSpc>
              <a:spcPct val="100000"/>
            </a:lnSpc>
            <a:spcBef>
              <a:spcPct val="0"/>
            </a:spcBef>
            <a:spcAft>
              <a:spcPts val="600"/>
            </a:spcAft>
            <a:buChar char="••"/>
          </a:pPr>
          <a:endParaRPr lang="es-ES" sz="1800" i="0" kern="1200" dirty="0"/>
        </a:p>
        <a:p>
          <a:pPr marL="171450" lvl="1" indent="-171450" algn="l" defTabSz="800100">
            <a:lnSpc>
              <a:spcPct val="100000"/>
            </a:lnSpc>
            <a:spcBef>
              <a:spcPct val="0"/>
            </a:spcBef>
            <a:spcAft>
              <a:spcPts val="600"/>
            </a:spcAft>
            <a:buChar char="••"/>
          </a:pPr>
          <a:r>
            <a:rPr lang="es-ES" sz="1800" b="0" i="0" kern="1200" dirty="0" smtClean="0"/>
            <a:t>En caso de vacancia, los síndicos designarán el reemplazante hasta la reunión de la próxima asamblea, si el estatuto no prevé otra forma de nombramiento.</a:t>
          </a:r>
          <a:endParaRPr lang="es-ES" sz="1800" b="0" i="0" kern="1200" dirty="0"/>
        </a:p>
      </dsp:txBody>
      <dsp:txXfrm>
        <a:off x="0" y="1907526"/>
        <a:ext cx="8143932" cy="2276979"/>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A9903-8714-4633-8AEC-E0E63931DDDE}">
      <dsp:nvSpPr>
        <dsp:cNvPr id="0" name=""/>
        <dsp:cNvSpPr/>
      </dsp:nvSpPr>
      <dsp:spPr>
        <a:xfrm>
          <a:off x="0" y="0"/>
          <a:ext cx="8286808" cy="475574"/>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kern="1200" dirty="0" smtClean="0"/>
            <a:t>Artículo 260 - Funcionamiento</a:t>
          </a:r>
          <a:endParaRPr lang="es-ES" sz="1600" i="0" kern="1200" dirty="0"/>
        </a:p>
      </dsp:txBody>
      <dsp:txXfrm>
        <a:off x="23216" y="23216"/>
        <a:ext cx="8240376" cy="429142"/>
      </dsp:txXfrm>
    </dsp:sp>
    <dsp:sp modelId="{FC6648AE-E2E4-4E88-B0C5-78D4CAE71EFA}">
      <dsp:nvSpPr>
        <dsp:cNvPr id="0" name=""/>
        <dsp:cNvSpPr/>
      </dsp:nvSpPr>
      <dsp:spPr>
        <a:xfrm>
          <a:off x="0" y="563435"/>
          <a:ext cx="8286808" cy="71668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3106" tIns="20320" rIns="113792" bIns="20320" numCol="1" spcCol="1270" anchor="t" anchorCtr="0">
          <a:noAutofit/>
        </a:bodyPr>
        <a:lstStyle/>
        <a:p>
          <a:pPr marL="171450" lvl="1" indent="-171450" algn="l" defTabSz="711200">
            <a:lnSpc>
              <a:spcPct val="100000"/>
            </a:lnSpc>
            <a:spcBef>
              <a:spcPct val="0"/>
            </a:spcBef>
            <a:spcAft>
              <a:spcPts val="600"/>
            </a:spcAft>
            <a:buChar char="••"/>
          </a:pPr>
          <a:r>
            <a:rPr lang="es-ES" sz="1600" i="0" kern="1200" dirty="0" smtClean="0"/>
            <a:t>ESTATUTO </a:t>
          </a:r>
          <a:r>
            <a:rPr lang="es-ES" sz="1600" i="0" kern="1200" dirty="0" smtClean="0">
              <a:sym typeface="Wingdings" pitchFamily="2" charset="2"/>
            </a:rPr>
            <a:t></a:t>
          </a:r>
          <a:r>
            <a:rPr lang="es-ES" sz="1600" i="0" kern="1200" dirty="0" smtClean="0"/>
            <a:t> reglamenta la constitución y funcionamiento.</a:t>
          </a:r>
          <a:endParaRPr lang="es-ES" sz="1600" i="0" kern="1200" dirty="0"/>
        </a:p>
      </dsp:txBody>
      <dsp:txXfrm>
        <a:off x="0" y="563435"/>
        <a:ext cx="8286808" cy="716688"/>
      </dsp:txXfrm>
    </dsp:sp>
    <dsp:sp modelId="{6F6FDB71-33AD-4617-A944-6AB6470EB91F}">
      <dsp:nvSpPr>
        <dsp:cNvPr id="0" name=""/>
        <dsp:cNvSpPr/>
      </dsp:nvSpPr>
      <dsp:spPr>
        <a:xfrm>
          <a:off x="0" y="1076864"/>
          <a:ext cx="8286808" cy="460695"/>
        </a:xfrm>
        <a:prstGeom prst="roundRect">
          <a:avLst/>
        </a:prstGeom>
        <a:solidFill>
          <a:schemeClr val="accent5">
            <a:hueOff val="-2510283"/>
            <a:satOff val="20547"/>
            <a:lumOff val="-3333"/>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600"/>
            </a:spcAft>
          </a:pPr>
          <a:r>
            <a:rPr lang="es-ES" sz="1600" b="1" kern="1200" dirty="0" smtClean="0"/>
            <a:t>Artículo 267 - Reuniones del directorio</a:t>
          </a:r>
          <a:endParaRPr lang="es-ES" sz="1600" kern="1200" dirty="0"/>
        </a:p>
      </dsp:txBody>
      <dsp:txXfrm>
        <a:off x="22489" y="1099353"/>
        <a:ext cx="8241830" cy="415717"/>
      </dsp:txXfrm>
    </dsp:sp>
    <dsp:sp modelId="{74F8680F-BF5A-48E0-A7A0-4FA84EC76DDD}">
      <dsp:nvSpPr>
        <dsp:cNvPr id="0" name=""/>
        <dsp:cNvSpPr/>
      </dsp:nvSpPr>
      <dsp:spPr>
        <a:xfrm>
          <a:off x="0" y="1581325"/>
          <a:ext cx="8286808" cy="6458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3106" tIns="20320" rIns="113792" bIns="20320" numCol="1" spcCol="1270" anchor="t" anchorCtr="0">
          <a:noAutofit/>
        </a:bodyPr>
        <a:lstStyle/>
        <a:p>
          <a:pPr marL="171450" lvl="1" indent="-171450" algn="just" defTabSz="711200">
            <a:lnSpc>
              <a:spcPct val="100000"/>
            </a:lnSpc>
            <a:spcBef>
              <a:spcPct val="0"/>
            </a:spcBef>
            <a:spcAft>
              <a:spcPts val="600"/>
            </a:spcAft>
            <a:buChar char="••"/>
          </a:pPr>
          <a:r>
            <a:rPr lang="es-ES" sz="1600" i="0" kern="1200" dirty="0" smtClean="0"/>
            <a:t>Una vez cada 3 meses salvo que el estatuto exigiere mayor numero de reuniones</a:t>
          </a:r>
          <a:r>
            <a:rPr lang="es-ES" sz="1600" b="0" i="0" kern="1200" dirty="0" smtClean="0"/>
            <a:t>, sin perjuicio de las que se pudieren celebrar por pedido de cualquier director. </a:t>
          </a:r>
          <a:endParaRPr lang="es-ES" sz="1600" i="0" kern="1200" dirty="0"/>
        </a:p>
      </dsp:txBody>
      <dsp:txXfrm>
        <a:off x="0" y="1581325"/>
        <a:ext cx="8286808" cy="645840"/>
      </dsp:txXfrm>
    </dsp:sp>
    <dsp:sp modelId="{4818A108-D3E4-4347-A7C1-7324DEBBB4EB}">
      <dsp:nvSpPr>
        <dsp:cNvPr id="0" name=""/>
        <dsp:cNvSpPr/>
      </dsp:nvSpPr>
      <dsp:spPr>
        <a:xfrm>
          <a:off x="0" y="2270637"/>
          <a:ext cx="8286808" cy="359469"/>
        </a:xfrm>
        <a:prstGeom prst="roundRect">
          <a:avLst/>
        </a:prstGeom>
        <a:solidFill>
          <a:schemeClr val="accent2"/>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kern="1200" dirty="0" smtClean="0"/>
            <a:t>Convocatoria</a:t>
          </a:r>
          <a:endParaRPr lang="es-ES" sz="1600" i="1" kern="1200" dirty="0"/>
        </a:p>
      </dsp:txBody>
      <dsp:txXfrm>
        <a:off x="17548" y="2288185"/>
        <a:ext cx="8251712" cy="324373"/>
      </dsp:txXfrm>
    </dsp:sp>
    <dsp:sp modelId="{A8901D40-A597-4F85-AC6A-CF01DAF7B951}">
      <dsp:nvSpPr>
        <dsp:cNvPr id="0" name=""/>
        <dsp:cNvSpPr/>
      </dsp:nvSpPr>
      <dsp:spPr>
        <a:xfrm>
          <a:off x="0" y="2684644"/>
          <a:ext cx="8286808" cy="260176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310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ES" sz="1600" kern="1200" dirty="0" smtClean="0"/>
            <a:t>Presidente del Directorio </a:t>
          </a:r>
          <a:r>
            <a:rPr lang="es-ES" sz="1600" kern="1200" dirty="0" smtClean="0">
              <a:sym typeface="Wingdings" pitchFamily="2" charset="2"/>
            </a:rPr>
            <a:t> a pedido de</a:t>
          </a:r>
          <a:r>
            <a:rPr lang="es-ES" sz="1600" kern="1200" dirty="0" smtClean="0"/>
            <a:t> cualquiera de los Directores</a:t>
          </a:r>
          <a:endParaRPr lang="es-ES" sz="1600" i="1" kern="1200" dirty="0"/>
        </a:p>
        <a:p>
          <a:pPr marL="171450" lvl="1" indent="-171450" algn="l" defTabSz="711200">
            <a:lnSpc>
              <a:spcPct val="90000"/>
            </a:lnSpc>
            <a:spcBef>
              <a:spcPct val="0"/>
            </a:spcBef>
            <a:spcAft>
              <a:spcPct val="20000"/>
            </a:spcAft>
            <a:buChar char="••"/>
          </a:pPr>
          <a:r>
            <a:rPr lang="es-ES" sz="1600" kern="1200" dirty="0" smtClean="0"/>
            <a:t>Convocar a todos los directores y al sindico para reunirse dentro del 5º día de recibido el pedido. </a:t>
          </a:r>
          <a:endParaRPr lang="es-ES" sz="1600" i="1" kern="1200" dirty="0"/>
        </a:p>
        <a:p>
          <a:pPr marL="171450" lvl="1" indent="-171450" algn="l" defTabSz="711200">
            <a:lnSpc>
              <a:spcPct val="90000"/>
            </a:lnSpc>
            <a:spcBef>
              <a:spcPct val="0"/>
            </a:spcBef>
            <a:spcAft>
              <a:spcPct val="20000"/>
            </a:spcAft>
            <a:buChar char="••"/>
          </a:pPr>
          <a:r>
            <a:rPr lang="es-ES" sz="1600" kern="1200" dirty="0" smtClean="0"/>
            <a:t>Si no convoca </a:t>
          </a:r>
          <a:r>
            <a:rPr lang="es-ES" sz="1600" kern="1200" dirty="0" smtClean="0">
              <a:sym typeface="Wingdings" pitchFamily="2" charset="2"/>
            </a:rPr>
            <a:t> </a:t>
          </a:r>
          <a:r>
            <a:rPr lang="es-ES" sz="1600" kern="1200" dirty="0" smtClean="0"/>
            <a:t>incurre un supuesto de responsabilidad y la puede hacer cualquiera de los restantes directores. </a:t>
          </a:r>
          <a:endParaRPr lang="es-ES" sz="1600" kern="1200" dirty="0"/>
        </a:p>
        <a:p>
          <a:pPr marL="171450" lvl="1" indent="-171450" algn="l" defTabSz="711200">
            <a:lnSpc>
              <a:spcPct val="90000"/>
            </a:lnSpc>
            <a:spcBef>
              <a:spcPct val="0"/>
            </a:spcBef>
            <a:spcAft>
              <a:spcPct val="20000"/>
            </a:spcAft>
            <a:buChar char="••"/>
          </a:pPr>
          <a:r>
            <a:rPr lang="es-ES" sz="1600" kern="1200" dirty="0" smtClean="0"/>
            <a:t>Síndicos </a:t>
          </a:r>
          <a:r>
            <a:rPr lang="es-ES" sz="1600" kern="1200" dirty="0" smtClean="0">
              <a:sym typeface="Wingdings" pitchFamily="2" charset="2"/>
            </a:rPr>
            <a:t> </a:t>
          </a:r>
          <a:r>
            <a:rPr lang="es-ES" sz="1600" kern="1200" dirty="0" smtClean="0"/>
            <a:t>también pueden convocar (art. 294, inc. 9). </a:t>
          </a:r>
          <a:endParaRPr lang="es-ES" sz="1600" kern="1200" dirty="0"/>
        </a:p>
        <a:p>
          <a:pPr marL="171450" lvl="1" indent="-171450" algn="l" defTabSz="711200">
            <a:lnSpc>
              <a:spcPct val="90000"/>
            </a:lnSpc>
            <a:spcBef>
              <a:spcPct val="0"/>
            </a:spcBef>
            <a:spcAft>
              <a:spcPct val="20000"/>
            </a:spcAft>
            <a:buChar char="••"/>
          </a:pPr>
          <a:r>
            <a:rPr lang="es-ES" sz="1600" kern="1200" dirty="0" smtClean="0"/>
            <a:t>Contenido</a:t>
          </a:r>
          <a:endParaRPr lang="es-ES" sz="1600" kern="1200" dirty="0"/>
        </a:p>
        <a:p>
          <a:pPr marL="171450" lvl="1" indent="-171450" algn="l" defTabSz="711200">
            <a:lnSpc>
              <a:spcPct val="90000"/>
            </a:lnSpc>
            <a:spcBef>
              <a:spcPct val="0"/>
            </a:spcBef>
            <a:spcAft>
              <a:spcPct val="20000"/>
            </a:spcAft>
            <a:buChar char="••"/>
          </a:pPr>
          <a:r>
            <a:rPr lang="es-ES" sz="1600" kern="1200" dirty="0" smtClean="0"/>
            <a:t>Hacerse por cualquier medio que garantice su conocimiento efectivo a todos los directores y síndicos. </a:t>
          </a:r>
          <a:endParaRPr lang="es-ES" sz="1600" kern="1200" dirty="0"/>
        </a:p>
      </dsp:txBody>
      <dsp:txXfrm>
        <a:off x="0" y="2684644"/>
        <a:ext cx="8286808" cy="2601767"/>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9408F-24F2-4DA1-8608-7A7C466F1954}">
      <dsp:nvSpPr>
        <dsp:cNvPr id="0" name=""/>
        <dsp:cNvSpPr/>
      </dsp:nvSpPr>
      <dsp:spPr>
        <a:xfrm>
          <a:off x="0" y="0"/>
          <a:ext cx="8501122" cy="460858"/>
        </a:xfrm>
        <a:prstGeom prst="roundRect">
          <a:avLst/>
        </a:prstGeom>
        <a:solidFill>
          <a:schemeClr val="accent4"/>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kern="1200" dirty="0" smtClean="0"/>
            <a:t>Lugar de reunión</a:t>
          </a:r>
          <a:endParaRPr lang="es-ES" sz="1600" i="0" kern="1200" dirty="0"/>
        </a:p>
      </dsp:txBody>
      <dsp:txXfrm>
        <a:off x="22497" y="22497"/>
        <a:ext cx="8456128" cy="415864"/>
      </dsp:txXfrm>
    </dsp:sp>
    <dsp:sp modelId="{AFBA09FA-BFD4-4E19-922D-A665961E5345}">
      <dsp:nvSpPr>
        <dsp:cNvPr id="0" name=""/>
        <dsp:cNvSpPr/>
      </dsp:nvSpPr>
      <dsp:spPr>
        <a:xfrm>
          <a:off x="0" y="491622"/>
          <a:ext cx="8501122" cy="722827"/>
        </a:xfrm>
        <a:prstGeom prst="rect">
          <a:avLst/>
        </a:prstGeom>
        <a:solidFill>
          <a:schemeClr val="bg1"/>
        </a:solid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91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ES" sz="1600" kern="1200" dirty="0" smtClean="0"/>
            <a:t>Regla general: sede social, donde funcionen la administración y el gobierno de la sociedad en caso de que no esté previsto en el estatuto.  Excepciones.</a:t>
          </a:r>
        </a:p>
      </dsp:txBody>
      <dsp:txXfrm>
        <a:off x="0" y="491622"/>
        <a:ext cx="8501122" cy="722827"/>
      </dsp:txXfrm>
    </dsp:sp>
    <dsp:sp modelId="{66EA9903-8714-4633-8AEC-E0E63931DDDE}">
      <dsp:nvSpPr>
        <dsp:cNvPr id="0" name=""/>
        <dsp:cNvSpPr/>
      </dsp:nvSpPr>
      <dsp:spPr>
        <a:xfrm>
          <a:off x="0" y="1104702"/>
          <a:ext cx="8501122" cy="460858"/>
        </a:xfrm>
        <a:prstGeom prst="roundRect">
          <a:avLst/>
        </a:prstGeom>
        <a:solidFill>
          <a:schemeClr val="accent3">
            <a:hueOff val="-3163842"/>
            <a:satOff val="-2079"/>
            <a:lumOff val="-4052"/>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i="0" kern="1200" dirty="0" smtClean="0"/>
            <a:t>Quórum</a:t>
          </a:r>
          <a:endParaRPr lang="es-ES" sz="1600" i="0" kern="1200" dirty="0"/>
        </a:p>
      </dsp:txBody>
      <dsp:txXfrm>
        <a:off x="22497" y="1127199"/>
        <a:ext cx="8456128" cy="415864"/>
      </dsp:txXfrm>
    </dsp:sp>
    <dsp:sp modelId="{FC6648AE-E2E4-4E88-B0C5-78D4CAE71EFA}">
      <dsp:nvSpPr>
        <dsp:cNvPr id="0" name=""/>
        <dsp:cNvSpPr/>
      </dsp:nvSpPr>
      <dsp:spPr>
        <a:xfrm>
          <a:off x="0" y="1660201"/>
          <a:ext cx="8501122" cy="72282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911" tIns="20320" rIns="113792" bIns="20320" numCol="1" spcCol="1270" anchor="t" anchorCtr="0">
          <a:noAutofit/>
        </a:bodyPr>
        <a:lstStyle/>
        <a:p>
          <a:pPr marL="171450" lvl="1" indent="-171450" algn="just" defTabSz="711200">
            <a:lnSpc>
              <a:spcPct val="100000"/>
            </a:lnSpc>
            <a:spcBef>
              <a:spcPct val="0"/>
            </a:spcBef>
            <a:spcAft>
              <a:spcPts val="600"/>
            </a:spcAft>
            <a:buChar char="••"/>
          </a:pPr>
          <a:r>
            <a:rPr lang="es-ES" sz="1600" i="0" kern="1200" dirty="0" smtClean="0"/>
            <a:t>No podrá ser inferior a la mayoría absoluta de sus miembros.</a:t>
          </a:r>
          <a:endParaRPr lang="es-ES" sz="1600" i="0" kern="1200" dirty="0"/>
        </a:p>
      </dsp:txBody>
      <dsp:txXfrm>
        <a:off x="0" y="1660201"/>
        <a:ext cx="8501122" cy="722827"/>
      </dsp:txXfrm>
    </dsp:sp>
    <dsp:sp modelId="{6077BDFC-6B5D-41FC-8907-ED07EA80DAE5}">
      <dsp:nvSpPr>
        <dsp:cNvPr id="0" name=""/>
        <dsp:cNvSpPr/>
      </dsp:nvSpPr>
      <dsp:spPr>
        <a:xfrm>
          <a:off x="0" y="2060776"/>
          <a:ext cx="8501122" cy="410763"/>
        </a:xfrm>
        <a:prstGeom prst="roundRect">
          <a:avLst/>
        </a:prstGeom>
        <a:solidFill>
          <a:schemeClr val="accent3">
            <a:hueOff val="-6327683"/>
            <a:satOff val="-4157"/>
            <a:lumOff val="-8105"/>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i="0" kern="1200" dirty="0" smtClean="0"/>
            <a:t>Mayorías</a:t>
          </a:r>
          <a:endParaRPr lang="es-ES" sz="1600" b="1" i="0" kern="1200" dirty="0"/>
        </a:p>
      </dsp:txBody>
      <dsp:txXfrm>
        <a:off x="20052" y="2080828"/>
        <a:ext cx="8461018" cy="370659"/>
      </dsp:txXfrm>
    </dsp:sp>
    <dsp:sp modelId="{6572F18E-BA87-4ACC-AC01-9263BCD71471}">
      <dsp:nvSpPr>
        <dsp:cNvPr id="0" name=""/>
        <dsp:cNvSpPr/>
      </dsp:nvSpPr>
      <dsp:spPr>
        <a:xfrm>
          <a:off x="0" y="2571726"/>
          <a:ext cx="8501122" cy="9832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911" tIns="20320" rIns="113792" bIns="20320" numCol="1" spcCol="1270" anchor="t" anchorCtr="0">
          <a:noAutofit/>
        </a:bodyPr>
        <a:lstStyle/>
        <a:p>
          <a:pPr marL="171450" lvl="1" indent="-171450" algn="just" defTabSz="711200">
            <a:lnSpc>
              <a:spcPct val="100000"/>
            </a:lnSpc>
            <a:spcBef>
              <a:spcPct val="0"/>
            </a:spcBef>
            <a:spcAft>
              <a:spcPts val="600"/>
            </a:spcAft>
            <a:buChar char="••"/>
          </a:pPr>
          <a:r>
            <a:rPr lang="es-ES" sz="1600" i="0" kern="1200" dirty="0" smtClean="0"/>
            <a:t>Mayoría absoluta de sus integrantes, sin perjuicio de poder establecerse en el estatuto un régimen más riguroso (por ej. ¾ de votos que puedan emitirse, unanimidad, etc.), para que el Directorio pueda decidir válidamente sobre asuntos de significativa importancia.</a:t>
          </a:r>
          <a:endParaRPr lang="es-ES" sz="1600" i="0" kern="1200" dirty="0"/>
        </a:p>
      </dsp:txBody>
      <dsp:txXfrm>
        <a:off x="0" y="2571726"/>
        <a:ext cx="8501122" cy="983250"/>
      </dsp:txXfrm>
    </dsp:sp>
    <dsp:sp modelId="{32456CAC-52E8-4199-8C22-89D16564D2F5}">
      <dsp:nvSpPr>
        <dsp:cNvPr id="0" name=""/>
        <dsp:cNvSpPr/>
      </dsp:nvSpPr>
      <dsp:spPr>
        <a:xfrm>
          <a:off x="0" y="3705122"/>
          <a:ext cx="8501122" cy="402068"/>
        </a:xfrm>
        <a:prstGeom prst="roundRect">
          <a:avLst/>
        </a:prstGeom>
        <a:solidFill>
          <a:schemeClr val="accent3">
            <a:hueOff val="-9491525"/>
            <a:satOff val="-6236"/>
            <a:lumOff val="-12157"/>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i="0" kern="1200" dirty="0" smtClean="0"/>
            <a:t>Asistencia del órgano fiscalizador</a:t>
          </a:r>
          <a:endParaRPr lang="es-ES" sz="1600" i="0" kern="1200" dirty="0"/>
        </a:p>
      </dsp:txBody>
      <dsp:txXfrm>
        <a:off x="19627" y="3724749"/>
        <a:ext cx="8461868" cy="362814"/>
      </dsp:txXfrm>
    </dsp:sp>
    <dsp:sp modelId="{EB1E6F36-8E7F-4B45-A765-1F38FF01F21D}">
      <dsp:nvSpPr>
        <dsp:cNvPr id="0" name=""/>
        <dsp:cNvSpPr/>
      </dsp:nvSpPr>
      <dsp:spPr>
        <a:xfrm>
          <a:off x="0" y="4172660"/>
          <a:ext cx="8501122" cy="8280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911" tIns="20320" rIns="113792" bIns="20320" numCol="1" spcCol="1270" anchor="t" anchorCtr="0">
          <a:noAutofit/>
        </a:bodyPr>
        <a:lstStyle/>
        <a:p>
          <a:pPr marL="171450" lvl="1" indent="-171450" algn="just" defTabSz="711200">
            <a:lnSpc>
              <a:spcPct val="100000"/>
            </a:lnSpc>
            <a:spcBef>
              <a:spcPct val="0"/>
            </a:spcBef>
            <a:spcAft>
              <a:spcPts val="600"/>
            </a:spcAft>
            <a:buChar char="••"/>
          </a:pPr>
          <a:r>
            <a:rPr lang="es-ES" sz="1600" i="0" kern="1200" dirty="0" smtClean="0"/>
            <a:t>Por el art. 294, los síndicos deben asistir con voz pero sin voto a las reuniones de Directorio. Lo mismo para los integrantes del C. V. </a:t>
          </a:r>
          <a:endParaRPr lang="es-ES" sz="1600" i="0" kern="1200" dirty="0"/>
        </a:p>
      </dsp:txBody>
      <dsp:txXfrm>
        <a:off x="0" y="4172660"/>
        <a:ext cx="8501122" cy="82800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BFD03-5196-42E6-BD23-66B0FE9B21EF}">
      <dsp:nvSpPr>
        <dsp:cNvPr id="0" name=""/>
        <dsp:cNvSpPr/>
      </dsp:nvSpPr>
      <dsp:spPr>
        <a:xfrm>
          <a:off x="0" y="188237"/>
          <a:ext cx="7858180" cy="511319"/>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b="1" kern="1200" dirty="0" smtClean="0"/>
            <a:t>Acta de reunión</a:t>
          </a:r>
          <a:endParaRPr lang="es-ES" sz="1600" b="1" kern="1200" dirty="0"/>
        </a:p>
      </dsp:txBody>
      <dsp:txXfrm>
        <a:off x="24961" y="213198"/>
        <a:ext cx="7808258" cy="461397"/>
      </dsp:txXfrm>
    </dsp:sp>
    <dsp:sp modelId="{A05CDE0D-25B0-4CA0-AC60-62486A552FF4}">
      <dsp:nvSpPr>
        <dsp:cNvPr id="0" name=""/>
        <dsp:cNvSpPr/>
      </dsp:nvSpPr>
      <dsp:spPr>
        <a:xfrm>
          <a:off x="0" y="755300"/>
          <a:ext cx="7858180" cy="92431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949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ES" sz="1600" kern="1200" dirty="0" smtClean="0"/>
            <a:t>Acta de cada reunión de los cuerpos colegiados en un libro llevado a tal efecto, con las formalidades de los libros de comercio (art. 73). </a:t>
          </a:r>
          <a:endParaRPr lang="es-ES" sz="1600" kern="1200" dirty="0"/>
        </a:p>
        <a:p>
          <a:pPr marL="171450" lvl="1" indent="-171450" algn="l" defTabSz="711200">
            <a:lnSpc>
              <a:spcPct val="90000"/>
            </a:lnSpc>
            <a:spcBef>
              <a:spcPct val="0"/>
            </a:spcBef>
            <a:spcAft>
              <a:spcPct val="20000"/>
            </a:spcAft>
            <a:buChar char="••"/>
          </a:pPr>
          <a:r>
            <a:rPr lang="es-ES" sz="1600" kern="1200" dirty="0" smtClean="0"/>
            <a:t>Firmadas por todos los que asistieron a la reunión.</a:t>
          </a:r>
          <a:endParaRPr lang="es-ES" sz="1600" kern="1200" dirty="0"/>
        </a:p>
        <a:p>
          <a:pPr marL="171450" lvl="1" indent="-171450" algn="l" defTabSz="711200">
            <a:lnSpc>
              <a:spcPct val="90000"/>
            </a:lnSpc>
            <a:spcBef>
              <a:spcPct val="0"/>
            </a:spcBef>
            <a:spcAft>
              <a:spcPct val="20000"/>
            </a:spcAft>
            <a:buChar char="••"/>
          </a:pPr>
          <a:r>
            <a:rPr lang="es-ES" sz="1600" kern="1200" dirty="0" smtClean="0"/>
            <a:t>Confeccionarse mientras se celebra la misma (o una vez finalizada la reunión).</a:t>
          </a:r>
          <a:endParaRPr lang="es-ES" sz="1600" kern="1200" dirty="0"/>
        </a:p>
      </dsp:txBody>
      <dsp:txXfrm>
        <a:off x="0" y="755300"/>
        <a:ext cx="7858180" cy="924315"/>
      </dsp:txXfrm>
    </dsp:sp>
    <dsp:sp modelId="{4E18E3DC-8B5D-4192-BF12-D6E11A678287}">
      <dsp:nvSpPr>
        <dsp:cNvPr id="0" name=""/>
        <dsp:cNvSpPr/>
      </dsp:nvSpPr>
      <dsp:spPr>
        <a:xfrm>
          <a:off x="0" y="1849399"/>
          <a:ext cx="7858180" cy="511319"/>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b="1" kern="1200" dirty="0" smtClean="0"/>
            <a:t>Contenido</a:t>
          </a:r>
          <a:endParaRPr lang="es-ES" sz="1600" b="1" kern="1200" dirty="0"/>
        </a:p>
      </dsp:txBody>
      <dsp:txXfrm>
        <a:off x="24961" y="1874360"/>
        <a:ext cx="7808258" cy="461397"/>
      </dsp:txXfrm>
    </dsp:sp>
    <dsp:sp modelId="{887ACC89-2293-4E0B-90AA-BFC59B04413A}">
      <dsp:nvSpPr>
        <dsp:cNvPr id="0" name=""/>
        <dsp:cNvSpPr/>
      </dsp:nvSpPr>
      <dsp:spPr>
        <a:xfrm>
          <a:off x="0" y="2408570"/>
          <a:ext cx="7858180" cy="125733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949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ES" sz="1600" kern="1200" dirty="0" smtClean="0"/>
            <a:t>Día, hora y lugar de reunión.</a:t>
          </a:r>
          <a:endParaRPr lang="es-ES" sz="1600" kern="1200" dirty="0"/>
        </a:p>
        <a:p>
          <a:pPr marL="171450" lvl="1" indent="-171450" algn="l" defTabSz="711200">
            <a:lnSpc>
              <a:spcPct val="90000"/>
            </a:lnSpc>
            <a:spcBef>
              <a:spcPct val="0"/>
            </a:spcBef>
            <a:spcAft>
              <a:spcPct val="20000"/>
            </a:spcAft>
            <a:buChar char="••"/>
          </a:pPr>
          <a:r>
            <a:rPr lang="es-ES" sz="1600" kern="1200" dirty="0" smtClean="0"/>
            <a:t>Detalle de los directores presentes y ausentes.</a:t>
          </a:r>
          <a:endParaRPr lang="es-ES" sz="1600" kern="1200" dirty="0"/>
        </a:p>
        <a:p>
          <a:pPr marL="171450" lvl="1" indent="-171450" algn="l" defTabSz="711200">
            <a:lnSpc>
              <a:spcPct val="90000"/>
            </a:lnSpc>
            <a:spcBef>
              <a:spcPct val="0"/>
            </a:spcBef>
            <a:spcAft>
              <a:spcPct val="20000"/>
            </a:spcAft>
            <a:buChar char="••"/>
          </a:pPr>
          <a:r>
            <a:rPr lang="es-ES" sz="1600" kern="1200" dirty="0" smtClean="0"/>
            <a:t>Miembros del órgano de fiscalización correspondiente en su caso.</a:t>
          </a:r>
          <a:endParaRPr lang="es-ES" sz="1600" kern="1200" dirty="0"/>
        </a:p>
        <a:p>
          <a:pPr marL="171450" lvl="1" indent="-171450" algn="l" defTabSz="711200">
            <a:lnSpc>
              <a:spcPct val="90000"/>
            </a:lnSpc>
            <a:spcBef>
              <a:spcPct val="0"/>
            </a:spcBef>
            <a:spcAft>
              <a:spcPct val="20000"/>
            </a:spcAft>
            <a:buChar char="••"/>
          </a:pPr>
          <a:r>
            <a:rPr lang="es-ES" sz="1600" kern="1200" dirty="0" smtClean="0"/>
            <a:t>Resumir manifestaciones hechas en la deliberación, formas de votaciones y sus resultados, con expresión completa de las decisiones adoptadas. </a:t>
          </a:r>
          <a:endParaRPr lang="es-ES" sz="1600" kern="1200" dirty="0"/>
        </a:p>
      </dsp:txBody>
      <dsp:txXfrm>
        <a:off x="0" y="2408570"/>
        <a:ext cx="7858180" cy="1257330"/>
      </dsp:txXfrm>
    </dsp:sp>
    <dsp:sp modelId="{140D46CD-C172-4C04-82A0-DB80E6649FA3}">
      <dsp:nvSpPr>
        <dsp:cNvPr id="0" name=""/>
        <dsp:cNvSpPr/>
      </dsp:nvSpPr>
      <dsp:spPr>
        <a:xfrm>
          <a:off x="0" y="3665897"/>
          <a:ext cx="7858180" cy="511319"/>
        </a:xfrm>
        <a:prstGeom prst="roundRect">
          <a:avLst/>
        </a:prstGeom>
        <a:solidFill>
          <a:schemeClr val="accent1">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s-ES" sz="1600" b="1" kern="1200" dirty="0" smtClean="0"/>
            <a:t>Copia del acta </a:t>
          </a:r>
          <a:endParaRPr lang="es-ES" sz="1600" b="1" kern="1200" dirty="0"/>
        </a:p>
      </dsp:txBody>
      <dsp:txXfrm>
        <a:off x="24961" y="3690858"/>
        <a:ext cx="7808258" cy="461397"/>
      </dsp:txXfrm>
    </dsp:sp>
    <dsp:sp modelId="{494CF577-D01E-4B82-8072-7BFC1057CE54}">
      <dsp:nvSpPr>
        <dsp:cNvPr id="0" name=""/>
        <dsp:cNvSpPr/>
      </dsp:nvSpPr>
      <dsp:spPr>
        <a:xfrm>
          <a:off x="0" y="4367517"/>
          <a:ext cx="7858180" cy="65570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949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ES" sz="1600" kern="1200" dirty="0" smtClean="0"/>
            <a:t>Rige art. 249 incluso en lo que respecta al derecho de los accionistas de obtener, a costa de los mismos, copia del acta de cada reunión.</a:t>
          </a:r>
          <a:endParaRPr lang="es-ES" sz="1600" kern="1200" dirty="0"/>
        </a:p>
      </dsp:txBody>
      <dsp:txXfrm>
        <a:off x="0" y="4367517"/>
        <a:ext cx="7858180" cy="65570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BFD03-5196-42E6-BD23-66B0FE9B21EF}">
      <dsp:nvSpPr>
        <dsp:cNvPr id="0" name=""/>
        <dsp:cNvSpPr/>
      </dsp:nvSpPr>
      <dsp:spPr>
        <a:xfrm>
          <a:off x="285766" y="147408"/>
          <a:ext cx="8001027" cy="660362"/>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600"/>
            </a:spcAft>
          </a:pPr>
          <a:r>
            <a:rPr lang="es-ES" sz="1600" b="1" i="0" kern="1200" dirty="0" smtClean="0"/>
            <a:t>Presidente del Directorio</a:t>
          </a:r>
          <a:endParaRPr lang="es-ES" sz="1600" kern="1200" dirty="0"/>
        </a:p>
      </dsp:txBody>
      <dsp:txXfrm>
        <a:off x="318002" y="179644"/>
        <a:ext cx="7936555" cy="595890"/>
      </dsp:txXfrm>
    </dsp:sp>
    <dsp:sp modelId="{AF100D94-8014-4B5B-90CF-24D59088918E}">
      <dsp:nvSpPr>
        <dsp:cNvPr id="0" name=""/>
        <dsp:cNvSpPr/>
      </dsp:nvSpPr>
      <dsp:spPr>
        <a:xfrm>
          <a:off x="285766" y="983581"/>
          <a:ext cx="8001027" cy="595180"/>
        </a:xfrm>
        <a:prstGeom prst="roundRect">
          <a:avLst/>
        </a:prstGeom>
        <a:solidFill>
          <a:schemeClr val="accent2">
            <a:hueOff val="2576456"/>
            <a:satOff val="-27551"/>
            <a:lumOff val="719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600"/>
            </a:spcAft>
          </a:pPr>
          <a:r>
            <a:rPr lang="es-ES" sz="1600" b="1" kern="1200" dirty="0" smtClean="0"/>
            <a:t>Alcance de la representación </a:t>
          </a:r>
          <a:endParaRPr lang="es-ES" sz="1600" kern="1200" dirty="0"/>
        </a:p>
      </dsp:txBody>
      <dsp:txXfrm>
        <a:off x="314820" y="1012635"/>
        <a:ext cx="7942919" cy="537072"/>
      </dsp:txXfrm>
    </dsp:sp>
    <dsp:sp modelId="{4DC06B27-6CFE-46F2-96CD-281FABD606FF}">
      <dsp:nvSpPr>
        <dsp:cNvPr id="0" name=""/>
        <dsp:cNvSpPr/>
      </dsp:nvSpPr>
      <dsp:spPr>
        <a:xfrm>
          <a:off x="0" y="1628812"/>
          <a:ext cx="8572560" cy="8611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179" tIns="20320" rIns="113792" bIns="20320" numCol="1" spcCol="1270" anchor="t" anchorCtr="0">
          <a:noAutofit/>
        </a:bodyPr>
        <a:lstStyle/>
        <a:p>
          <a:pPr marL="171450" lvl="1" indent="-171450" algn="l" defTabSz="711200">
            <a:lnSpc>
              <a:spcPct val="100000"/>
            </a:lnSpc>
            <a:spcBef>
              <a:spcPct val="0"/>
            </a:spcBef>
            <a:spcAft>
              <a:spcPts val="600"/>
            </a:spcAft>
            <a:buChar char="••"/>
          </a:pPr>
          <a:r>
            <a:rPr lang="es-ES" sz="1600" kern="1200" dirty="0" smtClean="0"/>
            <a:t>No decide. Exterioriza y ejecuta una decisión ya adoptada.</a:t>
          </a:r>
          <a:endParaRPr lang="es-ES" sz="1600" kern="1200" dirty="0"/>
        </a:p>
      </dsp:txBody>
      <dsp:txXfrm>
        <a:off x="0" y="1628812"/>
        <a:ext cx="8572560" cy="861120"/>
      </dsp:txXfrm>
    </dsp:sp>
    <dsp:sp modelId="{3ABE7F33-E165-4D6F-9EE1-7CDBDEC3815B}">
      <dsp:nvSpPr>
        <dsp:cNvPr id="0" name=""/>
        <dsp:cNvSpPr/>
      </dsp:nvSpPr>
      <dsp:spPr>
        <a:xfrm>
          <a:off x="285766" y="2055676"/>
          <a:ext cx="8001027" cy="581562"/>
        </a:xfrm>
        <a:prstGeom prst="roundRect">
          <a:avLst/>
        </a:prstGeom>
        <a:solidFill>
          <a:schemeClr val="accent2">
            <a:hueOff val="5152912"/>
            <a:satOff val="-55102"/>
            <a:lumOff val="14379"/>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600"/>
            </a:spcAft>
          </a:pPr>
          <a:r>
            <a:rPr lang="es-ES" sz="1600" b="1" kern="1200" dirty="0" smtClean="0"/>
            <a:t>Directorio Colegiado</a:t>
          </a:r>
          <a:endParaRPr lang="es-ES" sz="1600" b="1" kern="1200" dirty="0"/>
        </a:p>
      </dsp:txBody>
      <dsp:txXfrm>
        <a:off x="314156" y="2084066"/>
        <a:ext cx="7944247" cy="524782"/>
      </dsp:txXfrm>
    </dsp:sp>
    <dsp:sp modelId="{CE34FA58-9B89-42CA-A2F8-9F9F2F15486D}">
      <dsp:nvSpPr>
        <dsp:cNvPr id="0" name=""/>
        <dsp:cNvSpPr/>
      </dsp:nvSpPr>
      <dsp:spPr>
        <a:xfrm>
          <a:off x="0" y="2639958"/>
          <a:ext cx="8572560" cy="8611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179" tIns="20320" rIns="113792" bIns="20320" numCol="1" spcCol="1270" anchor="t" anchorCtr="0">
          <a:noAutofit/>
        </a:bodyPr>
        <a:lstStyle/>
        <a:p>
          <a:pPr marL="171450" lvl="1" indent="-171450" algn="l" defTabSz="711200">
            <a:lnSpc>
              <a:spcPct val="100000"/>
            </a:lnSpc>
            <a:spcBef>
              <a:spcPct val="0"/>
            </a:spcBef>
            <a:spcAft>
              <a:spcPts val="600"/>
            </a:spcAft>
            <a:buChar char="••"/>
          </a:pPr>
          <a:r>
            <a:rPr lang="es-ES" sz="1600" kern="1200" dirty="0" smtClean="0"/>
            <a:t>Elegir un vice que reemplazará al presidente en caso de ausencia o impedimento para ejercer la representación. </a:t>
          </a:r>
          <a:endParaRPr lang="es-ES" sz="1600" kern="1200" dirty="0"/>
        </a:p>
        <a:p>
          <a:pPr marL="171450" lvl="1" indent="-171450" algn="l" defTabSz="711200">
            <a:lnSpc>
              <a:spcPct val="100000"/>
            </a:lnSpc>
            <a:spcBef>
              <a:spcPct val="0"/>
            </a:spcBef>
            <a:spcAft>
              <a:spcPts val="600"/>
            </a:spcAft>
            <a:buChar char="••"/>
          </a:pPr>
          <a:r>
            <a:rPr lang="es-ES" sz="1600" kern="1200" dirty="0" smtClean="0"/>
            <a:t>Designación </a:t>
          </a:r>
          <a:r>
            <a:rPr lang="es-ES" sz="1600" kern="1200" dirty="0" smtClean="0">
              <a:sym typeface="Wingdings" pitchFamily="2" charset="2"/>
            </a:rPr>
            <a:t> </a:t>
          </a:r>
          <a:r>
            <a:rPr lang="es-ES" sz="1600" kern="1200" dirty="0" smtClean="0"/>
            <a:t>se inscribe en el RP (art. 60).</a:t>
          </a:r>
          <a:endParaRPr lang="es-ES" sz="1600" kern="1200" dirty="0"/>
        </a:p>
      </dsp:txBody>
      <dsp:txXfrm>
        <a:off x="0" y="2639958"/>
        <a:ext cx="8572560" cy="861120"/>
      </dsp:txXfrm>
    </dsp:sp>
    <dsp:sp modelId="{C3A06E23-32F7-47E4-90EC-F59968FB959D}">
      <dsp:nvSpPr>
        <dsp:cNvPr id="0" name=""/>
        <dsp:cNvSpPr/>
      </dsp:nvSpPr>
      <dsp:spPr>
        <a:xfrm>
          <a:off x="285766" y="3583376"/>
          <a:ext cx="8001027" cy="570766"/>
        </a:xfrm>
        <a:prstGeom prst="roundRect">
          <a:avLst/>
        </a:prstGeom>
        <a:solidFill>
          <a:schemeClr val="accent2">
            <a:hueOff val="7729367"/>
            <a:satOff val="-82653"/>
            <a:lumOff val="21569"/>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100000"/>
            </a:lnSpc>
            <a:spcBef>
              <a:spcPct val="0"/>
            </a:spcBef>
            <a:spcAft>
              <a:spcPts val="600"/>
            </a:spcAft>
          </a:pPr>
          <a:r>
            <a:rPr lang="es-ES" sz="1600" b="1" kern="1200" dirty="0" smtClean="0"/>
            <a:t>Director Suplente</a:t>
          </a:r>
          <a:endParaRPr lang="es-ES" sz="1600" b="1" kern="1200" dirty="0"/>
        </a:p>
      </dsp:txBody>
      <dsp:txXfrm>
        <a:off x="313628" y="3611238"/>
        <a:ext cx="7945303" cy="515042"/>
      </dsp:txXfrm>
    </dsp:sp>
    <dsp:sp modelId="{BF7D1A61-4E88-4CD8-9D68-83E1D8FF4680}">
      <dsp:nvSpPr>
        <dsp:cNvPr id="0" name=""/>
        <dsp:cNvSpPr/>
      </dsp:nvSpPr>
      <dsp:spPr>
        <a:xfrm>
          <a:off x="0" y="4125871"/>
          <a:ext cx="8572560" cy="8611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2179" tIns="20320" rIns="113792" bIns="20320" numCol="1" spcCol="1270" anchor="t" anchorCtr="0">
          <a:noAutofit/>
        </a:bodyPr>
        <a:lstStyle/>
        <a:p>
          <a:pPr marL="171450" lvl="1" indent="-171450" algn="l" defTabSz="711200">
            <a:lnSpc>
              <a:spcPct val="100000"/>
            </a:lnSpc>
            <a:spcBef>
              <a:spcPct val="0"/>
            </a:spcBef>
            <a:spcAft>
              <a:spcPts val="600"/>
            </a:spcAft>
            <a:buChar char="••"/>
          </a:pPr>
          <a:r>
            <a:rPr lang="es-ES" sz="1600" b="0" kern="1200" dirty="0" smtClean="0"/>
            <a:t>No </a:t>
          </a:r>
          <a:r>
            <a:rPr lang="es-ES" sz="1600" kern="1200" dirty="0" smtClean="0"/>
            <a:t>tienen ningún tipo de obligación. </a:t>
          </a:r>
          <a:endParaRPr lang="es-ES" sz="1600" kern="1200" dirty="0"/>
        </a:p>
        <a:p>
          <a:pPr marL="171450" lvl="1" indent="-171450" algn="l" defTabSz="711200">
            <a:lnSpc>
              <a:spcPct val="100000"/>
            </a:lnSpc>
            <a:spcBef>
              <a:spcPct val="0"/>
            </a:spcBef>
            <a:spcAft>
              <a:spcPts val="600"/>
            </a:spcAft>
            <a:buChar char="••"/>
          </a:pPr>
          <a:r>
            <a:rPr lang="es-ES" sz="1600" kern="1200" dirty="0" smtClean="0"/>
            <a:t>Sólo tienen la expectativa de ser llamados a cubrir la vacancia en caso de ausencia de su titular.</a:t>
          </a:r>
          <a:endParaRPr lang="es-ES" sz="1600" kern="1200" dirty="0"/>
        </a:p>
      </dsp:txBody>
      <dsp:txXfrm>
        <a:off x="0" y="4125871"/>
        <a:ext cx="8572560" cy="86112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75DC2-42EA-46FE-A545-0729895D672A}">
      <dsp:nvSpPr>
        <dsp:cNvPr id="0" name=""/>
        <dsp:cNvSpPr/>
      </dsp:nvSpPr>
      <dsp:spPr>
        <a:xfrm>
          <a:off x="0" y="814434"/>
          <a:ext cx="8286808" cy="657047"/>
        </a:xfrm>
        <a:prstGeom prst="roundRect">
          <a:avLst/>
        </a:prstGeom>
        <a:solidFill>
          <a:schemeClr val="accent3">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kern="1200" dirty="0" smtClean="0"/>
            <a:t>Articulo 266 - Indelegabilidad del cargo</a:t>
          </a:r>
          <a:endParaRPr lang="es-ES" sz="1600" kern="1200" dirty="0"/>
        </a:p>
      </dsp:txBody>
      <dsp:txXfrm>
        <a:off x="32074" y="846508"/>
        <a:ext cx="8222660" cy="592899"/>
      </dsp:txXfrm>
    </dsp:sp>
    <dsp:sp modelId="{B6E99588-33D8-4F83-9070-F7E4EB12674B}">
      <dsp:nvSpPr>
        <dsp:cNvPr id="0" name=""/>
        <dsp:cNvSpPr/>
      </dsp:nvSpPr>
      <dsp:spPr>
        <a:xfrm>
          <a:off x="0" y="1529026"/>
          <a:ext cx="8286808" cy="16146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3106" tIns="20320" rIns="113792" bIns="20320" numCol="1" spcCol="1270" anchor="t" anchorCtr="0">
          <a:noAutofit/>
        </a:bodyPr>
        <a:lstStyle/>
        <a:p>
          <a:pPr marL="171450" lvl="1" indent="-171450" algn="just" defTabSz="711200">
            <a:lnSpc>
              <a:spcPct val="100000"/>
            </a:lnSpc>
            <a:spcBef>
              <a:spcPct val="0"/>
            </a:spcBef>
            <a:spcAft>
              <a:spcPts val="600"/>
            </a:spcAft>
            <a:buChar char="••"/>
          </a:pPr>
          <a:r>
            <a:rPr lang="es-ES" sz="1600" kern="1200" dirty="0" smtClean="0"/>
            <a:t>El cargo es personal e indelegable. </a:t>
          </a:r>
          <a:endParaRPr lang="es-ES" sz="1600" kern="1200" dirty="0"/>
        </a:p>
        <a:p>
          <a:pPr marL="171450" lvl="1" indent="-171450" algn="just" defTabSz="711200">
            <a:lnSpc>
              <a:spcPct val="100000"/>
            </a:lnSpc>
            <a:spcBef>
              <a:spcPct val="0"/>
            </a:spcBef>
            <a:spcAft>
              <a:spcPts val="600"/>
            </a:spcAft>
            <a:buChar char="••"/>
          </a:pPr>
          <a:r>
            <a:rPr lang="es-ES" sz="1600" kern="1200" dirty="0" smtClean="0"/>
            <a:t>Ningún Director podría otorgar mandato o poder a alguien para que en su nombre desempeñe sus funciones.</a:t>
          </a:r>
          <a:endParaRPr lang="es-ES" sz="1600" kern="1200" dirty="0"/>
        </a:p>
        <a:p>
          <a:pPr marL="171450" lvl="1" indent="-171450" algn="just" defTabSz="711200">
            <a:lnSpc>
              <a:spcPct val="100000"/>
            </a:lnSpc>
            <a:spcBef>
              <a:spcPct val="0"/>
            </a:spcBef>
            <a:spcAft>
              <a:spcPts val="600"/>
            </a:spcAft>
            <a:buChar char="••"/>
          </a:pPr>
          <a:r>
            <a:rPr lang="es-ES" sz="1600" kern="1200" dirty="0" smtClean="0"/>
            <a:t>Pero el directorio como órgano puede delegar aspectos vinculados a la ejecución de determinadas decisiones y también ciertas tareas que permitan hacer más eficiente y ágil el cumplimiento de su cometido.</a:t>
          </a:r>
          <a:endParaRPr lang="es-ES" sz="1600" kern="1200" dirty="0"/>
        </a:p>
      </dsp:txBody>
      <dsp:txXfrm>
        <a:off x="0" y="1529026"/>
        <a:ext cx="8286808" cy="1614600"/>
      </dsp:txXfrm>
    </dsp:sp>
    <dsp:sp modelId="{46D65D99-2C60-43EB-B25B-BE9F025B47E5}">
      <dsp:nvSpPr>
        <dsp:cNvPr id="0" name=""/>
        <dsp:cNvSpPr/>
      </dsp:nvSpPr>
      <dsp:spPr>
        <a:xfrm>
          <a:off x="0" y="3310530"/>
          <a:ext cx="8286808" cy="486233"/>
        </a:xfrm>
        <a:prstGeom prst="roundRect">
          <a:avLst/>
        </a:prstGeom>
        <a:solidFill>
          <a:schemeClr val="accent3">
            <a:hueOff val="-4745762"/>
            <a:satOff val="-3118"/>
            <a:lumOff val="-6078"/>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kern="1200" dirty="0" smtClean="0"/>
            <a:t>Artículo 269 - Comité Ejecutivo</a:t>
          </a:r>
          <a:endParaRPr lang="es-ES" sz="1600" kern="1200" dirty="0"/>
        </a:p>
      </dsp:txBody>
      <dsp:txXfrm>
        <a:off x="23736" y="3334266"/>
        <a:ext cx="8239336" cy="438761"/>
      </dsp:txXfrm>
    </dsp:sp>
    <dsp:sp modelId="{22C67EA9-89A8-42C6-8203-DDB40339B5F7}">
      <dsp:nvSpPr>
        <dsp:cNvPr id="0" name=""/>
        <dsp:cNvSpPr/>
      </dsp:nvSpPr>
      <dsp:spPr>
        <a:xfrm>
          <a:off x="0" y="4009552"/>
          <a:ext cx="8286808" cy="486233"/>
        </a:xfrm>
        <a:prstGeom prst="roundRect">
          <a:avLst/>
        </a:prstGeom>
        <a:solidFill>
          <a:schemeClr val="accent3">
            <a:hueOff val="-9491525"/>
            <a:satOff val="-6236"/>
            <a:lumOff val="-12157"/>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100000"/>
            </a:lnSpc>
            <a:spcBef>
              <a:spcPct val="0"/>
            </a:spcBef>
            <a:spcAft>
              <a:spcPts val="600"/>
            </a:spcAft>
          </a:pPr>
          <a:r>
            <a:rPr lang="es-ES" sz="1600" b="1" kern="1200" dirty="0" smtClean="0"/>
            <a:t>Artículo 270 - Gerencia</a:t>
          </a:r>
          <a:endParaRPr lang="es-ES" sz="1600" kern="1200" dirty="0"/>
        </a:p>
      </dsp:txBody>
      <dsp:txXfrm>
        <a:off x="23736" y="4033288"/>
        <a:ext cx="8239336" cy="438761"/>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C72F2-BA49-433B-A97C-F7D1B32DE44B}">
      <dsp:nvSpPr>
        <dsp:cNvPr id="0" name=""/>
        <dsp:cNvSpPr/>
      </dsp:nvSpPr>
      <dsp:spPr>
        <a:xfrm>
          <a:off x="0" y="187203"/>
          <a:ext cx="8072494" cy="684973"/>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100000"/>
            </a:lnSpc>
            <a:spcBef>
              <a:spcPct val="0"/>
            </a:spcBef>
            <a:spcAft>
              <a:spcPts val="600"/>
            </a:spcAft>
          </a:pPr>
          <a:r>
            <a:rPr lang="es-ES" sz="2000" b="1" u="none" kern="1200" dirty="0" smtClean="0"/>
            <a:t>Fundamento de su existencia</a:t>
          </a:r>
          <a:r>
            <a:rPr lang="es-ES" sz="2000" u="none" kern="1200" dirty="0" smtClean="0"/>
            <a:t>: </a:t>
          </a:r>
          <a:endParaRPr lang="es-ES" sz="2000" u="none" kern="1200" dirty="0"/>
        </a:p>
      </dsp:txBody>
      <dsp:txXfrm>
        <a:off x="33438" y="220641"/>
        <a:ext cx="8005618" cy="618097"/>
      </dsp:txXfrm>
    </dsp:sp>
    <dsp:sp modelId="{8CCC5FFC-7E28-4E27-A698-929537B54818}">
      <dsp:nvSpPr>
        <dsp:cNvPr id="0" name=""/>
        <dsp:cNvSpPr/>
      </dsp:nvSpPr>
      <dsp:spPr>
        <a:xfrm>
          <a:off x="0" y="1025740"/>
          <a:ext cx="8072494" cy="151368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6302" tIns="25400" rIns="142240" bIns="25400" numCol="1" spcCol="1270" anchor="t" anchorCtr="0">
          <a:noAutofit/>
        </a:bodyPr>
        <a:lstStyle/>
        <a:p>
          <a:pPr marL="228600" lvl="1" indent="-228600" algn="just" defTabSz="889000">
            <a:lnSpc>
              <a:spcPct val="100000"/>
            </a:lnSpc>
            <a:spcBef>
              <a:spcPct val="0"/>
            </a:spcBef>
            <a:spcAft>
              <a:spcPts val="600"/>
            </a:spcAft>
            <a:buChar char="••"/>
          </a:pPr>
          <a:r>
            <a:rPr lang="es-ES" sz="2000" u="none" kern="1200" dirty="0" smtClean="0"/>
            <a:t>Agilizar la toma de decisiones no sólo en las operaciones cotidianas con terceros, sino en las relaciones internas, ya sea con el personal, contabilidad de la empresa, situación impositiva, relaciones con las entidades bancarias o crediticias o autoridades administrativas, etc.</a:t>
          </a:r>
          <a:endParaRPr lang="es-ES" sz="2000" u="none" kern="1200" dirty="0"/>
        </a:p>
      </dsp:txBody>
      <dsp:txXfrm>
        <a:off x="0" y="1025740"/>
        <a:ext cx="8072494" cy="1513687"/>
      </dsp:txXfrm>
    </dsp:sp>
    <dsp:sp modelId="{EB4C4E00-255D-4656-943E-B696887CF1BD}">
      <dsp:nvSpPr>
        <dsp:cNvPr id="0" name=""/>
        <dsp:cNvSpPr/>
      </dsp:nvSpPr>
      <dsp:spPr>
        <a:xfrm>
          <a:off x="0" y="2735505"/>
          <a:ext cx="8072494" cy="684973"/>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100000"/>
            </a:lnSpc>
            <a:spcBef>
              <a:spcPct val="0"/>
            </a:spcBef>
            <a:spcAft>
              <a:spcPts val="600"/>
            </a:spcAft>
          </a:pPr>
          <a:r>
            <a:rPr lang="es-ES" sz="2000" b="1" u="none" kern="1200" dirty="0" smtClean="0"/>
            <a:t>Requisitos para su conformación</a:t>
          </a:r>
          <a:endParaRPr lang="es-ES" sz="2000" u="none" kern="1200" dirty="0"/>
        </a:p>
      </dsp:txBody>
      <dsp:txXfrm>
        <a:off x="33438" y="2768943"/>
        <a:ext cx="8005618" cy="618097"/>
      </dsp:txXfrm>
    </dsp:sp>
    <dsp:sp modelId="{3AA73477-A936-43B5-A268-D3D2A5F11C50}">
      <dsp:nvSpPr>
        <dsp:cNvPr id="0" name=""/>
        <dsp:cNvSpPr/>
      </dsp:nvSpPr>
      <dsp:spPr>
        <a:xfrm>
          <a:off x="0" y="3510543"/>
          <a:ext cx="8072494" cy="111003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6302" tIns="25400" rIns="142240" bIns="25400" numCol="1" spcCol="1270" anchor="t" anchorCtr="0">
          <a:noAutofit/>
        </a:bodyPr>
        <a:lstStyle/>
        <a:p>
          <a:pPr marL="228600" lvl="1" indent="-228600" algn="just" defTabSz="889000">
            <a:lnSpc>
              <a:spcPct val="100000"/>
            </a:lnSpc>
            <a:spcBef>
              <a:spcPct val="0"/>
            </a:spcBef>
            <a:spcAft>
              <a:spcPts val="600"/>
            </a:spcAft>
            <a:buChar char="••"/>
          </a:pPr>
          <a:r>
            <a:rPr lang="es-ES" sz="2000" u="none" kern="1200" dirty="0" smtClean="0"/>
            <a:t>que el estatuto prevea esta posibilidad</a:t>
          </a:r>
          <a:endParaRPr lang="es-ES" sz="2000" u="none" kern="1200" dirty="0"/>
        </a:p>
        <a:p>
          <a:pPr marL="228600" lvl="1" indent="-228600" algn="just" defTabSz="889000">
            <a:lnSpc>
              <a:spcPct val="100000"/>
            </a:lnSpc>
            <a:spcBef>
              <a:spcPct val="0"/>
            </a:spcBef>
            <a:spcAft>
              <a:spcPts val="600"/>
            </a:spcAft>
            <a:buChar char="••"/>
          </a:pPr>
          <a:r>
            <a:rPr lang="es-ES" sz="2000" u="none" kern="1200" dirty="0" smtClean="0"/>
            <a:t>que el directorio disponga su conformación e integración y</a:t>
          </a:r>
          <a:endParaRPr lang="es-ES" sz="2000" u="none" kern="1200" dirty="0"/>
        </a:p>
        <a:p>
          <a:pPr marL="228600" lvl="1" indent="-228600" algn="just" defTabSz="889000">
            <a:lnSpc>
              <a:spcPct val="100000"/>
            </a:lnSpc>
            <a:spcBef>
              <a:spcPct val="0"/>
            </a:spcBef>
            <a:spcAft>
              <a:spcPts val="600"/>
            </a:spcAft>
            <a:buChar char="••"/>
          </a:pPr>
          <a:r>
            <a:rPr lang="es-ES" sz="2000" u="none" kern="1200" dirty="0" smtClean="0"/>
            <a:t>que se le asignen las funciones que el comité deba cumplir</a:t>
          </a:r>
          <a:endParaRPr lang="es-ES" sz="2000" u="none" kern="1200" dirty="0"/>
        </a:p>
      </dsp:txBody>
      <dsp:txXfrm>
        <a:off x="0" y="3510543"/>
        <a:ext cx="8072494" cy="11100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92ACF-3546-4266-A5E0-0D6BEBDFCD99}">
      <dsp:nvSpPr>
        <dsp:cNvPr id="0" name=""/>
        <dsp:cNvSpPr/>
      </dsp:nvSpPr>
      <dsp:spPr>
        <a:xfrm>
          <a:off x="0" y="231951"/>
          <a:ext cx="7429552" cy="1940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6616" tIns="291592" rIns="576616" bIns="142240" numCol="1" spcCol="1270" anchor="t" anchorCtr="0">
          <a:noAutofit/>
        </a:bodyPr>
        <a:lstStyle/>
        <a:p>
          <a:pPr marL="228600" lvl="1" indent="-228600" algn="just" defTabSz="889000">
            <a:lnSpc>
              <a:spcPct val="100000"/>
            </a:lnSpc>
            <a:spcBef>
              <a:spcPct val="0"/>
            </a:spcBef>
            <a:spcAft>
              <a:spcPts val="600"/>
            </a:spcAft>
            <a:buChar char="••"/>
          </a:pPr>
          <a:r>
            <a:rPr lang="es-ES" sz="2000" kern="1200" dirty="0" smtClean="0"/>
            <a:t>© no regula </a:t>
          </a:r>
          <a:r>
            <a:rPr lang="es-ES" sz="2000" kern="1200" dirty="0" smtClean="0">
              <a:sym typeface="Wingdings" pitchFamily="2" charset="2"/>
            </a:rPr>
            <a:t> </a:t>
          </a:r>
          <a:r>
            <a:rPr lang="es-ES" sz="2000" kern="1200" dirty="0" smtClean="0"/>
            <a:t>plural indistinta </a:t>
          </a:r>
          <a:endParaRPr lang="es-ES" sz="2000" kern="1200" dirty="0"/>
        </a:p>
        <a:p>
          <a:pPr marL="228600" lvl="1" indent="-228600" algn="just" defTabSz="889000">
            <a:lnSpc>
              <a:spcPct val="90000"/>
            </a:lnSpc>
            <a:spcBef>
              <a:spcPct val="0"/>
            </a:spcBef>
            <a:spcAft>
              <a:spcPct val="15000"/>
            </a:spcAft>
            <a:buChar char="••"/>
          </a:pPr>
          <a:r>
            <a:rPr lang="es-ES" sz="2000" kern="1200" dirty="0" smtClean="0"/>
            <a:t>© designa a vs. sin especificar funciones </a:t>
          </a:r>
          <a:r>
            <a:rPr lang="es-ES" sz="2000" kern="1200" dirty="0" smtClean="0">
              <a:sym typeface="Wingdings" pitchFamily="2" charset="2"/>
            </a:rPr>
            <a:t> </a:t>
          </a:r>
          <a:r>
            <a:rPr lang="es-ES" sz="2000" kern="1200" dirty="0" smtClean="0"/>
            <a:t>plural indistinta</a:t>
          </a:r>
          <a:endParaRPr lang="es-ES" sz="2000" kern="1200" dirty="0"/>
        </a:p>
        <a:p>
          <a:pPr marL="228600" lvl="1" indent="-228600" algn="just" defTabSz="889000">
            <a:lnSpc>
              <a:spcPct val="90000"/>
            </a:lnSpc>
            <a:spcBef>
              <a:spcPct val="0"/>
            </a:spcBef>
            <a:spcAft>
              <a:spcPct val="15000"/>
            </a:spcAft>
            <a:buChar char="••"/>
          </a:pPr>
          <a:r>
            <a:rPr lang="es-ES" sz="2000" kern="1200" dirty="0" smtClean="0"/>
            <a:t>© puede establecer expresamente</a:t>
          </a:r>
          <a:r>
            <a:rPr lang="es-ES" sz="2000" kern="1200" dirty="0" smtClean="0">
              <a:sym typeface="Wingdings" pitchFamily="2" charset="2"/>
            </a:rPr>
            <a:t> </a:t>
          </a:r>
          <a:r>
            <a:rPr lang="es-ES" sz="2000" kern="1200" dirty="0" smtClean="0"/>
            <a:t>plural conjunta / colegiada</a:t>
          </a:r>
          <a:endParaRPr lang="es-ES" sz="2000" kern="1200" dirty="0"/>
        </a:p>
      </dsp:txBody>
      <dsp:txXfrm>
        <a:off x="0" y="231951"/>
        <a:ext cx="7429552" cy="1940400"/>
      </dsp:txXfrm>
    </dsp:sp>
    <dsp:sp modelId="{DD9B154E-90DC-49DB-A593-490660916EA8}">
      <dsp:nvSpPr>
        <dsp:cNvPr id="0" name=""/>
        <dsp:cNvSpPr/>
      </dsp:nvSpPr>
      <dsp:spPr>
        <a:xfrm>
          <a:off x="354746" y="106604"/>
          <a:ext cx="5200686" cy="41328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6574" tIns="0" rIns="196574" bIns="0" numCol="1" spcCol="1270" anchor="ctr" anchorCtr="0">
          <a:noAutofit/>
        </a:bodyPr>
        <a:lstStyle/>
        <a:p>
          <a:pPr lvl="0" algn="just" defTabSz="933450">
            <a:lnSpc>
              <a:spcPct val="90000"/>
            </a:lnSpc>
            <a:spcBef>
              <a:spcPct val="0"/>
            </a:spcBef>
            <a:spcAft>
              <a:spcPct val="35000"/>
            </a:spcAft>
          </a:pPr>
          <a:r>
            <a:rPr lang="es-ES" sz="2100" b="1" kern="1200" dirty="0" smtClean="0"/>
            <a:t>SC, SCS, SCI y SCA</a:t>
          </a:r>
          <a:endParaRPr lang="es-ES" sz="2100" b="1" kern="1200" dirty="0"/>
        </a:p>
      </dsp:txBody>
      <dsp:txXfrm>
        <a:off x="374921" y="126779"/>
        <a:ext cx="5160336" cy="372930"/>
      </dsp:txXfrm>
    </dsp:sp>
    <dsp:sp modelId="{F43A3E17-D36B-4F70-A597-6BB56BF41479}">
      <dsp:nvSpPr>
        <dsp:cNvPr id="0" name=""/>
        <dsp:cNvSpPr/>
      </dsp:nvSpPr>
      <dsp:spPr>
        <a:xfrm>
          <a:off x="0" y="2454591"/>
          <a:ext cx="7429552" cy="9702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6616" tIns="291592" rIns="576616" bIns="142240" numCol="1" spcCol="1270" anchor="t" anchorCtr="0">
          <a:noAutofit/>
        </a:bodyPr>
        <a:lstStyle/>
        <a:p>
          <a:pPr marL="228600" lvl="1" indent="-228600" algn="just" defTabSz="889000">
            <a:lnSpc>
              <a:spcPct val="90000"/>
            </a:lnSpc>
            <a:spcBef>
              <a:spcPct val="0"/>
            </a:spcBef>
            <a:spcAft>
              <a:spcPct val="15000"/>
            </a:spcAft>
            <a:buChar char="••"/>
          </a:pPr>
          <a:r>
            <a:rPr lang="es-ES" sz="2000" kern="1200" dirty="0" smtClean="0"/>
            <a:t>Gerencia unipersonal o plural (indistinta, conjunta o colegiada)</a:t>
          </a:r>
          <a:endParaRPr lang="es-ES" sz="2000" b="1" kern="1200" dirty="0"/>
        </a:p>
      </dsp:txBody>
      <dsp:txXfrm>
        <a:off x="0" y="2454591"/>
        <a:ext cx="7429552" cy="970200"/>
      </dsp:txXfrm>
    </dsp:sp>
    <dsp:sp modelId="{74D15C7A-AA20-4F31-A034-45E6B9CA5D35}">
      <dsp:nvSpPr>
        <dsp:cNvPr id="0" name=""/>
        <dsp:cNvSpPr/>
      </dsp:nvSpPr>
      <dsp:spPr>
        <a:xfrm>
          <a:off x="371477" y="2247951"/>
          <a:ext cx="5200686" cy="41328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6574" tIns="0" rIns="196574" bIns="0" numCol="1" spcCol="1270" anchor="ctr" anchorCtr="0">
          <a:noAutofit/>
        </a:bodyPr>
        <a:lstStyle/>
        <a:p>
          <a:pPr lvl="0" algn="just" defTabSz="933450">
            <a:lnSpc>
              <a:spcPct val="90000"/>
            </a:lnSpc>
            <a:spcBef>
              <a:spcPct val="0"/>
            </a:spcBef>
            <a:spcAft>
              <a:spcPct val="35000"/>
            </a:spcAft>
          </a:pPr>
          <a:r>
            <a:rPr lang="es-ES" sz="2100" b="1" kern="1200" dirty="0" smtClean="0"/>
            <a:t>SRL</a:t>
          </a:r>
          <a:endParaRPr lang="es-ES" sz="2100" b="1" kern="1200" dirty="0"/>
        </a:p>
      </dsp:txBody>
      <dsp:txXfrm>
        <a:off x="391652" y="2268126"/>
        <a:ext cx="5160336" cy="372930"/>
      </dsp:txXfrm>
    </dsp:sp>
    <dsp:sp modelId="{8321F831-3DFC-448F-BA60-5DBD8861EAE9}">
      <dsp:nvSpPr>
        <dsp:cNvPr id="0" name=""/>
        <dsp:cNvSpPr/>
      </dsp:nvSpPr>
      <dsp:spPr>
        <a:xfrm>
          <a:off x="0" y="3658787"/>
          <a:ext cx="7429552" cy="10143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6616" tIns="291592" rIns="576616" bIns="142240" numCol="1" spcCol="1270" anchor="t" anchorCtr="0">
          <a:noAutofit/>
        </a:bodyPr>
        <a:lstStyle/>
        <a:p>
          <a:pPr marL="228600" lvl="1" indent="-228600" algn="just" defTabSz="889000">
            <a:lnSpc>
              <a:spcPct val="90000"/>
            </a:lnSpc>
            <a:spcBef>
              <a:spcPct val="0"/>
            </a:spcBef>
            <a:spcAft>
              <a:spcPct val="15000"/>
            </a:spcAft>
            <a:buChar char="••"/>
          </a:pPr>
          <a:r>
            <a:rPr lang="es-ES" sz="2000" kern="1200" dirty="0" smtClean="0"/>
            <a:t>Directorio unipersonal o plural (sólo colegiado)</a:t>
          </a:r>
          <a:endParaRPr lang="es-ES" sz="2000" b="1" kern="1200" dirty="0"/>
        </a:p>
        <a:p>
          <a:pPr marL="228600" lvl="1" indent="-228600" algn="just" defTabSz="889000">
            <a:lnSpc>
              <a:spcPct val="90000"/>
            </a:lnSpc>
            <a:spcBef>
              <a:spcPct val="0"/>
            </a:spcBef>
            <a:spcAft>
              <a:spcPct val="15000"/>
            </a:spcAft>
            <a:buChar char="••"/>
          </a:pPr>
          <a:r>
            <a:rPr lang="es-ES" sz="2000" kern="1200" dirty="0" smtClean="0"/>
            <a:t>S.A. del 299 salvo SAU: Directorio colegiado</a:t>
          </a:r>
          <a:endParaRPr lang="es-ES" sz="2000" kern="1200" dirty="0"/>
        </a:p>
      </dsp:txBody>
      <dsp:txXfrm>
        <a:off x="0" y="3658787"/>
        <a:ext cx="7429552" cy="1014300"/>
      </dsp:txXfrm>
    </dsp:sp>
    <dsp:sp modelId="{B4884CE0-CBE6-44E9-A407-05B24F0DA4EF}">
      <dsp:nvSpPr>
        <dsp:cNvPr id="0" name=""/>
        <dsp:cNvSpPr/>
      </dsp:nvSpPr>
      <dsp:spPr>
        <a:xfrm>
          <a:off x="371477" y="3500391"/>
          <a:ext cx="5200686" cy="41328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6574" tIns="0" rIns="196574" bIns="0" numCol="1" spcCol="1270" anchor="ctr" anchorCtr="0">
          <a:noAutofit/>
        </a:bodyPr>
        <a:lstStyle/>
        <a:p>
          <a:pPr lvl="0" algn="just" defTabSz="933450">
            <a:lnSpc>
              <a:spcPct val="90000"/>
            </a:lnSpc>
            <a:spcBef>
              <a:spcPct val="0"/>
            </a:spcBef>
            <a:spcAft>
              <a:spcPct val="35000"/>
            </a:spcAft>
          </a:pPr>
          <a:r>
            <a:rPr lang="es-ES" sz="2100" b="1" kern="1200" dirty="0" err="1" smtClean="0"/>
            <a:t>SxA</a:t>
          </a:r>
          <a:endParaRPr lang="es-ES" sz="2100" b="1" kern="1200" dirty="0"/>
        </a:p>
      </dsp:txBody>
      <dsp:txXfrm>
        <a:off x="391652" y="3520566"/>
        <a:ext cx="5160336" cy="37293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C72F2-BA49-433B-A97C-F7D1B32DE44B}">
      <dsp:nvSpPr>
        <dsp:cNvPr id="0" name=""/>
        <dsp:cNvSpPr/>
      </dsp:nvSpPr>
      <dsp:spPr>
        <a:xfrm>
          <a:off x="0" y="0"/>
          <a:ext cx="8501122" cy="280246"/>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100000"/>
            </a:lnSpc>
            <a:spcBef>
              <a:spcPct val="0"/>
            </a:spcBef>
            <a:spcAft>
              <a:spcPts val="600"/>
            </a:spcAft>
          </a:pPr>
          <a:r>
            <a:rPr lang="es-ES" sz="2000" b="1" u="none" kern="1200" dirty="0" smtClean="0"/>
            <a:t>Características</a:t>
          </a:r>
          <a:endParaRPr lang="es-ES" sz="2000" u="none" kern="1200" dirty="0"/>
        </a:p>
      </dsp:txBody>
      <dsp:txXfrm>
        <a:off x="13680" y="13680"/>
        <a:ext cx="8473762" cy="252886"/>
      </dsp:txXfrm>
    </dsp:sp>
    <dsp:sp modelId="{8CCC5FFC-7E28-4E27-A698-929537B54818}">
      <dsp:nvSpPr>
        <dsp:cNvPr id="0" name=""/>
        <dsp:cNvSpPr/>
      </dsp:nvSpPr>
      <dsp:spPr>
        <a:xfrm>
          <a:off x="0" y="307471"/>
          <a:ext cx="8501122" cy="409446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911" tIns="25400" rIns="142240" bIns="25400" numCol="1" spcCol="1270" anchor="t" anchorCtr="0">
          <a:noAutofit/>
        </a:bodyPr>
        <a:lstStyle/>
        <a:p>
          <a:pPr marL="228600" lvl="1" indent="-228600" algn="just" defTabSz="889000">
            <a:lnSpc>
              <a:spcPct val="100000"/>
            </a:lnSpc>
            <a:spcBef>
              <a:spcPct val="0"/>
            </a:spcBef>
            <a:spcAft>
              <a:spcPts val="600"/>
            </a:spcAft>
            <a:buChar char="••"/>
          </a:pPr>
          <a:r>
            <a:rPr lang="es-ES" sz="2000" kern="1200" dirty="0" smtClean="0"/>
            <a:t>Órgano colegiado.</a:t>
          </a:r>
          <a:endParaRPr lang="es-ES" sz="2000" u="none" kern="1200" dirty="0"/>
        </a:p>
        <a:p>
          <a:pPr marL="228600" lvl="1" indent="-228600" algn="just" defTabSz="889000">
            <a:lnSpc>
              <a:spcPct val="100000"/>
            </a:lnSpc>
            <a:spcBef>
              <a:spcPct val="0"/>
            </a:spcBef>
            <a:spcAft>
              <a:spcPts val="600"/>
            </a:spcAft>
            <a:buChar char="••"/>
          </a:pPr>
          <a:r>
            <a:rPr lang="es-ES" sz="2000" kern="1200" dirty="0" smtClean="0"/>
            <a:t>No libera a los directores de su responsabilidad, ni por los actos cumplidos por dicho comité.</a:t>
          </a:r>
          <a:endParaRPr lang="es-ES" sz="2000" u="none" kern="1200" dirty="0"/>
        </a:p>
        <a:p>
          <a:pPr marL="228600" lvl="1" indent="-228600" algn="l" defTabSz="889000">
            <a:lnSpc>
              <a:spcPct val="100000"/>
            </a:lnSpc>
            <a:spcBef>
              <a:spcPct val="0"/>
            </a:spcBef>
            <a:spcAft>
              <a:spcPts val="600"/>
            </a:spcAft>
            <a:buChar char="••"/>
          </a:pPr>
          <a:r>
            <a:rPr lang="es-ES" sz="2000" kern="1200" dirty="0" smtClean="0"/>
            <a:t>Actúa bajo la vigilancia y supervisión del Directorio. </a:t>
          </a:r>
          <a:endParaRPr lang="es-ES" sz="2000" kern="1200" dirty="0"/>
        </a:p>
        <a:p>
          <a:pPr marL="228600" lvl="1" indent="-228600" algn="l" defTabSz="889000">
            <a:lnSpc>
              <a:spcPct val="100000"/>
            </a:lnSpc>
            <a:spcBef>
              <a:spcPct val="0"/>
            </a:spcBef>
            <a:spcAft>
              <a:spcPts val="600"/>
            </a:spcAft>
            <a:buChar char="••"/>
          </a:pPr>
          <a:r>
            <a:rPr lang="es-ES" sz="2000" kern="1200" dirty="0" smtClean="0"/>
            <a:t>Rendir cuentas </a:t>
          </a:r>
          <a:r>
            <a:rPr lang="es-ES" sz="2000" kern="1200" dirty="0" smtClean="0">
              <a:sym typeface="Wingdings" pitchFamily="2" charset="2"/>
            </a:rPr>
            <a:t> </a:t>
          </a:r>
          <a:r>
            <a:rPr lang="es-ES" sz="2000" kern="1200" dirty="0" smtClean="0"/>
            <a:t>al directorio y el directorio en su conjunto </a:t>
          </a:r>
          <a:r>
            <a:rPr lang="es-ES" sz="2000" kern="1200" dirty="0" smtClean="0">
              <a:sym typeface="Wingdings" pitchFamily="2" charset="2"/>
            </a:rPr>
            <a:t></a:t>
          </a:r>
          <a:r>
            <a:rPr lang="es-ES" sz="2000" kern="1200" dirty="0" smtClean="0"/>
            <a:t> rendirá cuentas de toda la actuación ante la asamblea.</a:t>
          </a:r>
          <a:endParaRPr lang="es-ES" sz="2000" kern="1200" dirty="0"/>
        </a:p>
        <a:p>
          <a:pPr marL="228600" lvl="1" indent="-228600" algn="l" defTabSz="889000">
            <a:lnSpc>
              <a:spcPct val="100000"/>
            </a:lnSpc>
            <a:spcBef>
              <a:spcPct val="0"/>
            </a:spcBef>
            <a:spcAft>
              <a:spcPts val="600"/>
            </a:spcAft>
            <a:buChar char="••"/>
          </a:pPr>
          <a:r>
            <a:rPr lang="es-ES" sz="2000" kern="1200" dirty="0" smtClean="0"/>
            <a:t>Sub órgano delegado del directorio.</a:t>
          </a:r>
          <a:endParaRPr lang="es-ES" sz="2000" kern="1200" dirty="0"/>
        </a:p>
        <a:p>
          <a:pPr marL="228600" lvl="1" indent="-228600" algn="l" defTabSz="889000">
            <a:lnSpc>
              <a:spcPct val="100000"/>
            </a:lnSpc>
            <a:spcBef>
              <a:spcPct val="0"/>
            </a:spcBef>
            <a:spcAft>
              <a:spcPts val="600"/>
            </a:spcAft>
            <a:buChar char="••"/>
          </a:pPr>
          <a:r>
            <a:rPr lang="es-ES" sz="2000" kern="1200" dirty="0" smtClean="0"/>
            <a:t>Nunca la duración de los cargos podrá ser mayor que la función que deba desempeñar como director cada uno de sus integrantes.</a:t>
          </a:r>
          <a:endParaRPr lang="es-ES" sz="2000" kern="1200" dirty="0"/>
        </a:p>
        <a:p>
          <a:pPr marL="228600" lvl="1" indent="-228600" algn="l" defTabSz="889000">
            <a:lnSpc>
              <a:spcPct val="100000"/>
            </a:lnSpc>
            <a:spcBef>
              <a:spcPct val="0"/>
            </a:spcBef>
            <a:spcAft>
              <a:spcPts val="600"/>
            </a:spcAft>
            <a:buChar char="••"/>
          </a:pPr>
          <a:r>
            <a:rPr lang="es-ES" sz="2000" kern="1200" dirty="0" smtClean="0"/>
            <a:t>Conformado por directores electos.</a:t>
          </a:r>
          <a:endParaRPr lang="es-ES" sz="2000" kern="1200" dirty="0"/>
        </a:p>
        <a:p>
          <a:pPr marL="228600" lvl="1" indent="-228600" algn="l" defTabSz="889000">
            <a:lnSpc>
              <a:spcPct val="100000"/>
            </a:lnSpc>
            <a:spcBef>
              <a:spcPct val="0"/>
            </a:spcBef>
            <a:spcAft>
              <a:spcPts val="600"/>
            </a:spcAft>
            <a:buChar char="••"/>
          </a:pPr>
          <a:r>
            <a:rPr lang="es-ES" sz="2000" kern="1200" dirty="0" smtClean="0"/>
            <a:t>No se le pueden encomendar las atribuciones legales o demás estatutarias que le correspondan al Directorio.</a:t>
          </a:r>
          <a:endParaRPr lang="es-ES" sz="2000" kern="1200" dirty="0"/>
        </a:p>
      </dsp:txBody>
      <dsp:txXfrm>
        <a:off x="0" y="307471"/>
        <a:ext cx="8501122" cy="409446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F85AA-A3E4-4A74-AB81-21204C46A5A4}">
      <dsp:nvSpPr>
        <dsp:cNvPr id="0" name=""/>
        <dsp:cNvSpPr/>
      </dsp:nvSpPr>
      <dsp:spPr>
        <a:xfrm>
          <a:off x="0" y="3552"/>
          <a:ext cx="7643866" cy="902791"/>
        </a:xfrm>
        <a:prstGeom prst="roundRect">
          <a:avLst/>
        </a:prstGeom>
        <a:solidFill>
          <a:schemeClr val="accent4">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100000"/>
            </a:lnSpc>
            <a:spcBef>
              <a:spcPct val="0"/>
            </a:spcBef>
            <a:spcAft>
              <a:spcPts val="600"/>
            </a:spcAft>
          </a:pPr>
          <a:r>
            <a:rPr lang="es-ES" sz="2000" b="1" kern="1200" dirty="0" smtClean="0"/>
            <a:t>Fundamento de su existencia:</a:t>
          </a:r>
          <a:endParaRPr lang="es-ES" sz="2000" b="1" kern="1200" dirty="0"/>
        </a:p>
      </dsp:txBody>
      <dsp:txXfrm>
        <a:off x="44071" y="47623"/>
        <a:ext cx="7555724" cy="814649"/>
      </dsp:txXfrm>
    </dsp:sp>
    <dsp:sp modelId="{772932E4-8B63-48E3-A035-83A024A6B311}">
      <dsp:nvSpPr>
        <dsp:cNvPr id="0" name=""/>
        <dsp:cNvSpPr/>
      </dsp:nvSpPr>
      <dsp:spPr>
        <a:xfrm>
          <a:off x="0" y="909896"/>
          <a:ext cx="7643866" cy="315410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2693" tIns="25400" rIns="142240" bIns="25400" numCol="1" spcCol="1270" anchor="t" anchorCtr="0">
          <a:noAutofit/>
        </a:bodyPr>
        <a:lstStyle/>
        <a:p>
          <a:pPr marL="228600" lvl="1" indent="-228600" algn="just" defTabSz="889000">
            <a:lnSpc>
              <a:spcPct val="100000"/>
            </a:lnSpc>
            <a:spcBef>
              <a:spcPct val="0"/>
            </a:spcBef>
            <a:spcAft>
              <a:spcPts val="600"/>
            </a:spcAft>
            <a:buChar char="••"/>
          </a:pPr>
          <a:r>
            <a:rPr lang="es-ES" sz="2000" kern="1200" dirty="0" smtClean="0"/>
            <a:t>&lt;&lt;Agilizar y profesionalizar la administración de la SA en todas sus áreas o sectores de ella. </a:t>
          </a:r>
          <a:endParaRPr lang="es-ES" sz="2000" kern="1200" dirty="0"/>
        </a:p>
        <a:p>
          <a:pPr marL="228600" lvl="1" indent="-228600" algn="just" defTabSz="889000">
            <a:lnSpc>
              <a:spcPct val="100000"/>
            </a:lnSpc>
            <a:spcBef>
              <a:spcPct val="0"/>
            </a:spcBef>
            <a:spcAft>
              <a:spcPts val="600"/>
            </a:spcAft>
            <a:buChar char="••"/>
          </a:pPr>
          <a:r>
            <a:rPr lang="es-ES" sz="2000" kern="1200" dirty="0" smtClean="0"/>
            <a:t>Sus facultades son de administración ordinaria pero nunca de administración extraordinaria y menos de disposición, careciendo de toda atribución para contratar en nombre de la sociedad, salvo que se hubiese otorgado un poder especial en su favor.</a:t>
          </a:r>
          <a:endParaRPr lang="es-ES" sz="2000" kern="1200" dirty="0"/>
        </a:p>
        <a:p>
          <a:pPr marL="228600" lvl="1" indent="-228600" algn="just" defTabSz="889000">
            <a:lnSpc>
              <a:spcPct val="100000"/>
            </a:lnSpc>
            <a:spcBef>
              <a:spcPct val="0"/>
            </a:spcBef>
            <a:spcAft>
              <a:spcPts val="600"/>
            </a:spcAft>
            <a:buChar char="••"/>
          </a:pPr>
          <a:r>
            <a:rPr lang="es-ES" sz="2000" kern="1200" dirty="0" smtClean="0"/>
            <a:t>Generalmente se encuentran vinculados mediante un contrato de trabajo, ya que no es un órgano de la sociedad, ni es un funcionario que integre el órgano de la sociedad, sino que es un empleado del ente societario.&gt;&gt;</a:t>
          </a:r>
          <a:endParaRPr lang="es-ES" sz="2000" kern="1200" dirty="0"/>
        </a:p>
      </dsp:txBody>
      <dsp:txXfrm>
        <a:off x="0" y="909896"/>
        <a:ext cx="7643866" cy="3154103"/>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F85AA-A3E4-4A74-AB81-21204C46A5A4}">
      <dsp:nvSpPr>
        <dsp:cNvPr id="0" name=""/>
        <dsp:cNvSpPr/>
      </dsp:nvSpPr>
      <dsp:spPr>
        <a:xfrm>
          <a:off x="0" y="7170"/>
          <a:ext cx="8246720" cy="673920"/>
        </a:xfrm>
        <a:prstGeom prst="roundRect">
          <a:avLst/>
        </a:prstGeom>
        <a:solidFill>
          <a:schemeClr val="accent4">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100000"/>
            </a:lnSpc>
            <a:spcBef>
              <a:spcPct val="0"/>
            </a:spcBef>
            <a:spcAft>
              <a:spcPts val="600"/>
            </a:spcAft>
          </a:pPr>
          <a:r>
            <a:rPr lang="es-ES" sz="2000" b="1" kern="1200" dirty="0" smtClean="0"/>
            <a:t>Características</a:t>
          </a:r>
          <a:endParaRPr lang="es-ES" sz="2000" b="1" kern="1200" dirty="0"/>
        </a:p>
      </dsp:txBody>
      <dsp:txXfrm>
        <a:off x="32898" y="40068"/>
        <a:ext cx="8180924" cy="608124"/>
      </dsp:txXfrm>
    </dsp:sp>
    <dsp:sp modelId="{772932E4-8B63-48E3-A035-83A024A6B311}">
      <dsp:nvSpPr>
        <dsp:cNvPr id="0" name=""/>
        <dsp:cNvSpPr/>
      </dsp:nvSpPr>
      <dsp:spPr>
        <a:xfrm>
          <a:off x="0" y="777123"/>
          <a:ext cx="8246720" cy="203757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1833" tIns="22860" rIns="128016" bIns="22860" numCol="1" spcCol="1270" anchor="t" anchorCtr="0">
          <a:noAutofit/>
        </a:bodyPr>
        <a:lstStyle/>
        <a:p>
          <a:pPr marL="171450" lvl="1" indent="-171450" algn="l" defTabSz="800100">
            <a:lnSpc>
              <a:spcPct val="100000"/>
            </a:lnSpc>
            <a:spcBef>
              <a:spcPct val="0"/>
            </a:spcBef>
            <a:spcAft>
              <a:spcPts val="600"/>
            </a:spcAft>
            <a:buChar char="••"/>
          </a:pPr>
          <a:r>
            <a:rPr lang="es-ES" sz="1800" kern="1200" dirty="0" smtClean="0"/>
            <a:t>Gerentes Generales o Especiales. </a:t>
          </a:r>
          <a:endParaRPr lang="es-ES" sz="1800" b="1" kern="1200" dirty="0"/>
        </a:p>
        <a:p>
          <a:pPr marL="171450" lvl="1" indent="-171450" algn="l" defTabSz="800100">
            <a:lnSpc>
              <a:spcPct val="100000"/>
            </a:lnSpc>
            <a:spcBef>
              <a:spcPct val="0"/>
            </a:spcBef>
            <a:spcAft>
              <a:spcPts val="600"/>
            </a:spcAft>
            <a:buChar char="••"/>
          </a:pPr>
          <a:r>
            <a:rPr lang="es-ES" sz="1800" kern="1200" dirty="0" smtClean="0"/>
            <a:t>Directores o no, accionistas o no de la sociedad, revocables libremente, en quienes puede delegar las funciones ejecutivas de la administración. </a:t>
          </a:r>
          <a:endParaRPr lang="es-ES" sz="1800" kern="1200" dirty="0"/>
        </a:p>
        <a:p>
          <a:pPr marL="171450" lvl="1" indent="-171450" algn="l" defTabSz="800100">
            <a:lnSpc>
              <a:spcPct val="100000"/>
            </a:lnSpc>
            <a:spcBef>
              <a:spcPct val="0"/>
            </a:spcBef>
            <a:spcAft>
              <a:spcPts val="600"/>
            </a:spcAft>
            <a:buChar char="••"/>
          </a:pPr>
          <a:r>
            <a:rPr lang="es-ES" sz="1800" kern="1200" dirty="0" smtClean="0"/>
            <a:t>Responden ante la sociedad y los 3eros por el desempeño de su cargo en la misma extensión y forma que los directores. Su designación no excluye la responsabilidad de los directores.</a:t>
          </a:r>
          <a:endParaRPr lang="es-ES" sz="1800" kern="1200" dirty="0"/>
        </a:p>
      </dsp:txBody>
      <dsp:txXfrm>
        <a:off x="0" y="777123"/>
        <a:ext cx="8246720" cy="2037579"/>
      </dsp:txXfrm>
    </dsp:sp>
    <dsp:sp modelId="{EC58E240-372F-4F8F-82EC-ED9C087A463B}">
      <dsp:nvSpPr>
        <dsp:cNvPr id="0" name=""/>
        <dsp:cNvSpPr/>
      </dsp:nvSpPr>
      <dsp:spPr>
        <a:xfrm>
          <a:off x="0" y="2718669"/>
          <a:ext cx="8246720" cy="673920"/>
        </a:xfrm>
        <a:prstGeom prst="roundRect">
          <a:avLst/>
        </a:prstGeom>
        <a:solidFill>
          <a:schemeClr val="accent4"/>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100000"/>
            </a:lnSpc>
            <a:spcBef>
              <a:spcPct val="0"/>
            </a:spcBef>
            <a:spcAft>
              <a:spcPts val="600"/>
            </a:spcAft>
          </a:pPr>
          <a:r>
            <a:rPr lang="es-ES" sz="2000" b="1" kern="1200" dirty="0" smtClean="0"/>
            <a:t>DG Nº45 (Art. 175) Gerentes Generales y Especiales </a:t>
          </a:r>
          <a:endParaRPr lang="es-ES" sz="2000" kern="1200" dirty="0"/>
        </a:p>
      </dsp:txBody>
      <dsp:txXfrm>
        <a:off x="32898" y="2751567"/>
        <a:ext cx="8180924" cy="608124"/>
      </dsp:txXfrm>
    </dsp:sp>
    <dsp:sp modelId="{77EE1D47-0BCE-4335-A2A9-979473FE23C7}">
      <dsp:nvSpPr>
        <dsp:cNvPr id="0" name=""/>
        <dsp:cNvSpPr/>
      </dsp:nvSpPr>
      <dsp:spPr>
        <a:xfrm>
          <a:off x="0" y="3392589"/>
          <a:ext cx="8246720" cy="13786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1833" tIns="22860" rIns="128016" bIns="22860" numCol="1" spcCol="1270" anchor="t" anchorCtr="0">
          <a:noAutofit/>
        </a:bodyPr>
        <a:lstStyle/>
        <a:p>
          <a:pPr marL="171450" lvl="1" indent="-171450" algn="l" defTabSz="800100">
            <a:lnSpc>
              <a:spcPct val="100000"/>
            </a:lnSpc>
            <a:spcBef>
              <a:spcPct val="0"/>
            </a:spcBef>
            <a:spcAft>
              <a:spcPts val="600"/>
            </a:spcAft>
            <a:buChar char="••"/>
          </a:pPr>
          <a:r>
            <a:rPr lang="es-ES" sz="1800" i="0" kern="1200" dirty="0" smtClean="0"/>
            <a:t>La designación y remoción de gerentes generales o especiales según el art. 270 LGS, a quienes se les asignen funciones ejecutivas de administración, excepto cuando la misma recaiga sobre integrantes del directorio, se ajustará a los fines de sus inscripción registral s/ art. 173 de la DG (inscripción de designación o remoción de autoridades).</a:t>
          </a:r>
          <a:endParaRPr lang="es-ES" sz="1800" i="0" kern="1200" dirty="0"/>
        </a:p>
      </dsp:txBody>
      <dsp:txXfrm>
        <a:off x="0" y="3392589"/>
        <a:ext cx="8246720" cy="137862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1EA89-AEEE-4695-8C2B-6BC73E2F056A}">
      <dsp:nvSpPr>
        <dsp:cNvPr id="0" name=""/>
        <dsp:cNvSpPr/>
      </dsp:nvSpPr>
      <dsp:spPr>
        <a:xfrm>
          <a:off x="0" y="86678"/>
          <a:ext cx="8429684" cy="469039"/>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s-ES" sz="2000" b="1" kern="1200" dirty="0" smtClean="0"/>
            <a:t>Si hay ganancias</a:t>
          </a:r>
          <a:endParaRPr lang="es-ES" sz="2000" b="1" kern="1200" dirty="0"/>
        </a:p>
      </dsp:txBody>
      <dsp:txXfrm>
        <a:off x="22897" y="109575"/>
        <a:ext cx="8383890" cy="423245"/>
      </dsp:txXfrm>
    </dsp:sp>
    <dsp:sp modelId="{1A85543B-6D27-4BE4-A31C-33529C0BCFC8}">
      <dsp:nvSpPr>
        <dsp:cNvPr id="0" name=""/>
        <dsp:cNvSpPr/>
      </dsp:nvSpPr>
      <dsp:spPr>
        <a:xfrm>
          <a:off x="0" y="634864"/>
          <a:ext cx="8429684" cy="137396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642" tIns="20320" rIns="113792" bIns="20320" numCol="1" spcCol="1270" anchor="t" anchorCtr="0">
          <a:noAutofit/>
        </a:bodyPr>
        <a:lstStyle/>
        <a:p>
          <a:pPr marL="171450" lvl="1" indent="-171450" algn="just" defTabSz="711200">
            <a:lnSpc>
              <a:spcPct val="100000"/>
            </a:lnSpc>
            <a:spcBef>
              <a:spcPct val="0"/>
            </a:spcBef>
            <a:spcAft>
              <a:spcPts val="600"/>
            </a:spcAft>
            <a:buChar char="••"/>
          </a:pPr>
          <a:r>
            <a:rPr lang="es-ES" sz="1600" kern="1200" dirty="0" smtClean="0"/>
            <a:t>Y se distribuyen todos los dividendos     </a:t>
          </a:r>
          <a:r>
            <a:rPr lang="es-ES" sz="1600" kern="1200" dirty="0" smtClean="0">
              <a:sym typeface="Wingdings"/>
            </a:rPr>
            <a:t></a:t>
          </a:r>
          <a:r>
            <a:rPr lang="es-ES" sz="1600" kern="1200" dirty="0" smtClean="0"/>
            <a:t> no podrá exceder del 25% de las 						                      ganancias</a:t>
          </a:r>
          <a:endParaRPr lang="es-ES" sz="1600" kern="1200" dirty="0"/>
        </a:p>
        <a:p>
          <a:pPr marL="171450" lvl="1" indent="-171450" algn="just" defTabSz="711200">
            <a:lnSpc>
              <a:spcPct val="100000"/>
            </a:lnSpc>
            <a:spcBef>
              <a:spcPct val="0"/>
            </a:spcBef>
            <a:spcAft>
              <a:spcPts val="600"/>
            </a:spcAft>
            <a:buChar char="••"/>
          </a:pPr>
          <a:r>
            <a:rPr lang="es-ES" sz="1600" kern="1200" dirty="0" smtClean="0"/>
            <a:t>Y no se distribuyen dividendos               </a:t>
          </a:r>
          <a:r>
            <a:rPr lang="es-ES" sz="1600" kern="1200" dirty="0" smtClean="0">
              <a:sym typeface="Wingdings" pitchFamily="2" charset="2"/>
            </a:rPr>
            <a:t></a:t>
          </a:r>
          <a:r>
            <a:rPr lang="es-ES" sz="1600" kern="1200" dirty="0" smtClean="0"/>
            <a:t> no podrá exceder del 5% de aquellas</a:t>
          </a:r>
          <a:endParaRPr lang="es-ES" sz="1600" kern="1200" dirty="0"/>
        </a:p>
        <a:p>
          <a:pPr marL="171450" lvl="1" indent="-171450" algn="just" defTabSz="711200">
            <a:lnSpc>
              <a:spcPct val="100000"/>
            </a:lnSpc>
            <a:spcBef>
              <a:spcPct val="0"/>
            </a:spcBef>
            <a:spcAft>
              <a:spcPts val="600"/>
            </a:spcAft>
            <a:buChar char="••"/>
          </a:pPr>
          <a:r>
            <a:rPr lang="es-ES" sz="1600" kern="1200" dirty="0" smtClean="0"/>
            <a:t>Y se distribuye parte de los dividendos  </a:t>
          </a:r>
          <a:r>
            <a:rPr lang="es-ES" sz="1600" kern="1200" dirty="0" smtClean="0">
              <a:sym typeface="Wingdings"/>
            </a:rPr>
            <a:t> </a:t>
          </a:r>
          <a:r>
            <a:rPr lang="es-ES" sz="1600" kern="1200" dirty="0" err="1" smtClean="0"/>
            <a:t>prop</a:t>
          </a:r>
          <a:r>
            <a:rPr lang="es-ES" sz="1600" kern="1200" dirty="0" smtClean="0"/>
            <a:t>. a la dist. de los dividendos, 						                     s/ limites.</a:t>
          </a:r>
          <a:endParaRPr lang="es-ES" sz="1600" kern="1200" dirty="0"/>
        </a:p>
      </dsp:txBody>
      <dsp:txXfrm>
        <a:off x="0" y="634864"/>
        <a:ext cx="8429684" cy="1373962"/>
      </dsp:txXfrm>
    </dsp:sp>
    <dsp:sp modelId="{DD088773-3539-48A0-82A0-214C190C81BE}">
      <dsp:nvSpPr>
        <dsp:cNvPr id="0" name=""/>
        <dsp:cNvSpPr/>
      </dsp:nvSpPr>
      <dsp:spPr>
        <a:xfrm>
          <a:off x="0" y="2008827"/>
          <a:ext cx="8429684" cy="501290"/>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ES" sz="1600" b="1" kern="1200" dirty="0" smtClean="0"/>
            <a:t>Si no hay </a:t>
          </a:r>
          <a:r>
            <a:rPr lang="es-ES" sz="2000" b="1" kern="1200" dirty="0" smtClean="0"/>
            <a:t>ganancias</a:t>
          </a:r>
          <a:r>
            <a:rPr lang="es-ES" sz="1600" b="1" kern="1200" dirty="0" smtClean="0"/>
            <a:t> 	</a:t>
          </a:r>
          <a:endParaRPr lang="es-ES" sz="1600" b="1" kern="1200" dirty="0"/>
        </a:p>
      </dsp:txBody>
      <dsp:txXfrm>
        <a:off x="24471" y="2033298"/>
        <a:ext cx="8380742" cy="452348"/>
      </dsp:txXfrm>
    </dsp:sp>
    <dsp:sp modelId="{B6D756DF-62A7-459D-BC91-9A7D11D813EB}">
      <dsp:nvSpPr>
        <dsp:cNvPr id="0" name=""/>
        <dsp:cNvSpPr/>
      </dsp:nvSpPr>
      <dsp:spPr>
        <a:xfrm>
          <a:off x="0" y="2612348"/>
          <a:ext cx="8429684" cy="9770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642" tIns="20320" rIns="113792" bIns="20320" numCol="1" spcCol="1270" anchor="t" anchorCtr="0">
          <a:noAutofit/>
        </a:bodyPr>
        <a:lstStyle/>
        <a:p>
          <a:pPr marL="171450" lvl="1" indent="-171450" algn="just" defTabSz="711200">
            <a:lnSpc>
              <a:spcPct val="90000"/>
            </a:lnSpc>
            <a:spcBef>
              <a:spcPct val="0"/>
            </a:spcBef>
            <a:spcAft>
              <a:spcPct val="20000"/>
            </a:spcAft>
            <a:buChar char="••"/>
          </a:pPr>
          <a:r>
            <a:rPr lang="es-ES" sz="1600" kern="1200" dirty="0" smtClean="0">
              <a:sym typeface="Wingdings" pitchFamily="2" charset="2"/>
            </a:rPr>
            <a:t>No hay dividendos 			    </a:t>
          </a:r>
          <a:r>
            <a:rPr lang="es-ES" sz="1600" kern="1200" dirty="0" smtClean="0"/>
            <a:t> los directores no perciben retribución </a:t>
          </a:r>
          <a:endParaRPr lang="es-ES" sz="1600" kern="1200" dirty="0"/>
        </a:p>
      </dsp:txBody>
      <dsp:txXfrm>
        <a:off x="0" y="2612348"/>
        <a:ext cx="8429684" cy="977040"/>
      </dsp:txXfrm>
    </dsp:sp>
    <dsp:sp modelId="{0701BC28-B998-45ED-8052-10119DECF2CF}">
      <dsp:nvSpPr>
        <dsp:cNvPr id="0" name=""/>
        <dsp:cNvSpPr/>
      </dsp:nvSpPr>
      <dsp:spPr>
        <a:xfrm>
          <a:off x="0" y="3119038"/>
          <a:ext cx="8429684" cy="559253"/>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s-ES" sz="2000" b="1" kern="1200" dirty="0" smtClean="0"/>
            <a:t>Excepción a los límites</a:t>
          </a:r>
          <a:endParaRPr lang="es-ES" sz="2000" b="1" kern="1200" dirty="0"/>
        </a:p>
      </dsp:txBody>
      <dsp:txXfrm>
        <a:off x="27300" y="3146338"/>
        <a:ext cx="8375084" cy="504653"/>
      </dsp:txXfrm>
    </dsp:sp>
    <dsp:sp modelId="{5FC59E40-D36B-43A4-8E30-9800181D586C}">
      <dsp:nvSpPr>
        <dsp:cNvPr id="0" name=""/>
        <dsp:cNvSpPr/>
      </dsp:nvSpPr>
      <dsp:spPr>
        <a:xfrm>
          <a:off x="0" y="3755523"/>
          <a:ext cx="8429684" cy="97704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7642" tIns="20320" rIns="113792" bIns="20320" numCol="1" spcCol="1270" anchor="t" anchorCtr="0">
          <a:noAutofit/>
        </a:bodyPr>
        <a:lstStyle/>
        <a:p>
          <a:pPr marL="171450" lvl="1" indent="-171450" algn="just" defTabSz="711200">
            <a:lnSpc>
              <a:spcPct val="90000"/>
            </a:lnSpc>
            <a:spcBef>
              <a:spcPct val="0"/>
            </a:spcBef>
            <a:spcAft>
              <a:spcPct val="20000"/>
            </a:spcAft>
            <a:buChar char="••"/>
          </a:pPr>
          <a:r>
            <a:rPr lang="es-ES" sz="1600" u="sng" kern="1200" dirty="0" smtClean="0"/>
            <a:t>Salvo por comisiones especiales o por funciones técnico administrativas </a:t>
          </a:r>
          <a:r>
            <a:rPr lang="es-ES" sz="1600" kern="1200" dirty="0" smtClean="0"/>
            <a:t>(no permanentes), siempre que se de cumplimiento a lo especificado en el cuarto párrafo del art. 261 (expresamente acordadas por la asamblea de accionistas, a cuyo efecto deberá incluirse el asunto como uno de los puntos del orden del día).</a:t>
          </a:r>
          <a:endParaRPr lang="es-ES" sz="1600" kern="1200" dirty="0"/>
        </a:p>
      </dsp:txBody>
      <dsp:txXfrm>
        <a:off x="0" y="3755523"/>
        <a:ext cx="8429684" cy="977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53FA6-16C7-4057-BB0F-1EB10704CEB3}">
      <dsp:nvSpPr>
        <dsp:cNvPr id="0" name=""/>
        <dsp:cNvSpPr/>
      </dsp:nvSpPr>
      <dsp:spPr>
        <a:xfrm>
          <a:off x="0" y="214315"/>
          <a:ext cx="8358246" cy="1216800"/>
        </a:xfrm>
        <a:prstGeom prst="roundRect">
          <a:avLst/>
        </a:prstGeom>
        <a:solidFill>
          <a:schemeClr val="accent2">
            <a:alpha val="90000"/>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i="1" u="sng" kern="1200" dirty="0" smtClean="0"/>
            <a:t>1º </a:t>
          </a:r>
          <a:r>
            <a:rPr lang="es-ES" sz="1800" b="1" i="1" u="sng" kern="1200" dirty="0" err="1" smtClean="0"/>
            <a:t>parr</a:t>
          </a:r>
          <a:r>
            <a:rPr lang="es-ES" sz="1800" b="1" i="1" u="sng" kern="1200" dirty="0" smtClean="0"/>
            <a:t>.: </a:t>
          </a:r>
          <a:r>
            <a:rPr lang="es-ES" sz="1800" b="0" i="1" kern="1200" dirty="0" smtClean="0"/>
            <a:t>El administrador o representante que de acuerdo con el contrato o por disposición de la ley tenga la representación de la sociedad, </a:t>
          </a:r>
          <a:r>
            <a:rPr lang="es-ES" sz="1800" b="1" i="1" kern="1200" dirty="0" smtClean="0"/>
            <a:t>obliga a ésta por todos los actos que no sean notoriamente extraños al objeto social… </a:t>
          </a:r>
          <a:endParaRPr lang="es-ES" sz="1800" b="1" i="1" kern="1200" dirty="0"/>
        </a:p>
      </dsp:txBody>
      <dsp:txXfrm>
        <a:off x="59399" y="273714"/>
        <a:ext cx="8239448"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4A169-AA5A-484A-85BD-9328DC506EC7}">
      <dsp:nvSpPr>
        <dsp:cNvPr id="0" name=""/>
        <dsp:cNvSpPr/>
      </dsp:nvSpPr>
      <dsp:spPr>
        <a:xfrm>
          <a:off x="2743219" y="0"/>
          <a:ext cx="4114828" cy="902892"/>
        </a:xfrm>
        <a:prstGeom prst="rightArrow">
          <a:avLst>
            <a:gd name="adj1" fmla="val 75000"/>
            <a:gd name="adj2" fmla="val 50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ES" sz="1600" u="none" kern="1200" dirty="0" smtClean="0">
              <a:solidFill>
                <a:schemeClr val="tx1"/>
              </a:solidFill>
            </a:rPr>
            <a:t>Los actos se imputan a la sociedad </a:t>
          </a:r>
          <a:endParaRPr lang="es-ES" sz="1600" u="none" kern="1200" dirty="0">
            <a:solidFill>
              <a:schemeClr val="tx1"/>
            </a:solidFill>
          </a:endParaRPr>
        </a:p>
        <a:p>
          <a:pPr marL="171450" lvl="1" indent="-171450" algn="l" defTabSz="711200">
            <a:lnSpc>
              <a:spcPct val="90000"/>
            </a:lnSpc>
            <a:spcBef>
              <a:spcPct val="0"/>
            </a:spcBef>
            <a:spcAft>
              <a:spcPct val="15000"/>
            </a:spcAft>
            <a:buChar char="••"/>
          </a:pPr>
          <a:r>
            <a:rPr lang="es-ES" sz="1600" u="none" kern="1200" dirty="0" smtClean="0">
              <a:solidFill>
                <a:schemeClr val="tx1"/>
              </a:solidFill>
            </a:rPr>
            <a:t>Se la obliga por ellos</a:t>
          </a:r>
          <a:endParaRPr lang="es-ES" sz="1600" u="none" kern="1200" dirty="0">
            <a:solidFill>
              <a:schemeClr val="tx1"/>
            </a:solidFill>
          </a:endParaRPr>
        </a:p>
      </dsp:txBody>
      <dsp:txXfrm>
        <a:off x="2743219" y="112862"/>
        <a:ext cx="3776244" cy="677169"/>
      </dsp:txXfrm>
    </dsp:sp>
    <dsp:sp modelId="{7AA15FD7-0C93-463D-A92D-26A2DA6E8537}">
      <dsp:nvSpPr>
        <dsp:cNvPr id="0" name=""/>
        <dsp:cNvSpPr/>
      </dsp:nvSpPr>
      <dsp:spPr>
        <a:xfrm>
          <a:off x="0" y="0"/>
          <a:ext cx="2743219" cy="902892"/>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u="none" kern="1200" dirty="0" smtClean="0">
              <a:solidFill>
                <a:schemeClr val="tx1"/>
              </a:solidFill>
            </a:rPr>
            <a:t>Dentro del O.S.</a:t>
          </a:r>
          <a:endParaRPr lang="es-ES" sz="1600" b="1" u="none" kern="1200" dirty="0">
            <a:solidFill>
              <a:schemeClr val="tx1"/>
            </a:solidFill>
          </a:endParaRPr>
        </a:p>
      </dsp:txBody>
      <dsp:txXfrm>
        <a:off x="44076" y="44076"/>
        <a:ext cx="2655067" cy="814740"/>
      </dsp:txXfrm>
    </dsp:sp>
    <dsp:sp modelId="{D2532562-5949-46A6-AC20-191C7D8309A8}">
      <dsp:nvSpPr>
        <dsp:cNvPr id="0" name=""/>
        <dsp:cNvSpPr/>
      </dsp:nvSpPr>
      <dsp:spPr>
        <a:xfrm>
          <a:off x="2743219" y="993181"/>
          <a:ext cx="4114828" cy="902892"/>
        </a:xfrm>
        <a:prstGeom prst="rightArrow">
          <a:avLst>
            <a:gd name="adj1" fmla="val 75000"/>
            <a:gd name="adj2" fmla="val 50000"/>
          </a:avLst>
        </a:prstGeom>
        <a:solidFill>
          <a:schemeClr val="accent5">
            <a:tint val="40000"/>
            <a:alpha val="90000"/>
            <a:hueOff val="-2758569"/>
            <a:satOff val="16481"/>
            <a:lumOff val="-8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ES" sz="1600" u="none" kern="1200" dirty="0" smtClean="0">
              <a:solidFill>
                <a:schemeClr val="tx1"/>
              </a:solidFill>
            </a:rPr>
            <a:t>Los actos se imputan a la sociedad</a:t>
          </a:r>
          <a:endParaRPr lang="es-ES" sz="1600" u="none" kern="1200" dirty="0">
            <a:solidFill>
              <a:schemeClr val="tx1"/>
            </a:solidFill>
          </a:endParaRPr>
        </a:p>
        <a:p>
          <a:pPr marL="171450" lvl="1" indent="-171450" algn="l" defTabSz="711200">
            <a:lnSpc>
              <a:spcPct val="90000"/>
            </a:lnSpc>
            <a:spcBef>
              <a:spcPct val="0"/>
            </a:spcBef>
            <a:spcAft>
              <a:spcPct val="15000"/>
            </a:spcAft>
            <a:buChar char="••"/>
          </a:pPr>
          <a:r>
            <a:rPr lang="es-ES" sz="1600" u="none" kern="1200" dirty="0" smtClean="0">
              <a:solidFill>
                <a:schemeClr val="tx1"/>
              </a:solidFill>
            </a:rPr>
            <a:t>Se la obliga por ellos</a:t>
          </a:r>
          <a:endParaRPr lang="es-ES" sz="1600" u="none" kern="1200" dirty="0">
            <a:solidFill>
              <a:schemeClr val="tx1"/>
            </a:solidFill>
          </a:endParaRPr>
        </a:p>
      </dsp:txBody>
      <dsp:txXfrm>
        <a:off x="2743219" y="1106043"/>
        <a:ext cx="3776244" cy="677169"/>
      </dsp:txXfrm>
    </dsp:sp>
    <dsp:sp modelId="{C3B7330E-16CF-41A2-AA59-C53ECEEB7D25}">
      <dsp:nvSpPr>
        <dsp:cNvPr id="0" name=""/>
        <dsp:cNvSpPr/>
      </dsp:nvSpPr>
      <dsp:spPr>
        <a:xfrm>
          <a:off x="0" y="993181"/>
          <a:ext cx="2743219" cy="902892"/>
        </a:xfrm>
        <a:prstGeom prst="roundRect">
          <a:avLst/>
        </a:prstGeom>
        <a:solidFill>
          <a:schemeClr val="accent5">
            <a:hueOff val="-2510283"/>
            <a:satOff val="20547"/>
            <a:lumOff val="-3333"/>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u="none" kern="1200" dirty="0" smtClean="0">
              <a:solidFill>
                <a:schemeClr val="tx1"/>
              </a:solidFill>
            </a:rPr>
            <a:t>Mas allá del O.S. sin que resulte notoriamente extraño al mismo</a:t>
          </a:r>
          <a:endParaRPr lang="es-ES" sz="1600" b="1" u="none" kern="1200" dirty="0">
            <a:solidFill>
              <a:schemeClr val="tx1"/>
            </a:solidFill>
          </a:endParaRPr>
        </a:p>
      </dsp:txBody>
      <dsp:txXfrm>
        <a:off x="44076" y="1037257"/>
        <a:ext cx="2655067" cy="814740"/>
      </dsp:txXfrm>
    </dsp:sp>
    <dsp:sp modelId="{36194C4F-254F-4576-92A7-E6DBBDC3DD7F}">
      <dsp:nvSpPr>
        <dsp:cNvPr id="0" name=""/>
        <dsp:cNvSpPr/>
      </dsp:nvSpPr>
      <dsp:spPr>
        <a:xfrm>
          <a:off x="2743219" y="1986363"/>
          <a:ext cx="4114828" cy="902892"/>
        </a:xfrm>
        <a:prstGeom prst="rightArrow">
          <a:avLst>
            <a:gd name="adj1" fmla="val 75000"/>
            <a:gd name="adj2" fmla="val 50000"/>
          </a:avLst>
        </a:prstGeom>
        <a:solidFill>
          <a:schemeClr val="accent5">
            <a:tint val="40000"/>
            <a:alpha val="90000"/>
            <a:hueOff val="-5517137"/>
            <a:satOff val="32962"/>
            <a:lumOff val="-16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es-ES" sz="1600" u="none" kern="1200" dirty="0">
            <a:solidFill>
              <a:schemeClr val="tx1"/>
            </a:solidFill>
          </a:endParaRPr>
        </a:p>
        <a:p>
          <a:pPr marL="171450" lvl="1" indent="-171450" algn="l" defTabSz="711200">
            <a:lnSpc>
              <a:spcPct val="90000"/>
            </a:lnSpc>
            <a:spcBef>
              <a:spcPct val="0"/>
            </a:spcBef>
            <a:spcAft>
              <a:spcPct val="15000"/>
            </a:spcAft>
            <a:buChar char="••"/>
          </a:pPr>
          <a:r>
            <a:rPr lang="es-ES" sz="1600" u="none" kern="1200" dirty="0" smtClean="0">
              <a:solidFill>
                <a:schemeClr val="tx1"/>
              </a:solidFill>
            </a:rPr>
            <a:t>No obliga a la sociedad</a:t>
          </a:r>
          <a:endParaRPr lang="es-ES" sz="1600" u="none" kern="1200" dirty="0">
            <a:solidFill>
              <a:schemeClr val="tx1"/>
            </a:solidFill>
          </a:endParaRPr>
        </a:p>
      </dsp:txBody>
      <dsp:txXfrm>
        <a:off x="2743219" y="2099225"/>
        <a:ext cx="3776244" cy="677169"/>
      </dsp:txXfrm>
    </dsp:sp>
    <dsp:sp modelId="{08977D05-2E75-4043-B205-0741401072F1}">
      <dsp:nvSpPr>
        <dsp:cNvPr id="0" name=""/>
        <dsp:cNvSpPr/>
      </dsp:nvSpPr>
      <dsp:spPr>
        <a:xfrm>
          <a:off x="0" y="1986363"/>
          <a:ext cx="2743219" cy="902892"/>
        </a:xfrm>
        <a:prstGeom prst="roundRect">
          <a:avLst/>
        </a:prstGeom>
        <a:solidFill>
          <a:schemeClr val="accent5">
            <a:hueOff val="-5020566"/>
            <a:satOff val="41093"/>
            <a:lumOff val="-6666"/>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u="none" kern="1200" dirty="0" smtClean="0">
              <a:solidFill>
                <a:schemeClr val="tx1"/>
              </a:solidFill>
            </a:rPr>
            <a:t>Más allá del O.S. resultando notoriamente extraños al mismo</a:t>
          </a:r>
          <a:endParaRPr lang="es-ES" sz="1600" b="1" u="none" kern="1200" dirty="0">
            <a:solidFill>
              <a:schemeClr val="tx1"/>
            </a:solidFill>
          </a:endParaRPr>
        </a:p>
      </dsp:txBody>
      <dsp:txXfrm>
        <a:off x="44076" y="2030439"/>
        <a:ext cx="2655067" cy="8147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53FA6-16C7-4057-BB0F-1EB10704CEB3}">
      <dsp:nvSpPr>
        <dsp:cNvPr id="0" name=""/>
        <dsp:cNvSpPr/>
      </dsp:nvSpPr>
      <dsp:spPr>
        <a:xfrm>
          <a:off x="0" y="293748"/>
          <a:ext cx="8358246" cy="1635075"/>
        </a:xfrm>
        <a:prstGeom prst="roundRect">
          <a:avLst/>
        </a:prstGeom>
        <a:solidFill>
          <a:schemeClr val="accent2">
            <a:alpha val="90000"/>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i="1" u="sng" kern="1200" dirty="0" smtClean="0"/>
            <a:t>…</a:t>
          </a:r>
          <a:r>
            <a:rPr lang="es-ES" sz="1800" b="0" i="1" kern="1200" dirty="0" smtClean="0"/>
            <a:t>Este régimen </a:t>
          </a:r>
          <a:r>
            <a:rPr lang="es-ES" sz="1800" b="1" i="1" kern="1200" dirty="0" smtClean="0"/>
            <a:t>se aplica aun en infracción de la organización plural</a:t>
          </a:r>
          <a:r>
            <a:rPr lang="es-ES" sz="1800" b="0" i="1" kern="1200" dirty="0" smtClean="0"/>
            <a:t>, si se tratare de obligaciones contraídas mediante títulos valores, por contratos entre ausentes, de adhesión o concluidos mediante formularios, salvo cuando el 3ero tuviere conocimiento efectivo de que el acto se celebra en infracción de la representación plural.</a:t>
          </a:r>
          <a:endParaRPr lang="es-ES" sz="1800" b="1" i="1" kern="1200" dirty="0"/>
        </a:p>
      </dsp:txBody>
      <dsp:txXfrm>
        <a:off x="79818" y="373566"/>
        <a:ext cx="8198610" cy="14754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E3BD2-1205-4D44-B8A4-198D7EB6A990}">
      <dsp:nvSpPr>
        <dsp:cNvPr id="0" name=""/>
        <dsp:cNvSpPr/>
      </dsp:nvSpPr>
      <dsp:spPr>
        <a:xfrm>
          <a:off x="0" y="559899"/>
          <a:ext cx="8072494" cy="1282712"/>
        </a:xfrm>
        <a:prstGeom prst="roundRect">
          <a:avLst/>
        </a:prstGeom>
        <a:solidFill>
          <a:schemeClr val="accent2">
            <a:alpha val="90000"/>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100000"/>
            </a:lnSpc>
            <a:spcBef>
              <a:spcPct val="0"/>
            </a:spcBef>
            <a:spcAft>
              <a:spcPts val="600"/>
            </a:spcAft>
          </a:pPr>
          <a:r>
            <a:rPr lang="es-ES" sz="1800" b="1" i="1" kern="1200" dirty="0" smtClean="0"/>
            <a:t>ultimo </a:t>
          </a:r>
          <a:r>
            <a:rPr lang="es-ES" sz="1800" b="1" i="1" kern="1200" dirty="0" err="1" smtClean="0"/>
            <a:t>parr</a:t>
          </a:r>
          <a:r>
            <a:rPr lang="es-ES" sz="1800" b="1" i="1" kern="1200" dirty="0" smtClean="0"/>
            <a:t>.: Eficacia interna de las limitaciones </a:t>
          </a:r>
          <a:r>
            <a:rPr lang="es-ES" sz="1800" b="0" i="1" kern="1200" dirty="0" smtClean="0"/>
            <a:t>Estas facultades legales de los administradores o representantes respecto de los terceros no afectan la validez interna de las restricciones contractuales y la responsabilidad por su infracción.</a:t>
          </a:r>
          <a:endParaRPr lang="es-ES" sz="1800" b="1" i="1" kern="1200" dirty="0"/>
        </a:p>
      </dsp:txBody>
      <dsp:txXfrm>
        <a:off x="62617" y="622516"/>
        <a:ext cx="7947260" cy="115747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4 Rectángulo"/>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5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6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9 Rectángulo"/>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10 Conector recto"/>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11 Rectángulo"/>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12 Elipse"/>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3 Elipse"/>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8" name="7 Título"/>
          <p:cNvSpPr>
            <a:spLocks noGrp="1"/>
          </p:cNvSpPr>
          <p:nvPr>
            <p:ph type="ctrTitle"/>
          </p:nvPr>
        </p:nvSpPr>
        <p:spPr>
          <a:xfrm>
            <a:off x="685800" y="381000"/>
            <a:ext cx="7772400" cy="1752600"/>
          </a:xfrm>
        </p:spPr>
        <p:txBody>
          <a:bodyPr/>
          <a:lstStyle>
            <a:lvl1pPr>
              <a:defRPr sz="4200">
                <a:solidFill>
                  <a:schemeClr val="accent1"/>
                </a:solidFill>
              </a:defRPr>
            </a:lvl1pPr>
          </a:lstStyle>
          <a:p>
            <a:r>
              <a:rPr lang="es-ES" smtClean="0"/>
              <a:t>Haga clic para modificar el estilo de título del patrón</a:t>
            </a:r>
            <a:endParaRPr lang="en-US"/>
          </a:p>
        </p:txBody>
      </p:sp>
      <p:sp>
        <p:nvSpPr>
          <p:cNvPr id="15" name="27 Marcador de fecha"/>
          <p:cNvSpPr>
            <a:spLocks noGrp="1"/>
          </p:cNvSpPr>
          <p:nvPr>
            <p:ph type="dt" sz="half" idx="10"/>
          </p:nvPr>
        </p:nvSpPr>
        <p:spPr/>
        <p:txBody>
          <a:bodyPr/>
          <a:lstStyle>
            <a:lvl1pPr>
              <a:defRPr/>
            </a:lvl1pPr>
          </a:lstStyle>
          <a:p>
            <a:pPr>
              <a:defRPr/>
            </a:pPr>
            <a:fld id="{F3F8245C-AC03-4D71-B1E8-3C5D642271CA}" type="datetimeFigureOut">
              <a:rPr lang="es-ES"/>
              <a:pPr>
                <a:defRPr/>
              </a:pPr>
              <a:t>17/04/2022</a:t>
            </a:fld>
            <a:endParaRPr lang="es-ES" dirty="0"/>
          </a:p>
        </p:txBody>
      </p:sp>
      <p:sp>
        <p:nvSpPr>
          <p:cNvPr id="16" name="16 Marcador de pie de página"/>
          <p:cNvSpPr>
            <a:spLocks noGrp="1"/>
          </p:cNvSpPr>
          <p:nvPr>
            <p:ph type="ftr" sz="quarter" idx="11"/>
          </p:nvPr>
        </p:nvSpPr>
        <p:spPr/>
        <p:txBody>
          <a:bodyPr/>
          <a:lstStyle>
            <a:lvl1pPr>
              <a:defRPr/>
            </a:lvl1pPr>
          </a:lstStyle>
          <a:p>
            <a:pPr>
              <a:defRPr/>
            </a:pPr>
            <a:endParaRPr lang="es-ES"/>
          </a:p>
        </p:txBody>
      </p:sp>
      <p:sp>
        <p:nvSpPr>
          <p:cNvPr id="17" name="28 Marcador de número de diapositiva"/>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981967E-044E-44AC-B890-C667B9B2CACE}" type="slidenum">
              <a:rPr lang="es-ES"/>
              <a:pPr>
                <a:defRPr/>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660A7DFE-E465-4406-BFBA-EB0280C3C519}" type="datetimeFigureOut">
              <a:rPr lang="es-ES"/>
              <a:pPr>
                <a:defRPr/>
              </a:pPr>
              <a:t>17/04/2022</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61548DE-D2A6-4433-B930-2C3C4E347B43}" type="slidenum">
              <a:rPr lang="es-ES"/>
              <a:pPr>
                <a:defRPr/>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4" name="3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4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5 Rectángulo"/>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7 Rectángulo"/>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8 Rectángulo"/>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9 Conector recto"/>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10 Elipse"/>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11 Elipse"/>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2 Marcador de texto vertical"/>
          <p:cNvSpPr>
            <a:spLocks noGrp="1"/>
          </p:cNvSpPr>
          <p:nvPr>
            <p:ph type="body" orient="vert" idx="1"/>
          </p:nvPr>
        </p:nvSpPr>
        <p:spPr>
          <a:xfrm>
            <a:off x="304800" y="304800"/>
            <a:ext cx="6553200" cy="5821366"/>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2" name="1 Título vertical"/>
          <p:cNvSpPr>
            <a:spLocks noGrp="1"/>
          </p:cNvSpPr>
          <p:nvPr>
            <p:ph type="title" orient="vert"/>
          </p:nvPr>
        </p:nvSpPr>
        <p:spPr>
          <a:xfrm>
            <a:off x="7391400" y="304801"/>
            <a:ext cx="1447800" cy="5851525"/>
          </a:xfrm>
        </p:spPr>
        <p:txBody>
          <a:bodyPr vert="eaVert"/>
          <a:lstStyle/>
          <a:p>
            <a:r>
              <a:rPr lang="es-ES" smtClean="0"/>
              <a:t>Haga clic para modificar el estilo de título del patrón</a:t>
            </a:r>
            <a:endParaRPr lang="en-US"/>
          </a:p>
        </p:txBody>
      </p:sp>
      <p:sp>
        <p:nvSpPr>
          <p:cNvPr id="13" name="5 Marcador de número de diapositiva"/>
          <p:cNvSpPr>
            <a:spLocks noGrp="1"/>
          </p:cNvSpPr>
          <p:nvPr>
            <p:ph type="sldNum" sz="quarter" idx="10"/>
          </p:nvPr>
        </p:nvSpPr>
        <p:spPr>
          <a:xfrm>
            <a:off x="6915150" y="3009900"/>
            <a:ext cx="457200" cy="441325"/>
          </a:xfrm>
        </p:spPr>
        <p:txBody>
          <a:bodyPr/>
          <a:lstStyle>
            <a:lvl1pPr>
              <a:defRPr/>
            </a:lvl1pPr>
          </a:lstStyle>
          <a:p>
            <a:pPr>
              <a:defRPr/>
            </a:pPr>
            <a:fld id="{94B6BB95-7A30-4375-BF4C-B7FE2F376C62}" type="slidenum">
              <a:rPr lang="es-ES"/>
              <a:pPr>
                <a:defRPr/>
              </a:pPr>
              <a:t>‹Nº›</a:t>
            </a:fld>
            <a:endParaRPr lang="es-ES" dirty="0"/>
          </a:p>
        </p:txBody>
      </p:sp>
      <p:sp>
        <p:nvSpPr>
          <p:cNvPr id="14" name="3 Marcador de fecha"/>
          <p:cNvSpPr>
            <a:spLocks noGrp="1"/>
          </p:cNvSpPr>
          <p:nvPr>
            <p:ph type="dt" sz="half" idx="11"/>
          </p:nvPr>
        </p:nvSpPr>
        <p:spPr/>
        <p:txBody>
          <a:bodyPr/>
          <a:lstStyle>
            <a:lvl1pPr>
              <a:defRPr/>
            </a:lvl1pPr>
          </a:lstStyle>
          <a:p>
            <a:pPr>
              <a:defRPr/>
            </a:pPr>
            <a:fld id="{C258DD8C-E054-4461-B921-888FADF60BCA}" type="datetimeFigureOut">
              <a:rPr lang="es-ES"/>
              <a:pPr>
                <a:defRPr/>
              </a:pPr>
              <a:t>17/04/2022</a:t>
            </a:fld>
            <a:endParaRPr lang="es-ES" dirty="0"/>
          </a:p>
        </p:txBody>
      </p:sp>
      <p:sp>
        <p:nvSpPr>
          <p:cNvPr id="15" name="4 Marcador de pie de página"/>
          <p:cNvSpPr>
            <a:spLocks noGrp="1"/>
          </p:cNvSpPr>
          <p:nvPr>
            <p:ph type="ftr" sz="quarter" idx="12"/>
          </p:nvPr>
        </p:nvSpPr>
        <p:spPr/>
        <p:txBody>
          <a:bodyPr/>
          <a:lstStyle>
            <a:lvl1pPr>
              <a:defRPr/>
            </a:lvl1pPr>
          </a:lstStyle>
          <a:p>
            <a:pPr>
              <a:defRPr/>
            </a:pP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301752" y="1527048"/>
            <a:ext cx="850392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67C35646-E23C-4A84-A72C-498EFA944246}" type="datetimeFigureOut">
              <a:rPr lang="es-ES"/>
              <a:pPr>
                <a:defRPr/>
              </a:pPr>
              <a:t>17/04/2022</a:t>
            </a:fld>
            <a:endParaRPr lang="es-ES" dirty="0"/>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a:xfrm>
            <a:off x="4362450" y="1027113"/>
            <a:ext cx="457200" cy="441325"/>
          </a:xfrm>
        </p:spPr>
        <p:txBody>
          <a:bodyPr/>
          <a:lstStyle>
            <a:lvl1pPr>
              <a:defRPr/>
            </a:lvl1pPr>
          </a:lstStyle>
          <a:p>
            <a:pPr>
              <a:defRPr/>
            </a:pPr>
            <a:fld id="{B2A9D781-8ED2-47C9-9B80-CA6599A6FA9B}" type="slidenum">
              <a:rPr lang="es-ES"/>
              <a:pPr>
                <a:defRPr/>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3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6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7 Rectángulo"/>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8 Rectángulo"/>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9 Rectángulo"/>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10 Rectángulo"/>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11 Conector recto"/>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12 Elipse"/>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3 Elipse"/>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2 Marcador de texto"/>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 name="1 Título"/>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s-ES" smtClean="0"/>
              <a:t>Haga clic para modificar el estilo de título del patrón</a:t>
            </a:r>
            <a:endParaRPr lang="en-US"/>
          </a:p>
        </p:txBody>
      </p:sp>
      <p:sp>
        <p:nvSpPr>
          <p:cNvPr id="15" name="4 Marcador de pie de página"/>
          <p:cNvSpPr>
            <a:spLocks noGrp="1"/>
          </p:cNvSpPr>
          <p:nvPr>
            <p:ph type="ftr" sz="quarter" idx="10"/>
          </p:nvPr>
        </p:nvSpPr>
        <p:spPr/>
        <p:txBody>
          <a:bodyPr/>
          <a:lstStyle>
            <a:lvl1pPr>
              <a:defRPr/>
            </a:lvl1pPr>
          </a:lstStyle>
          <a:p>
            <a:pPr>
              <a:defRPr/>
            </a:pPr>
            <a:endParaRPr lang="es-ES"/>
          </a:p>
        </p:txBody>
      </p:sp>
      <p:sp>
        <p:nvSpPr>
          <p:cNvPr id="16" name="3 Marcador de fecha"/>
          <p:cNvSpPr>
            <a:spLocks noGrp="1"/>
          </p:cNvSpPr>
          <p:nvPr>
            <p:ph type="dt" sz="half" idx="11"/>
          </p:nvPr>
        </p:nvSpPr>
        <p:spPr/>
        <p:txBody>
          <a:bodyPr/>
          <a:lstStyle>
            <a:lvl1pPr>
              <a:defRPr/>
            </a:lvl1pPr>
          </a:lstStyle>
          <a:p>
            <a:pPr>
              <a:defRPr/>
            </a:pPr>
            <a:fld id="{F4988A94-EB49-4EA8-885E-DF2D29A5C808}" type="datetimeFigureOut">
              <a:rPr lang="es-ES"/>
              <a:pPr>
                <a:defRPr/>
              </a:pPr>
              <a:t>17/04/2022</a:t>
            </a:fld>
            <a:endParaRPr lang="es-ES" dirty="0"/>
          </a:p>
        </p:txBody>
      </p:sp>
      <p:sp>
        <p:nvSpPr>
          <p:cNvPr id="17" name="5 Marcador de número de diapositiva"/>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A3698305-860D-4AD2-AA65-76FBE4D482D4}" type="slidenum">
              <a:rPr lang="es-ES"/>
              <a:pPr>
                <a:defRPr/>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5" name="4 Conector recto"/>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2" name="1 Título"/>
          <p:cNvSpPr>
            <a:spLocks noGrp="1"/>
          </p:cNvSpPr>
          <p:nvPr>
            <p:ph type="title"/>
          </p:nvPr>
        </p:nvSpPr>
        <p:spPr>
          <a:xfrm>
            <a:off x="301752" y="228600"/>
            <a:ext cx="8534400" cy="758952"/>
          </a:xfrm>
        </p:spPr>
        <p:txBody>
          <a:bodyPr/>
          <a:lstStyle/>
          <a:p>
            <a:r>
              <a:rPr lang="es-ES" smtClean="0"/>
              <a:t>Haga clic para modificar el estilo de título del patrón</a:t>
            </a:r>
            <a:endParaRPr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4 Marcador de fecha"/>
          <p:cNvSpPr>
            <a:spLocks noGrp="1"/>
          </p:cNvSpPr>
          <p:nvPr>
            <p:ph type="dt" sz="half" idx="10"/>
          </p:nvPr>
        </p:nvSpPr>
        <p:spPr>
          <a:xfrm>
            <a:off x="5791200" y="6410325"/>
            <a:ext cx="3044825" cy="365125"/>
          </a:xfrm>
        </p:spPr>
        <p:txBody>
          <a:bodyPr/>
          <a:lstStyle>
            <a:lvl1pPr>
              <a:defRPr/>
            </a:lvl1pPr>
          </a:lstStyle>
          <a:p>
            <a:pPr>
              <a:defRPr/>
            </a:pPr>
            <a:fld id="{2036BA51-38AB-49D6-BA95-9688AC7B1771}" type="datetimeFigureOut">
              <a:rPr lang="es-ES"/>
              <a:pPr>
                <a:defRPr/>
              </a:pPr>
              <a:t>17/04/2022</a:t>
            </a:fld>
            <a:endParaRPr lang="es-ES" dirty="0"/>
          </a:p>
        </p:txBody>
      </p:sp>
      <p:sp>
        <p:nvSpPr>
          <p:cNvPr id="7" name="5 Marcador de pie de página"/>
          <p:cNvSpPr>
            <a:spLocks noGrp="1"/>
          </p:cNvSpPr>
          <p:nvPr>
            <p:ph type="ftr" sz="quarter" idx="11"/>
          </p:nvPr>
        </p:nvSpPr>
        <p:spPr/>
        <p:txBody>
          <a:bodyPr/>
          <a:lstStyle>
            <a:lvl1pPr>
              <a:defRPr/>
            </a:lvl1pPr>
          </a:lstStyle>
          <a:p>
            <a:pPr>
              <a:defRPr/>
            </a:pPr>
            <a:endParaRPr lang="es-ES"/>
          </a:p>
        </p:txBody>
      </p:sp>
      <p:sp>
        <p:nvSpPr>
          <p:cNvPr id="8" name="6 Marcador de número de diapositiva"/>
          <p:cNvSpPr>
            <a:spLocks noGrp="1"/>
          </p:cNvSpPr>
          <p:nvPr>
            <p:ph type="sldNum" sz="quarter" idx="12"/>
          </p:nvPr>
        </p:nvSpPr>
        <p:spPr/>
        <p:txBody>
          <a:bodyPr/>
          <a:lstStyle>
            <a:lvl1pPr>
              <a:defRPr/>
            </a:lvl1pPr>
          </a:lstStyle>
          <a:p>
            <a:pPr>
              <a:defRPr/>
            </a:pPr>
            <a:fld id="{2C068902-D24F-41D6-8297-18D7C430CB87}" type="slidenum">
              <a:rPr lang="es-ES"/>
              <a:pPr>
                <a:defRPr/>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7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10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11 Rectángulo"/>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12 Rectángulo"/>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4" name="13 Conector recto"/>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5" name="14 Rectángulo"/>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15 Elipse"/>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16 Elipse"/>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s-ES" smtClean="0"/>
              <a:t>Haga clic para modificar el estilo de texto del patrón</a:t>
            </a:r>
          </a:p>
        </p:txBody>
      </p:sp>
      <p:sp>
        <p:nvSpPr>
          <p:cNvPr id="24" name="23 Marcador de contenido"/>
          <p:cNvSpPr>
            <a:spLocks noGrp="1"/>
          </p:cNvSpPr>
          <p:nvPr>
            <p:ph sz="quarter" idx="2"/>
          </p:nvPr>
        </p:nvSpPr>
        <p:spPr>
          <a:xfrm>
            <a:off x="301752" y="2471383"/>
            <a:ext cx="4041648" cy="38184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26" name="25 Marcador de contenido"/>
          <p:cNvSpPr>
            <a:spLocks noGrp="1"/>
          </p:cNvSpPr>
          <p:nvPr>
            <p:ph sz="quarter" idx="4"/>
          </p:nvPr>
        </p:nvSpPr>
        <p:spPr>
          <a:xfrm>
            <a:off x="4800600" y="2471383"/>
            <a:ext cx="4038600" cy="38221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23" name="22 Título"/>
          <p:cNvSpPr>
            <a:spLocks noGrp="1"/>
          </p:cNvSpPr>
          <p:nvPr>
            <p:ph type="title"/>
          </p:nvPr>
        </p:nvSpPr>
        <p:spPr/>
        <p:txBody>
          <a:bodyPr rtlCol="0"/>
          <a:lstStyle/>
          <a:p>
            <a:r>
              <a:rPr lang="es-ES" smtClean="0"/>
              <a:t>Haga clic para modificar el estilo de título del patrón</a:t>
            </a:r>
            <a:endParaRPr lang="en-US"/>
          </a:p>
        </p:txBody>
      </p:sp>
      <p:sp>
        <p:nvSpPr>
          <p:cNvPr id="18" name="6 Marcador de fecha"/>
          <p:cNvSpPr>
            <a:spLocks noGrp="1"/>
          </p:cNvSpPr>
          <p:nvPr>
            <p:ph type="dt" sz="half" idx="10"/>
          </p:nvPr>
        </p:nvSpPr>
        <p:spPr/>
        <p:txBody>
          <a:bodyPr/>
          <a:lstStyle>
            <a:lvl1pPr>
              <a:defRPr/>
            </a:lvl1pPr>
          </a:lstStyle>
          <a:p>
            <a:pPr>
              <a:defRPr/>
            </a:pPr>
            <a:fld id="{75F3923C-9184-4482-B948-5DE7B3344B65}" type="datetimeFigureOut">
              <a:rPr lang="es-ES"/>
              <a:pPr>
                <a:defRPr/>
              </a:pPr>
              <a:t>17/04/2022</a:t>
            </a:fld>
            <a:endParaRPr lang="es-ES" dirty="0"/>
          </a:p>
        </p:txBody>
      </p:sp>
      <p:sp>
        <p:nvSpPr>
          <p:cNvPr id="19" name="7 Marcador de pie de página"/>
          <p:cNvSpPr>
            <a:spLocks noGrp="1"/>
          </p:cNvSpPr>
          <p:nvPr>
            <p:ph type="ftr" sz="quarter" idx="11"/>
          </p:nvPr>
        </p:nvSpPr>
        <p:spPr>
          <a:xfrm>
            <a:off x="304800" y="6410325"/>
            <a:ext cx="3581400" cy="365125"/>
          </a:xfrm>
        </p:spPr>
        <p:txBody>
          <a:bodyPr/>
          <a:lstStyle>
            <a:lvl1pPr>
              <a:defRPr/>
            </a:lvl1pPr>
          </a:lstStyle>
          <a:p>
            <a:pPr>
              <a:defRPr/>
            </a:pPr>
            <a:endParaRPr lang="es-ES"/>
          </a:p>
        </p:txBody>
      </p:sp>
      <p:sp>
        <p:nvSpPr>
          <p:cNvPr id="20" name="8 Marcador de número de diapositiva"/>
          <p:cNvSpPr>
            <a:spLocks noGrp="1"/>
          </p:cNvSpPr>
          <p:nvPr>
            <p:ph type="sldNum" sz="quarter" idx="12"/>
          </p:nvPr>
        </p:nvSpPr>
        <p:spPr>
          <a:xfrm>
            <a:off x="4343400" y="1042988"/>
            <a:ext cx="457200" cy="441325"/>
          </a:xfrm>
        </p:spPr>
        <p:txBody>
          <a:bodyPr/>
          <a:lstStyle>
            <a:lvl1pPr algn="ctr">
              <a:defRPr/>
            </a:lvl1pPr>
          </a:lstStyle>
          <a:p>
            <a:pPr>
              <a:defRPr/>
            </a:pPr>
            <a:fld id="{F687A68C-9864-4FE8-B141-3A080C95DF33}" type="slidenum">
              <a:rPr lang="es-ES"/>
              <a:pPr>
                <a:defRPr/>
              </a:pPr>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lstStyle>
          <a:p>
            <a:pPr>
              <a:defRPr/>
            </a:pPr>
            <a:fld id="{4D3A0465-3951-4EBE-A8D4-66BB24DB30DF}" type="datetimeFigureOut">
              <a:rPr lang="es-ES"/>
              <a:pPr>
                <a:defRPr/>
              </a:pPr>
              <a:t>17/04/2022</a:t>
            </a:fld>
            <a:endParaRPr lang="es-ES" dirty="0"/>
          </a:p>
        </p:txBody>
      </p:sp>
      <p:sp>
        <p:nvSpPr>
          <p:cNvPr id="4" name="3 Marcador de pie de página"/>
          <p:cNvSpPr>
            <a:spLocks noGrp="1"/>
          </p:cNvSpPr>
          <p:nvPr>
            <p:ph type="ftr" sz="quarter" idx="11"/>
          </p:nvPr>
        </p:nvSpPr>
        <p:spPr/>
        <p:txBody>
          <a:bodyPr/>
          <a:lstStyle>
            <a:lvl1pPr>
              <a:defRPr/>
            </a:lvl1pPr>
          </a:lstStyle>
          <a:p>
            <a:pPr>
              <a:defRPr/>
            </a:pPr>
            <a:endParaRPr lang="es-ES"/>
          </a:p>
        </p:txBody>
      </p:sp>
      <p:sp>
        <p:nvSpPr>
          <p:cNvPr id="5" name="4 Marcador de número de diapositiva"/>
          <p:cNvSpPr>
            <a:spLocks noGrp="1"/>
          </p:cNvSpPr>
          <p:nvPr>
            <p:ph type="sldNum" sz="quarter" idx="12"/>
          </p:nvPr>
        </p:nvSpPr>
        <p:spPr>
          <a:xfrm>
            <a:off x="4343400" y="1036638"/>
            <a:ext cx="457200" cy="441325"/>
          </a:xfrm>
        </p:spPr>
        <p:txBody>
          <a:bodyPr/>
          <a:lstStyle>
            <a:lvl1pPr>
              <a:defRPr/>
            </a:lvl1pPr>
          </a:lstStyle>
          <a:p>
            <a:pPr>
              <a:defRPr/>
            </a:pPr>
            <a:fld id="{B72C659F-2409-40E9-82A6-2363EAB59404}"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3" name="2 Rectángulo"/>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4" name="3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5" name="4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5 Rectángulo"/>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6 Rectángulo"/>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1 Marcador de fecha"/>
          <p:cNvSpPr>
            <a:spLocks noGrp="1"/>
          </p:cNvSpPr>
          <p:nvPr>
            <p:ph type="dt" sz="half" idx="10"/>
          </p:nvPr>
        </p:nvSpPr>
        <p:spPr/>
        <p:txBody>
          <a:bodyPr/>
          <a:lstStyle>
            <a:lvl1pPr>
              <a:defRPr/>
            </a:lvl1pPr>
          </a:lstStyle>
          <a:p>
            <a:pPr>
              <a:defRPr/>
            </a:pPr>
            <a:fld id="{8A7307A2-5A8C-4E67-A2C0-94E99A8E6B5C}" type="datetimeFigureOut">
              <a:rPr lang="es-ES"/>
              <a:pPr>
                <a:defRPr/>
              </a:pPr>
              <a:t>17/04/2022</a:t>
            </a:fld>
            <a:endParaRPr lang="es-ES" dirty="0"/>
          </a:p>
        </p:txBody>
      </p:sp>
      <p:sp>
        <p:nvSpPr>
          <p:cNvPr id="9" name="2 Marcador de pie de página"/>
          <p:cNvSpPr>
            <a:spLocks noGrp="1"/>
          </p:cNvSpPr>
          <p:nvPr>
            <p:ph type="ftr" sz="quarter" idx="11"/>
          </p:nvPr>
        </p:nvSpPr>
        <p:spPr/>
        <p:txBody>
          <a:bodyPr/>
          <a:lstStyle>
            <a:lvl1pPr>
              <a:defRPr/>
            </a:lvl1pPr>
          </a:lstStyle>
          <a:p>
            <a:pPr>
              <a:defRPr/>
            </a:pPr>
            <a:endParaRPr lang="es-ES"/>
          </a:p>
        </p:txBody>
      </p:sp>
      <p:sp>
        <p:nvSpPr>
          <p:cNvPr id="10" name="3 Marcador de número de diapositiva"/>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87D30610-244C-4E1A-AB87-2FD15E345449}"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Rectángulo"/>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5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6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7 Rectángulo"/>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9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10 Rectángulo"/>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11 Conector recto"/>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12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3 Elipse"/>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4 Rectángulo"/>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2" name="1 Título"/>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20" name="19 Marcador de contenido"/>
          <p:cNvSpPr>
            <a:spLocks noGrp="1"/>
          </p:cNvSpPr>
          <p:nvPr>
            <p:ph sz="quarter" idx="1"/>
          </p:nvPr>
        </p:nvSpPr>
        <p:spPr>
          <a:xfrm>
            <a:off x="3124200" y="685800"/>
            <a:ext cx="5638800" cy="5410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6" name="6 Marcador de número de diapositiva"/>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E1F91711-9BF0-4646-9B66-5F53BC3D164C}" type="slidenum">
              <a:rPr lang="es-ES"/>
              <a:pPr>
                <a:defRPr/>
              </a:pPr>
              <a:t>‹Nº›</a:t>
            </a:fld>
            <a:endParaRPr lang="es-ES" dirty="0"/>
          </a:p>
        </p:txBody>
      </p:sp>
      <p:sp>
        <p:nvSpPr>
          <p:cNvPr id="17" name="4 Marcador de fecha"/>
          <p:cNvSpPr>
            <a:spLocks noGrp="1"/>
          </p:cNvSpPr>
          <p:nvPr>
            <p:ph type="dt" sz="half" idx="11"/>
          </p:nvPr>
        </p:nvSpPr>
        <p:spPr/>
        <p:txBody>
          <a:bodyPr/>
          <a:lstStyle>
            <a:lvl1pPr>
              <a:defRPr/>
            </a:lvl1pPr>
          </a:lstStyle>
          <a:p>
            <a:pPr>
              <a:defRPr/>
            </a:pPr>
            <a:fld id="{7D7B4DC1-DFBF-4B1F-965B-43EED884DB7A}" type="datetimeFigureOut">
              <a:rPr lang="es-ES"/>
              <a:pPr>
                <a:defRPr/>
              </a:pPr>
              <a:t>17/04/2022</a:t>
            </a:fld>
            <a:endParaRPr lang="es-ES" dirty="0"/>
          </a:p>
        </p:txBody>
      </p:sp>
      <p:sp>
        <p:nvSpPr>
          <p:cNvPr id="18" name="5 Marcador de pie de página"/>
          <p:cNvSpPr>
            <a:spLocks noGrp="1"/>
          </p:cNvSpPr>
          <p:nvPr>
            <p:ph type="ftr" sz="quarter" idx="12"/>
          </p:nvPr>
        </p:nvSpPr>
        <p:spPr>
          <a:xfrm>
            <a:off x="301625" y="6410325"/>
            <a:ext cx="3382963" cy="366713"/>
          </a:xfrm>
        </p:spPr>
        <p:txBody>
          <a:bodyPr/>
          <a:lstStyle>
            <a:lvl1pPr>
              <a:defRPr/>
            </a:lvl1pPr>
          </a:lstStyle>
          <a:p>
            <a:pPr>
              <a:defRPr/>
            </a:pP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6" name="5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7" name="6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7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9 Rectángulo"/>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1" name="10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11 Rectángulo"/>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12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3 Elipse"/>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4 Rectángulo"/>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s-ES" noProof="0" dirty="0" smtClean="0"/>
              <a:t>Haga clic en el icono para agregar una imagen</a:t>
            </a:r>
            <a:endParaRPr lang="en-US" noProof="0"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6" name="6 Marcador de número de diapositiva"/>
          <p:cNvSpPr>
            <a:spLocks noGrp="1"/>
          </p:cNvSpPr>
          <p:nvPr>
            <p:ph type="sldNum" sz="quarter" idx="10"/>
          </p:nvPr>
        </p:nvSpPr>
        <p:spPr>
          <a:xfrm>
            <a:off x="1371600" y="312738"/>
            <a:ext cx="457200" cy="441325"/>
          </a:xfrm>
        </p:spPr>
        <p:txBody>
          <a:bodyPr/>
          <a:lstStyle>
            <a:lvl1pPr>
              <a:defRPr/>
            </a:lvl1pPr>
          </a:lstStyle>
          <a:p>
            <a:pPr>
              <a:defRPr/>
            </a:pPr>
            <a:fld id="{46B881A7-DDE1-428C-820F-87F884AEB967}" type="slidenum">
              <a:rPr lang="es-ES"/>
              <a:pPr>
                <a:defRPr/>
              </a:pPr>
              <a:t>‹Nº›</a:t>
            </a:fld>
            <a:endParaRPr lang="es-ES" dirty="0"/>
          </a:p>
        </p:txBody>
      </p:sp>
      <p:sp>
        <p:nvSpPr>
          <p:cNvPr id="17" name="4 Marcador de fecha"/>
          <p:cNvSpPr>
            <a:spLocks noGrp="1"/>
          </p:cNvSpPr>
          <p:nvPr>
            <p:ph type="dt" sz="half" idx="11"/>
          </p:nvPr>
        </p:nvSpPr>
        <p:spPr>
          <a:xfrm>
            <a:off x="5788025" y="6405563"/>
            <a:ext cx="3044825" cy="365125"/>
          </a:xfrm>
        </p:spPr>
        <p:txBody>
          <a:bodyPr/>
          <a:lstStyle>
            <a:lvl1pPr>
              <a:defRPr/>
            </a:lvl1pPr>
          </a:lstStyle>
          <a:p>
            <a:pPr>
              <a:defRPr/>
            </a:pPr>
            <a:fld id="{15EB1850-DA70-4916-9EF3-DB689EB1ACAE}" type="datetimeFigureOut">
              <a:rPr lang="es-ES"/>
              <a:pPr>
                <a:defRPr/>
              </a:pPr>
              <a:t>17/04/2022</a:t>
            </a:fld>
            <a:endParaRPr lang="es-ES" dirty="0"/>
          </a:p>
        </p:txBody>
      </p:sp>
      <p:sp>
        <p:nvSpPr>
          <p:cNvPr id="18" name="5 Marcador de pie de página"/>
          <p:cNvSpPr>
            <a:spLocks noGrp="1"/>
          </p:cNvSpPr>
          <p:nvPr>
            <p:ph type="ftr" sz="quarter" idx="12"/>
          </p:nvPr>
        </p:nvSpPr>
        <p:spPr>
          <a:xfrm>
            <a:off x="301625" y="6410325"/>
            <a:ext cx="3584575" cy="366713"/>
          </a:xfrm>
        </p:spPr>
        <p:txBody>
          <a:bodyPr/>
          <a:lstStyle>
            <a:lvl1pPr>
              <a:defRPr/>
            </a:lvl1pPr>
          </a:lstStyle>
          <a:p>
            <a:pPr>
              <a:defRPr/>
            </a:pP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15 Rectángulo"/>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9" name="8 Rectángulo"/>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4" name="13 Marcador de fecha"/>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F8E8E19D-939A-4C76-911E-BEFB34F252F2}" type="datetimeFigureOut">
              <a:rPr lang="es-ES"/>
              <a:pPr>
                <a:defRPr/>
              </a:pPr>
              <a:t>17/04/2022</a:t>
            </a:fld>
            <a:endParaRPr lang="es-ES" dirty="0"/>
          </a:p>
        </p:txBody>
      </p:sp>
      <p:sp>
        <p:nvSpPr>
          <p:cNvPr id="3" name="2 Marcador de pie de página"/>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s-ES"/>
          </a:p>
        </p:txBody>
      </p:sp>
      <p:sp>
        <p:nvSpPr>
          <p:cNvPr id="8" name="7 Rectángulo"/>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9 Conector recto"/>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11 Elipse"/>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4 Elipse"/>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10DE95B2-BF8C-41C0-816C-1F117DECECCF}" type="slidenum">
              <a:rPr lang="es-ES"/>
              <a:pPr>
                <a:defRPr/>
              </a:pPr>
              <a:t>‹Nº›</a:t>
            </a:fld>
            <a:endParaRPr lang="es-ES" dirty="0"/>
          </a:p>
        </p:txBody>
      </p:sp>
      <p:sp>
        <p:nvSpPr>
          <p:cNvPr id="1038" name="21 Marcador de título"/>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smtClean="0"/>
              <a:t>Haga clic para modificar el estilo de título del patrón</a:t>
            </a:r>
            <a:endParaRPr lang="en-US" smtClean="0"/>
          </a:p>
        </p:txBody>
      </p:sp>
      <p:sp>
        <p:nvSpPr>
          <p:cNvPr id="1039" name="12 Marcador de texto"/>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1" Type="http://schemas.openxmlformats.org/officeDocument/2006/relationships/slideLayout" Target="../slideLayouts/slideLayout6.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19" Type="http://schemas.openxmlformats.org/officeDocument/2006/relationships/diagramQuickStyle" Target="../diagrams/quickStyle14.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6.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6.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6.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6.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6.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6.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6.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6.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6.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6.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6.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6.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9.xml"/><Relationship Id="rId7" Type="http://schemas.openxmlformats.org/officeDocument/2006/relationships/hyperlink" Target="https://youtu.be/_EKVLt7FE7w" TargetMode="Externa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6.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9.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6.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6.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6.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6.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6.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6.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6.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6.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6.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6.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6.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6.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600325" y="5891242"/>
            <a:ext cx="6400800" cy="1752600"/>
          </a:xfrm>
        </p:spPr>
        <p:txBody>
          <a:bodyPr>
            <a:normAutofit/>
          </a:bodyPr>
          <a:lstStyle/>
          <a:p>
            <a:pPr algn="r" eaLnBrk="1" fontAlgn="auto" hangingPunct="1">
              <a:spcAft>
                <a:spcPts val="0"/>
              </a:spcAft>
              <a:buFont typeface="Wingdings 2"/>
              <a:buNone/>
              <a:defRPr/>
            </a:pPr>
            <a:r>
              <a:rPr lang="es-ES" sz="1400" dirty="0" smtClean="0">
                <a:latin typeface="Arial" pitchFamily="34" charset="0"/>
                <a:cs typeface="Arial" pitchFamily="34" charset="0"/>
              </a:rPr>
              <a:t>Mg. (Cra.) Antonela Perata</a:t>
            </a:r>
          </a:p>
          <a:p>
            <a:pPr algn="r" eaLnBrk="1" fontAlgn="auto" hangingPunct="1">
              <a:spcAft>
                <a:spcPts val="0"/>
              </a:spcAft>
              <a:buFont typeface="Wingdings 2"/>
              <a:buNone/>
              <a:defRPr/>
            </a:pPr>
            <a:r>
              <a:rPr lang="es-ES" sz="1400" dirty="0" smtClean="0">
                <a:latin typeface="Arial" pitchFamily="34" charset="0"/>
                <a:cs typeface="Arial" pitchFamily="34" charset="0"/>
              </a:rPr>
              <a:t>		</a:t>
            </a:r>
            <a:r>
              <a:rPr lang="es-ES" sz="1200" dirty="0" smtClean="0">
                <a:latin typeface="Arial" pitchFamily="34" charset="0"/>
                <a:cs typeface="Arial" pitchFamily="34" charset="0"/>
              </a:rPr>
              <a:t>mayo 2022</a:t>
            </a:r>
          </a:p>
        </p:txBody>
      </p:sp>
      <p:sp>
        <p:nvSpPr>
          <p:cNvPr id="13315" name="1 Título"/>
          <p:cNvSpPr>
            <a:spLocks noGrp="1"/>
          </p:cNvSpPr>
          <p:nvPr>
            <p:ph type="ctrTitle"/>
          </p:nvPr>
        </p:nvSpPr>
        <p:spPr>
          <a:xfrm>
            <a:off x="685800" y="3000372"/>
            <a:ext cx="7772400" cy="2000250"/>
          </a:xfrm>
        </p:spPr>
        <p:txBody>
          <a:bodyPr/>
          <a:lstStyle/>
          <a:p>
            <a:pPr eaLnBrk="1" hangingPunct="1"/>
            <a:r>
              <a:rPr lang="es-ES" sz="3500" b="1" dirty="0" smtClean="0">
                <a:latin typeface="Arial" pitchFamily="34" charset="0"/>
                <a:cs typeface="Arial" pitchFamily="34" charset="0"/>
              </a:rPr>
              <a:t>CAPÍTULO IV</a:t>
            </a:r>
            <a:br>
              <a:rPr lang="es-ES" sz="3500" b="1" dirty="0" smtClean="0">
                <a:latin typeface="Arial" pitchFamily="34" charset="0"/>
                <a:cs typeface="Arial" pitchFamily="34" charset="0"/>
              </a:rPr>
            </a:br>
            <a:r>
              <a:rPr lang="es-ES" sz="1000" b="1" dirty="0" smtClean="0">
                <a:latin typeface="Arial" pitchFamily="34" charset="0"/>
                <a:cs typeface="Arial" pitchFamily="34" charset="0"/>
              </a:rPr>
              <a:t/>
            </a:r>
            <a:br>
              <a:rPr lang="es-ES" sz="1000" b="1" dirty="0" smtClean="0">
                <a:latin typeface="Arial" pitchFamily="34" charset="0"/>
                <a:cs typeface="Arial" pitchFamily="34" charset="0"/>
              </a:rPr>
            </a:br>
            <a:r>
              <a:rPr lang="es-ES" sz="3500" b="1" dirty="0" smtClean="0">
                <a:latin typeface="Arial" pitchFamily="34" charset="0"/>
                <a:cs typeface="Arial" pitchFamily="34" charset="0"/>
              </a:rPr>
              <a:t>Administración y </a:t>
            </a:r>
            <a:br>
              <a:rPr lang="es-ES" sz="3500" b="1" dirty="0" smtClean="0">
                <a:latin typeface="Arial" pitchFamily="34" charset="0"/>
                <a:cs typeface="Arial" pitchFamily="34" charset="0"/>
              </a:rPr>
            </a:br>
            <a:r>
              <a:rPr lang="es-ES" sz="3500" b="1" dirty="0" smtClean="0">
                <a:latin typeface="Arial" pitchFamily="34" charset="0"/>
                <a:cs typeface="Arial" pitchFamily="34" charset="0"/>
              </a:rPr>
              <a:t>Representación</a:t>
            </a:r>
          </a:p>
        </p:txBody>
      </p:sp>
      <p:pic>
        <p:nvPicPr>
          <p:cNvPr id="13316" name="Picture 6"/>
          <p:cNvPicPr>
            <a:picLocks noChangeAspect="1" noChangeArrowheads="1"/>
          </p:cNvPicPr>
          <p:nvPr/>
        </p:nvPicPr>
        <p:blipFill>
          <a:blip r:embed="rId2" cstate="print"/>
          <a:srcRect/>
          <a:stretch>
            <a:fillRect/>
          </a:stretch>
        </p:blipFill>
        <p:spPr bwMode="auto">
          <a:xfrm>
            <a:off x="6659563" y="692150"/>
            <a:ext cx="2124075" cy="628650"/>
          </a:xfrm>
          <a:prstGeom prst="rect">
            <a:avLst/>
          </a:prstGeom>
          <a:noFill/>
          <a:ln w="9525">
            <a:noFill/>
            <a:miter lim="800000"/>
            <a:headEnd/>
            <a:tailEnd/>
          </a:ln>
        </p:spPr>
      </p:pic>
      <p:pic>
        <p:nvPicPr>
          <p:cNvPr id="13317" name="17 Imagen"/>
          <p:cNvPicPr>
            <a:picLocks noChangeAspect="1"/>
          </p:cNvPicPr>
          <p:nvPr/>
        </p:nvPicPr>
        <p:blipFill>
          <a:blip r:embed="rId3" cstate="print"/>
          <a:srcRect/>
          <a:stretch>
            <a:fillRect/>
          </a:stretch>
        </p:blipFill>
        <p:spPr bwMode="auto">
          <a:xfrm>
            <a:off x="468313" y="355600"/>
            <a:ext cx="1727200" cy="1633538"/>
          </a:xfrm>
          <a:prstGeom prst="rect">
            <a:avLst/>
          </a:prstGeom>
          <a:noFill/>
          <a:ln w="9525">
            <a:noFill/>
            <a:miter lim="800000"/>
            <a:headEnd/>
            <a:tailEnd/>
          </a:ln>
        </p:spPr>
      </p:pic>
      <p:sp>
        <p:nvSpPr>
          <p:cNvPr id="13318" name="5 Rectángulo"/>
          <p:cNvSpPr>
            <a:spLocks noChangeArrowheads="1"/>
          </p:cNvSpPr>
          <p:nvPr/>
        </p:nvSpPr>
        <p:spPr bwMode="auto">
          <a:xfrm>
            <a:off x="2286000" y="642918"/>
            <a:ext cx="4572000" cy="1661993"/>
          </a:xfrm>
          <a:prstGeom prst="rect">
            <a:avLst/>
          </a:prstGeom>
          <a:noFill/>
          <a:ln w="9525">
            <a:noFill/>
            <a:miter lim="800000"/>
            <a:headEnd/>
            <a:tailEnd/>
          </a:ln>
        </p:spPr>
        <p:txBody>
          <a:bodyPr>
            <a:spAutoFit/>
          </a:bodyPr>
          <a:lstStyle/>
          <a:p>
            <a:pPr algn="ctr">
              <a:spcBef>
                <a:spcPts val="600"/>
              </a:spcBef>
              <a:spcAft>
                <a:spcPts val="600"/>
              </a:spcAft>
            </a:pPr>
            <a:r>
              <a:rPr lang="es-ES" b="1" dirty="0">
                <a:solidFill>
                  <a:schemeClr val="tx2"/>
                </a:solidFill>
                <a:latin typeface="Tw Cen MT" pitchFamily="34" charset="0"/>
              </a:rPr>
              <a:t>UNIVERSIDAD NACIONAL DEL SUR</a:t>
            </a:r>
          </a:p>
          <a:p>
            <a:pPr algn="ctr">
              <a:spcBef>
                <a:spcPts val="600"/>
              </a:spcBef>
              <a:spcAft>
                <a:spcPts val="600"/>
              </a:spcAft>
            </a:pPr>
            <a:r>
              <a:rPr lang="es-ES" sz="1400" b="1" dirty="0">
                <a:solidFill>
                  <a:schemeClr val="tx2"/>
                </a:solidFill>
                <a:latin typeface="Tw Cen MT" pitchFamily="34" charset="0"/>
              </a:rPr>
              <a:t>DEPARTAMENTO DE CIENCIAS DE LA ADMINISTRACIÓN</a:t>
            </a:r>
          </a:p>
          <a:p>
            <a:pPr algn="ctr">
              <a:spcBef>
                <a:spcPts val="600"/>
              </a:spcBef>
              <a:spcAft>
                <a:spcPts val="600"/>
              </a:spcAft>
            </a:pPr>
            <a:r>
              <a:rPr lang="es-ES" b="1" dirty="0" smtClean="0">
                <a:solidFill>
                  <a:schemeClr val="tx2"/>
                </a:solidFill>
                <a:latin typeface="Tw Cen MT" pitchFamily="34" charset="0"/>
              </a:rPr>
              <a:t>ACTUACIÓN PROFESIONAL SOCIETARIA</a:t>
            </a:r>
            <a:endParaRPr lang="es-ES" b="1" dirty="0">
              <a:solidFill>
                <a:schemeClr val="tx2"/>
              </a:solidFill>
              <a:latin typeface="Tw Cen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100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Representación – Art. 58 LGS</a:t>
            </a:r>
          </a:p>
        </p:txBody>
      </p:sp>
      <p:graphicFrame>
        <p:nvGraphicFramePr>
          <p:cNvPr id="4" name="3 Diagrama"/>
          <p:cNvGraphicFramePr/>
          <p:nvPr/>
        </p:nvGraphicFramePr>
        <p:xfrm>
          <a:off x="357158" y="1357298"/>
          <a:ext cx="8358246"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2 Marcador de contenido"/>
          <p:cNvSpPr txBox="1">
            <a:spLocks/>
          </p:cNvSpPr>
          <p:nvPr/>
        </p:nvSpPr>
        <p:spPr>
          <a:xfrm>
            <a:off x="571472" y="3429019"/>
            <a:ext cx="8072494" cy="3000377"/>
          </a:xfrm>
          <a:prstGeom prst="rect">
            <a:avLst/>
          </a:prstGeom>
        </p:spPr>
        <p:txBody>
          <a:bodyPr/>
          <a:lstStyle/>
          <a:p>
            <a:pPr marL="273050" indent="-273050" algn="just" eaLnBrk="0" hangingPunct="0">
              <a:spcBef>
                <a:spcPts val="600"/>
              </a:spcBef>
              <a:spcAft>
                <a:spcPts val="600"/>
              </a:spcAft>
              <a:buClr>
                <a:schemeClr val="accent1"/>
              </a:buClr>
              <a:buSzPct val="85000"/>
              <a:buFont typeface="Wingdings 2" pitchFamily="18" charset="2"/>
              <a:buChar char=""/>
              <a:defRPr/>
            </a:pPr>
            <a:r>
              <a:rPr lang="es-ES" sz="1700" b="1" dirty="0" smtClean="0">
                <a:solidFill>
                  <a:schemeClr val="accent6">
                    <a:lumMod val="75000"/>
                  </a:schemeClr>
                </a:solidFill>
                <a:latin typeface="+mn-lt"/>
                <a:cs typeface="+mn-cs"/>
              </a:rPr>
              <a:t>contratos </a:t>
            </a:r>
            <a:r>
              <a:rPr lang="es-ES" sz="1700" b="1" dirty="0">
                <a:solidFill>
                  <a:schemeClr val="accent6">
                    <a:lumMod val="75000"/>
                  </a:schemeClr>
                </a:solidFill>
                <a:latin typeface="+mn-lt"/>
                <a:cs typeface="+mn-cs"/>
              </a:rPr>
              <a:t>celebrados en infracción al régimen de representación plural</a:t>
            </a:r>
          </a:p>
          <a:p>
            <a:pPr algn="just">
              <a:spcBef>
                <a:spcPts val="600"/>
              </a:spcBef>
              <a:spcAft>
                <a:spcPts val="600"/>
              </a:spcAft>
              <a:defRPr/>
            </a:pPr>
            <a:r>
              <a:rPr lang="es-ES" sz="1600" dirty="0">
                <a:sym typeface="Wingdings" pitchFamily="2" charset="2"/>
              </a:rPr>
              <a:t> S</a:t>
            </a:r>
            <a:r>
              <a:rPr lang="es-ES" sz="1600" dirty="0"/>
              <a:t>on inoponibles a la sociedad</a:t>
            </a:r>
          </a:p>
          <a:p>
            <a:pPr algn="just">
              <a:spcBef>
                <a:spcPts val="600"/>
              </a:spcBef>
              <a:spcAft>
                <a:spcPts val="600"/>
              </a:spcAft>
              <a:buFont typeface="Wingdings"/>
              <a:buChar char="à"/>
              <a:defRPr/>
            </a:pPr>
            <a:r>
              <a:rPr lang="es-ES" sz="1600" dirty="0" smtClean="0"/>
              <a:t>El </a:t>
            </a:r>
            <a:r>
              <a:rPr lang="es-ES" sz="1600" dirty="0"/>
              <a:t>3ero puede hacer valer el contrato contra la sociedad y por lo tanto la sociedad queda </a:t>
            </a:r>
            <a:r>
              <a:rPr lang="es-ES" sz="1600" dirty="0" smtClean="0"/>
              <a:t>obligada.</a:t>
            </a:r>
            <a:endParaRPr lang="es-ES" sz="1600" dirty="0"/>
          </a:p>
          <a:p>
            <a:pPr algn="just">
              <a:spcBef>
                <a:spcPts val="600"/>
              </a:spcBef>
              <a:spcAft>
                <a:spcPts val="600"/>
              </a:spcAft>
              <a:buFont typeface="Wingdings"/>
              <a:buChar char="à"/>
              <a:defRPr/>
            </a:pPr>
            <a:r>
              <a:rPr lang="es-ES" sz="1600" dirty="0" smtClean="0">
                <a:sym typeface="Wingdings" pitchFamily="2" charset="2"/>
              </a:rPr>
              <a:t> </a:t>
            </a:r>
            <a:r>
              <a:rPr lang="es-ES" sz="1600" dirty="0">
                <a:sym typeface="Wingdings" pitchFamily="2" charset="2"/>
              </a:rPr>
              <a:t>N</a:t>
            </a:r>
            <a:r>
              <a:rPr lang="es-ES" sz="1600" dirty="0"/>
              <a:t>o opera con 3ero con conocimiento efectivo de que el acto se celebra en infracción de la representación plural (3ero de mala fe)</a:t>
            </a:r>
          </a:p>
          <a:p>
            <a:pPr algn="just">
              <a:spcBef>
                <a:spcPts val="600"/>
              </a:spcBef>
              <a:spcAft>
                <a:spcPts val="600"/>
              </a:spcAft>
              <a:defRPr/>
            </a:pPr>
            <a:r>
              <a:rPr lang="es-ES" sz="1600" dirty="0">
                <a:sym typeface="Wingdings" pitchFamily="2" charset="2"/>
              </a:rPr>
              <a:t> Ca</a:t>
            </a:r>
            <a:r>
              <a:rPr lang="es-ES" sz="1600" dirty="0"/>
              <a:t>rga probatoria </a:t>
            </a:r>
            <a:r>
              <a:rPr lang="es-ES" sz="1600" dirty="0">
                <a:sym typeface="Wingdings" pitchFamily="2" charset="2"/>
              </a:rPr>
              <a:t> </a:t>
            </a:r>
            <a:r>
              <a:rPr lang="es-ES" sz="1600" dirty="0"/>
              <a:t>a cargo de la sociedad.</a:t>
            </a:r>
          </a:p>
          <a:p>
            <a:pPr algn="just">
              <a:spcBef>
                <a:spcPts val="600"/>
              </a:spcBef>
              <a:spcAft>
                <a:spcPts val="600"/>
              </a:spcAft>
              <a:defRPr/>
            </a:pPr>
            <a:endParaRPr lang="es-ES" dirty="0"/>
          </a:p>
          <a:p>
            <a:pPr algn="just">
              <a:spcBef>
                <a:spcPts val="600"/>
              </a:spcBef>
              <a:spcAft>
                <a:spcPts val="600"/>
              </a:spcAft>
              <a:defRPr/>
            </a:pPr>
            <a:endParaRPr lang="es-ES" b="1" dirty="0">
              <a:solidFill>
                <a:schemeClr val="accent6">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100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Representación – Art. 58 LGS</a:t>
            </a:r>
          </a:p>
        </p:txBody>
      </p:sp>
      <p:graphicFrame>
        <p:nvGraphicFramePr>
          <p:cNvPr id="4" name="3 Diagrama"/>
          <p:cNvGraphicFramePr/>
          <p:nvPr/>
        </p:nvGraphicFramePr>
        <p:xfrm>
          <a:off x="571472" y="1428736"/>
          <a:ext cx="8072494" cy="1928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Rectángulo"/>
          <p:cNvSpPr/>
          <p:nvPr/>
        </p:nvSpPr>
        <p:spPr>
          <a:xfrm>
            <a:off x="1285852" y="3732116"/>
            <a:ext cx="6715156" cy="1554272"/>
          </a:xfrm>
          <a:prstGeom prst="rect">
            <a:avLst/>
          </a:prstGeom>
        </p:spPr>
        <p:txBody>
          <a:bodyPr wrap="square">
            <a:spAutoFit/>
          </a:bodyPr>
          <a:lstStyle/>
          <a:p>
            <a:pPr lvl="0" algn="ctr">
              <a:lnSpc>
                <a:spcPct val="100000"/>
              </a:lnSpc>
              <a:spcBef>
                <a:spcPts val="600"/>
              </a:spcBef>
              <a:spcAft>
                <a:spcPts val="600"/>
              </a:spcAft>
            </a:pPr>
            <a:r>
              <a:rPr lang="es-ES" dirty="0" smtClean="0"/>
              <a:t>El contrato constitutivo puede contener limitaciones internas a las facultades de representación. </a:t>
            </a:r>
          </a:p>
          <a:p>
            <a:pPr lvl="0" algn="ctr">
              <a:lnSpc>
                <a:spcPct val="100000"/>
              </a:lnSpc>
              <a:spcBef>
                <a:spcPts val="600"/>
              </a:spcBef>
              <a:spcAft>
                <a:spcPts val="600"/>
              </a:spcAft>
            </a:pPr>
            <a:endParaRPr lang="es-ES" sz="800" dirty="0" smtClean="0"/>
          </a:p>
          <a:p>
            <a:pPr lvl="0" algn="ctr"/>
            <a:r>
              <a:rPr lang="es-ES" dirty="0" smtClean="0"/>
              <a:t>Limitaciones </a:t>
            </a:r>
            <a:r>
              <a:rPr lang="es-ES" dirty="0" smtClean="0">
                <a:sym typeface="Wingdings" pitchFamily="2" charset="2"/>
              </a:rPr>
              <a:t> </a:t>
            </a:r>
            <a:r>
              <a:rPr lang="es-ES" dirty="0" smtClean="0"/>
              <a:t>inoponibles a 3eros      		            (ya que si no se afectaría la seguridad de los negocios).</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1368425" y="2743200"/>
            <a:ext cx="6480175" cy="1673225"/>
          </a:xfrm>
        </p:spPr>
        <p:txBody>
          <a:bodyPr/>
          <a:lstStyle/>
          <a:p>
            <a:pPr>
              <a:defRPr/>
            </a:pPr>
            <a:r>
              <a:rPr lang="es-ES" dirty="0" smtClean="0"/>
              <a:t>Trámite del art. 60 (LgS): </a:t>
            </a:r>
          </a:p>
          <a:p>
            <a:pPr>
              <a:defRPr/>
            </a:pPr>
            <a:r>
              <a:rPr lang="es-ES" dirty="0" smtClean="0"/>
              <a:t>Inscripción y publicación</a:t>
            </a:r>
            <a:endParaRPr lang="es-ES" dirty="0"/>
          </a:p>
        </p:txBody>
      </p:sp>
      <p:sp>
        <p:nvSpPr>
          <p:cNvPr id="21507" name="2 Título"/>
          <p:cNvSpPr>
            <a:spLocks noGrp="1"/>
          </p:cNvSpPr>
          <p:nvPr>
            <p:ph type="title"/>
          </p:nvPr>
        </p:nvSpPr>
        <p:spPr/>
        <p:txBody>
          <a:bodyPr/>
          <a:lstStyle/>
          <a:p>
            <a:r>
              <a:rPr lang="es-ES" smtClean="0"/>
              <a:t>Nombramiento y cesación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100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Designación es en el contrato constitutivo o </a:t>
            </a:r>
            <a:r>
              <a:rPr lang="es-ES" sz="2400" b="1" dirty="0" smtClean="0">
                <a:solidFill>
                  <a:srgbClr val="7B9899"/>
                </a:solidFill>
                <a:latin typeface="+mj-lt"/>
                <a:ea typeface="+mj-ea"/>
                <a:cs typeface="+mj-cs"/>
              </a:rPr>
              <a:t>posteriormente – Inscripción art. 60 LGS</a:t>
            </a:r>
            <a:endParaRPr lang="es-ES" sz="2400" b="1" dirty="0">
              <a:solidFill>
                <a:srgbClr val="7B9899"/>
              </a:solidFill>
              <a:latin typeface="+mj-lt"/>
              <a:ea typeface="+mj-ea"/>
              <a:cs typeface="+mj-cs"/>
            </a:endParaRPr>
          </a:p>
        </p:txBody>
      </p:sp>
      <p:graphicFrame>
        <p:nvGraphicFramePr>
          <p:cNvPr id="4" name="3 Diagrama"/>
          <p:cNvGraphicFramePr/>
          <p:nvPr>
            <p:extLst>
              <p:ext uri="{D42A27DB-BD31-4B8C-83A1-F6EECF244321}">
                <p14:modId xmlns:p14="http://schemas.microsoft.com/office/powerpoint/2010/main" val="2498274440"/>
              </p:ext>
            </p:extLst>
          </p:nvPr>
        </p:nvGraphicFramePr>
        <p:xfrm>
          <a:off x="571472" y="1500174"/>
          <a:ext cx="7929618"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100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Artículo 12 LGS – Modificaciones no inscriptas</a:t>
            </a:r>
          </a:p>
        </p:txBody>
      </p:sp>
      <p:graphicFrame>
        <p:nvGraphicFramePr>
          <p:cNvPr id="4" name="3 Diagrama"/>
          <p:cNvGraphicFramePr/>
          <p:nvPr/>
        </p:nvGraphicFramePr>
        <p:xfrm>
          <a:off x="857224" y="1571612"/>
          <a:ext cx="7500990" cy="285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Diagrama"/>
          <p:cNvGraphicFramePr/>
          <p:nvPr/>
        </p:nvGraphicFramePr>
        <p:xfrm>
          <a:off x="714348" y="2714620"/>
          <a:ext cx="8358246" cy="41433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5 Diagrama"/>
          <p:cNvGraphicFramePr/>
          <p:nvPr/>
        </p:nvGraphicFramePr>
        <p:xfrm>
          <a:off x="2143108" y="5286388"/>
          <a:ext cx="4714908" cy="142876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6 Diagrama"/>
          <p:cNvGraphicFramePr/>
          <p:nvPr/>
        </p:nvGraphicFramePr>
        <p:xfrm>
          <a:off x="2000232" y="4572032"/>
          <a:ext cx="4929222" cy="135729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795446" y="1613257"/>
            <a:ext cx="419100" cy="1419225"/>
          </a:xfrm>
          <a:prstGeom prst="rect">
            <a:avLst/>
          </a:prstGeom>
          <a:noFill/>
          <a:ln w="9525">
            <a:noFill/>
            <a:miter lim="800000"/>
            <a:headEnd/>
            <a:tailEnd/>
          </a:ln>
          <a:effectLst/>
        </p:spPr>
      </p:pic>
      <p:pic>
        <p:nvPicPr>
          <p:cNvPr id="3" name="Picture 4"/>
          <p:cNvPicPr>
            <a:picLocks noChangeAspect="1" noChangeArrowheads="1"/>
          </p:cNvPicPr>
          <p:nvPr/>
        </p:nvPicPr>
        <p:blipFill>
          <a:blip r:embed="rId3" cstate="print"/>
          <a:srcRect/>
          <a:stretch>
            <a:fillRect/>
          </a:stretch>
        </p:blipFill>
        <p:spPr bwMode="auto">
          <a:xfrm>
            <a:off x="1000100" y="1643050"/>
            <a:ext cx="466725" cy="1409700"/>
          </a:xfrm>
          <a:prstGeom prst="rect">
            <a:avLst/>
          </a:prstGeom>
          <a:noFill/>
          <a:ln w="9525">
            <a:noFill/>
            <a:miter lim="800000"/>
            <a:headEnd/>
            <a:tailEnd/>
          </a:ln>
          <a:effectLst/>
        </p:spPr>
      </p:pic>
      <p:pic>
        <p:nvPicPr>
          <p:cNvPr id="4" name="Picture 5"/>
          <p:cNvPicPr>
            <a:picLocks noChangeAspect="1" noChangeArrowheads="1"/>
          </p:cNvPicPr>
          <p:nvPr/>
        </p:nvPicPr>
        <p:blipFill>
          <a:blip r:embed="rId4" cstate="print"/>
          <a:srcRect/>
          <a:stretch>
            <a:fillRect/>
          </a:stretch>
        </p:blipFill>
        <p:spPr bwMode="auto">
          <a:xfrm>
            <a:off x="6804248" y="1592150"/>
            <a:ext cx="447675" cy="1352550"/>
          </a:xfrm>
          <a:prstGeom prst="rect">
            <a:avLst/>
          </a:prstGeom>
          <a:noFill/>
          <a:ln w="9525">
            <a:noFill/>
            <a:miter lim="800000"/>
            <a:headEnd/>
            <a:tailEnd/>
          </a:ln>
          <a:effectLst/>
        </p:spPr>
      </p:pic>
      <p:sp>
        <p:nvSpPr>
          <p:cNvPr id="9" name="8 Elipse"/>
          <p:cNvSpPr/>
          <p:nvPr/>
        </p:nvSpPr>
        <p:spPr>
          <a:xfrm>
            <a:off x="857224" y="357166"/>
            <a:ext cx="1071570"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S.A.</a:t>
            </a:r>
            <a:endParaRPr lang="es-ES" b="1" dirty="0"/>
          </a:p>
        </p:txBody>
      </p:sp>
      <p:sp>
        <p:nvSpPr>
          <p:cNvPr id="13" name="12 Flecha a la derecha con bandas"/>
          <p:cNvSpPr/>
          <p:nvPr/>
        </p:nvSpPr>
        <p:spPr>
          <a:xfrm>
            <a:off x="2214546" y="928670"/>
            <a:ext cx="4143404" cy="357190"/>
          </a:xfrm>
          <a:prstGeom prst="strip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FF0000"/>
                </a:solidFill>
                <a:latin typeface="Arial Narrow" pitchFamily="34" charset="0"/>
              </a:rPr>
              <a:t>OBLIGACIÓN</a:t>
            </a:r>
            <a:endParaRPr lang="es-ES" dirty="0">
              <a:solidFill>
                <a:srgbClr val="FF0000"/>
              </a:solidFill>
              <a:latin typeface="Arial Narrow" pitchFamily="34" charset="0"/>
            </a:endParaRPr>
          </a:p>
        </p:txBody>
      </p:sp>
      <p:grpSp>
        <p:nvGrpSpPr>
          <p:cNvPr id="14" name="13 Grupo"/>
          <p:cNvGrpSpPr/>
          <p:nvPr/>
        </p:nvGrpSpPr>
        <p:grpSpPr>
          <a:xfrm>
            <a:off x="1500166" y="3667757"/>
            <a:ext cx="6215106" cy="449280"/>
            <a:chOff x="0" y="24443"/>
            <a:chExt cx="6215106" cy="449280"/>
          </a:xfrm>
        </p:grpSpPr>
        <p:sp>
          <p:nvSpPr>
            <p:cNvPr id="27" name="26 Rectángulo redondeado"/>
            <p:cNvSpPr/>
            <p:nvPr/>
          </p:nvSpPr>
          <p:spPr>
            <a:xfrm>
              <a:off x="0" y="24443"/>
              <a:ext cx="6215106" cy="44928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8" name="27 Rectángulo"/>
            <p:cNvSpPr/>
            <p:nvPr/>
          </p:nvSpPr>
          <p:spPr>
            <a:xfrm>
              <a:off x="21932" y="46375"/>
              <a:ext cx="6171242" cy="4054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b="1" kern="1200" dirty="0" smtClean="0"/>
                <a:t>FALTA DE INSCRIPCIÓN DE LA DESIGNACIÓN</a:t>
              </a:r>
              <a:endParaRPr lang="es-ES" sz="1600" kern="1200" dirty="0"/>
            </a:p>
          </p:txBody>
        </p:sp>
      </p:grpSp>
      <p:grpSp>
        <p:nvGrpSpPr>
          <p:cNvPr id="15" name="14 Grupo"/>
          <p:cNvGrpSpPr/>
          <p:nvPr/>
        </p:nvGrpSpPr>
        <p:grpSpPr>
          <a:xfrm>
            <a:off x="1500166" y="4186157"/>
            <a:ext cx="6215106" cy="449280"/>
            <a:chOff x="0" y="542843"/>
            <a:chExt cx="6215106" cy="449280"/>
          </a:xfrm>
        </p:grpSpPr>
        <p:sp>
          <p:nvSpPr>
            <p:cNvPr id="25" name="24 Rectángulo redondeado"/>
            <p:cNvSpPr/>
            <p:nvPr/>
          </p:nvSpPr>
          <p:spPr>
            <a:xfrm>
              <a:off x="0" y="542843"/>
              <a:ext cx="6215106" cy="449280"/>
            </a:xfrm>
            <a:prstGeom prst="roundRect">
              <a:avLst/>
            </a:prstGeom>
          </p:spPr>
          <p:style>
            <a:lnRef idx="2">
              <a:schemeClr val="lt1">
                <a:hueOff val="0"/>
                <a:satOff val="0"/>
                <a:lumOff val="0"/>
                <a:alphaOff val="0"/>
              </a:schemeClr>
            </a:lnRef>
            <a:fillRef idx="1">
              <a:schemeClr val="accent2">
                <a:hueOff val="1932342"/>
                <a:satOff val="-20663"/>
                <a:lumOff val="5392"/>
                <a:alphaOff val="0"/>
              </a:schemeClr>
            </a:fillRef>
            <a:effectRef idx="0">
              <a:schemeClr val="accent2">
                <a:hueOff val="1932342"/>
                <a:satOff val="-20663"/>
                <a:lumOff val="5392"/>
                <a:alphaOff val="0"/>
              </a:schemeClr>
            </a:effectRef>
            <a:fontRef idx="minor">
              <a:schemeClr val="lt1"/>
            </a:fontRef>
          </p:style>
        </p:sp>
        <p:sp>
          <p:nvSpPr>
            <p:cNvPr id="26" name="25 Rectángulo"/>
            <p:cNvSpPr/>
            <p:nvPr/>
          </p:nvSpPr>
          <p:spPr>
            <a:xfrm>
              <a:off x="21932" y="564775"/>
              <a:ext cx="6171242" cy="4054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OBLIGA A LOS SOCIOS</a:t>
              </a:r>
              <a:endParaRPr lang="es-ES" sz="1600" kern="1200" dirty="0"/>
            </a:p>
          </p:txBody>
        </p:sp>
      </p:grpSp>
      <p:grpSp>
        <p:nvGrpSpPr>
          <p:cNvPr id="16" name="15 Grupo"/>
          <p:cNvGrpSpPr/>
          <p:nvPr/>
        </p:nvGrpSpPr>
        <p:grpSpPr>
          <a:xfrm>
            <a:off x="1500166" y="4704558"/>
            <a:ext cx="6215106" cy="449280"/>
            <a:chOff x="0" y="1061244"/>
            <a:chExt cx="6215106" cy="449280"/>
          </a:xfrm>
        </p:grpSpPr>
        <p:sp>
          <p:nvSpPr>
            <p:cNvPr id="23" name="22 Rectángulo redondeado"/>
            <p:cNvSpPr/>
            <p:nvPr/>
          </p:nvSpPr>
          <p:spPr>
            <a:xfrm>
              <a:off x="0" y="1061244"/>
              <a:ext cx="6215106" cy="449280"/>
            </a:xfrm>
            <a:prstGeom prst="roundRect">
              <a:avLst/>
            </a:prstGeom>
          </p:spPr>
          <p:style>
            <a:lnRef idx="2">
              <a:schemeClr val="lt1">
                <a:hueOff val="0"/>
                <a:satOff val="0"/>
                <a:lumOff val="0"/>
                <a:alphaOff val="0"/>
              </a:schemeClr>
            </a:lnRef>
            <a:fillRef idx="1">
              <a:schemeClr val="accent2">
                <a:hueOff val="3864684"/>
                <a:satOff val="-41326"/>
                <a:lumOff val="10784"/>
                <a:alphaOff val="0"/>
              </a:schemeClr>
            </a:fillRef>
            <a:effectRef idx="0">
              <a:schemeClr val="accent2">
                <a:hueOff val="3864684"/>
                <a:satOff val="-41326"/>
                <a:lumOff val="10784"/>
                <a:alphaOff val="0"/>
              </a:schemeClr>
            </a:effectRef>
            <a:fontRef idx="minor">
              <a:schemeClr val="lt1"/>
            </a:fontRef>
          </p:style>
        </p:sp>
        <p:sp>
          <p:nvSpPr>
            <p:cNvPr id="24" name="23 Rectángulo"/>
            <p:cNvSpPr/>
            <p:nvPr/>
          </p:nvSpPr>
          <p:spPr>
            <a:xfrm>
              <a:off x="21932" y="1083176"/>
              <a:ext cx="6171242" cy="4054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INOPONIBLE FRENTE A 3EROS.</a:t>
              </a:r>
              <a:endParaRPr lang="es-ES" sz="1600" kern="1200" dirty="0"/>
            </a:p>
          </p:txBody>
        </p:sp>
      </p:grpSp>
      <p:grpSp>
        <p:nvGrpSpPr>
          <p:cNvPr id="17" name="16 Grupo"/>
          <p:cNvGrpSpPr/>
          <p:nvPr/>
        </p:nvGrpSpPr>
        <p:grpSpPr>
          <a:xfrm>
            <a:off x="1500166" y="5222958"/>
            <a:ext cx="6215106" cy="449280"/>
            <a:chOff x="0" y="1579644"/>
            <a:chExt cx="6215106" cy="449280"/>
          </a:xfrm>
        </p:grpSpPr>
        <p:sp>
          <p:nvSpPr>
            <p:cNvPr id="21" name="20 Rectángulo redondeado"/>
            <p:cNvSpPr/>
            <p:nvPr/>
          </p:nvSpPr>
          <p:spPr>
            <a:xfrm>
              <a:off x="0" y="1579644"/>
              <a:ext cx="6215106" cy="449280"/>
            </a:xfrm>
            <a:prstGeom prst="roundRect">
              <a:avLst/>
            </a:prstGeom>
          </p:spPr>
          <p:style>
            <a:lnRef idx="2">
              <a:schemeClr val="lt1">
                <a:hueOff val="0"/>
                <a:satOff val="0"/>
                <a:lumOff val="0"/>
                <a:alphaOff val="0"/>
              </a:schemeClr>
            </a:lnRef>
            <a:fillRef idx="1">
              <a:schemeClr val="accent2">
                <a:hueOff val="5797025"/>
                <a:satOff val="-61990"/>
                <a:lumOff val="16177"/>
                <a:alphaOff val="0"/>
              </a:schemeClr>
            </a:fillRef>
            <a:effectRef idx="0">
              <a:schemeClr val="accent2">
                <a:hueOff val="5797025"/>
                <a:satOff val="-61990"/>
                <a:lumOff val="16177"/>
                <a:alphaOff val="0"/>
              </a:schemeClr>
            </a:effectRef>
            <a:fontRef idx="minor">
              <a:schemeClr val="lt1"/>
            </a:fontRef>
          </p:style>
        </p:sp>
        <p:sp>
          <p:nvSpPr>
            <p:cNvPr id="22" name="21 Rectángulo"/>
            <p:cNvSpPr/>
            <p:nvPr/>
          </p:nvSpPr>
          <p:spPr>
            <a:xfrm>
              <a:off x="21932" y="1601576"/>
              <a:ext cx="6171242" cy="4054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3EROS. PUEDEN HACERLAS VALER CONTRA LA SOCIEDAD</a:t>
              </a:r>
              <a:endParaRPr lang="es-ES" sz="1600" kern="1200" dirty="0"/>
            </a:p>
          </p:txBody>
        </p:sp>
      </p:grpSp>
      <p:grpSp>
        <p:nvGrpSpPr>
          <p:cNvPr id="18" name="17 Grupo"/>
          <p:cNvGrpSpPr/>
          <p:nvPr/>
        </p:nvGrpSpPr>
        <p:grpSpPr>
          <a:xfrm>
            <a:off x="1500166" y="5765802"/>
            <a:ext cx="6215106" cy="449280"/>
            <a:chOff x="0" y="2122488"/>
            <a:chExt cx="6215106" cy="449280"/>
          </a:xfrm>
        </p:grpSpPr>
        <p:sp>
          <p:nvSpPr>
            <p:cNvPr id="19" name="18 Rectángulo redondeado"/>
            <p:cNvSpPr/>
            <p:nvPr/>
          </p:nvSpPr>
          <p:spPr>
            <a:xfrm>
              <a:off x="0" y="2122488"/>
              <a:ext cx="6215106" cy="449280"/>
            </a:xfrm>
            <a:prstGeom prst="roundRect">
              <a:avLst/>
            </a:prstGeom>
          </p:spPr>
          <p:style>
            <a:lnRef idx="2">
              <a:schemeClr val="lt1">
                <a:hueOff val="0"/>
                <a:satOff val="0"/>
                <a:lumOff val="0"/>
                <a:alphaOff val="0"/>
              </a:schemeClr>
            </a:lnRef>
            <a:fillRef idx="1">
              <a:schemeClr val="accent2">
                <a:hueOff val="7729367"/>
                <a:satOff val="-82653"/>
                <a:lumOff val="21569"/>
                <a:alphaOff val="0"/>
              </a:schemeClr>
            </a:fillRef>
            <a:effectRef idx="0">
              <a:schemeClr val="accent2">
                <a:hueOff val="7729367"/>
                <a:satOff val="-82653"/>
                <a:lumOff val="21569"/>
                <a:alphaOff val="0"/>
              </a:schemeClr>
            </a:effectRef>
            <a:fontRef idx="minor">
              <a:schemeClr val="lt1"/>
            </a:fontRef>
          </p:style>
        </p:sp>
        <p:sp>
          <p:nvSpPr>
            <p:cNvPr id="20" name="19 Rectángulo"/>
            <p:cNvSpPr/>
            <p:nvPr/>
          </p:nvSpPr>
          <p:spPr>
            <a:xfrm>
              <a:off x="21932" y="2144420"/>
              <a:ext cx="6171242" cy="4054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sz="1600" kern="1200" dirty="0" smtClean="0"/>
                <a:t>SALVO	 </a:t>
              </a:r>
              <a:r>
                <a:rPr lang="es-ES" sz="1600" kern="1200" dirty="0" smtClean="0">
                  <a:sym typeface="Wingdings"/>
                </a:rPr>
                <a:t></a:t>
              </a:r>
              <a:r>
                <a:rPr lang="es-ES" sz="1600" kern="1200" dirty="0" smtClean="0"/>
                <a:t> 3EROS DE MALA FE (OPONIBILIDAD)</a:t>
              </a:r>
              <a:endParaRPr lang="es-ES" sz="1600" kern="1200" dirty="0"/>
            </a:p>
          </p:txBody>
        </p:sp>
      </p:grpSp>
      <p:sp>
        <p:nvSpPr>
          <p:cNvPr id="29" name="28 Flecha a la derecha con bandas"/>
          <p:cNvSpPr/>
          <p:nvPr/>
        </p:nvSpPr>
        <p:spPr>
          <a:xfrm flipH="1">
            <a:off x="2214546" y="571480"/>
            <a:ext cx="4071966" cy="357190"/>
          </a:xfrm>
          <a:prstGeom prst="strip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FF0000"/>
                </a:solidFill>
                <a:latin typeface="Arial Narrow" pitchFamily="34" charset="0"/>
              </a:rPr>
              <a:t>OBLIGACIÓN</a:t>
            </a:r>
            <a:endParaRPr lang="es-ES" dirty="0">
              <a:solidFill>
                <a:srgbClr val="FF0000"/>
              </a:solidFill>
              <a:latin typeface="Arial Narrow"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4159"/>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Régimen de renuncia</a:t>
            </a:r>
          </a:p>
        </p:txBody>
      </p:sp>
      <p:graphicFrame>
        <p:nvGraphicFramePr>
          <p:cNvPr id="4" name="3 Diagrama"/>
          <p:cNvGraphicFramePr/>
          <p:nvPr>
            <p:extLst>
              <p:ext uri="{D42A27DB-BD31-4B8C-83A1-F6EECF244321}">
                <p14:modId xmlns:p14="http://schemas.microsoft.com/office/powerpoint/2010/main" val="3647606609"/>
              </p:ext>
            </p:extLst>
          </p:nvPr>
        </p:nvGraphicFramePr>
        <p:xfrm>
          <a:off x="785786" y="1500174"/>
          <a:ext cx="7572428"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100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Régimen de remoción</a:t>
            </a:r>
          </a:p>
        </p:txBody>
      </p:sp>
      <p:graphicFrame>
        <p:nvGraphicFramePr>
          <p:cNvPr id="4" name="3 Diagrama"/>
          <p:cNvGraphicFramePr/>
          <p:nvPr>
            <p:extLst>
              <p:ext uri="{D42A27DB-BD31-4B8C-83A1-F6EECF244321}">
                <p14:modId xmlns:p14="http://schemas.microsoft.com/office/powerpoint/2010/main" val="1309078296"/>
              </p:ext>
            </p:extLst>
          </p:nvPr>
        </p:nvGraphicFramePr>
        <p:xfrm>
          <a:off x="428596" y="1428736"/>
          <a:ext cx="814393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100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Trámite en DPPJ - DG Nº 45/15 + DG Nº 51/16</a:t>
            </a:r>
          </a:p>
        </p:txBody>
      </p:sp>
      <p:graphicFrame>
        <p:nvGraphicFramePr>
          <p:cNvPr id="4" name="3 Diagrama"/>
          <p:cNvGraphicFramePr/>
          <p:nvPr>
            <p:extLst>
              <p:ext uri="{D42A27DB-BD31-4B8C-83A1-F6EECF244321}">
                <p14:modId xmlns:p14="http://schemas.microsoft.com/office/powerpoint/2010/main" val="2903176671"/>
              </p:ext>
            </p:extLst>
          </p:nvPr>
        </p:nvGraphicFramePr>
        <p:xfrm>
          <a:off x="571472" y="1214422"/>
          <a:ext cx="8001056" cy="478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792411"/>
            <a:ext cx="8534400" cy="758825"/>
          </a:xfrm>
          <a:prstGeom prst="rect">
            <a:avLst/>
          </a:prstGeom>
          <a:noFill/>
          <a:ln w="9525">
            <a:noFill/>
            <a:miter lim="800000"/>
            <a:headEnd/>
            <a:tailEnd/>
          </a:ln>
        </p:spPr>
        <p:txBody>
          <a:bodyPr anchor="b"/>
          <a:lstStyle/>
          <a:p>
            <a:pPr>
              <a:defRPr/>
            </a:pPr>
            <a:r>
              <a:rPr lang="es-ES" sz="2400" b="1" dirty="0" smtClean="0">
                <a:solidFill>
                  <a:srgbClr val="7B9899"/>
                </a:solidFill>
                <a:latin typeface="+mj-lt"/>
                <a:ea typeface="+mj-ea"/>
                <a:cs typeface="+mj-cs"/>
              </a:rPr>
              <a:t>DG Nº 45/15 - </a:t>
            </a:r>
            <a:r>
              <a:rPr lang="es-ES" sz="2400" dirty="0"/>
              <a:t>Art. 173 - Inscripción de designación o remoción de autoridades</a:t>
            </a:r>
          </a:p>
          <a:p>
            <a:pPr>
              <a:defRPr/>
            </a:pPr>
            <a:endParaRPr lang="es-ES" sz="2400" b="1" dirty="0">
              <a:solidFill>
                <a:srgbClr val="7B9899"/>
              </a:solidFill>
              <a:latin typeface="+mj-lt"/>
              <a:ea typeface="+mj-ea"/>
              <a:cs typeface="+mj-cs"/>
            </a:endParaRPr>
          </a:p>
        </p:txBody>
      </p:sp>
      <p:sp>
        <p:nvSpPr>
          <p:cNvPr id="5" name="CuadroTexto 4"/>
          <p:cNvSpPr txBox="1"/>
          <p:nvPr/>
        </p:nvSpPr>
        <p:spPr>
          <a:xfrm>
            <a:off x="611560" y="1772816"/>
            <a:ext cx="7579319" cy="4031873"/>
          </a:xfrm>
          <a:prstGeom prst="rect">
            <a:avLst/>
          </a:prstGeom>
          <a:noFill/>
        </p:spPr>
        <p:txBody>
          <a:bodyPr wrap="square" rtlCol="0">
            <a:spAutoFit/>
          </a:bodyPr>
          <a:lstStyle/>
          <a:p>
            <a:pPr marL="285750" lvl="0" indent="-285750" algn="just">
              <a:lnSpc>
                <a:spcPct val="100000"/>
              </a:lnSpc>
              <a:spcBef>
                <a:spcPts val="600"/>
              </a:spcBef>
              <a:spcAft>
                <a:spcPts val="600"/>
              </a:spcAft>
              <a:buFont typeface="Wingdings" panose="05000000000000000000" pitchFamily="2" charset="2"/>
              <a:buChar char="ü"/>
            </a:pPr>
            <a:r>
              <a:rPr lang="es-ES" dirty="0"/>
              <a:t>Formulario de Minuta Rogatoria.</a:t>
            </a:r>
          </a:p>
          <a:p>
            <a:pPr marL="285750" lvl="0" indent="-285750" algn="just">
              <a:lnSpc>
                <a:spcPct val="100000"/>
              </a:lnSpc>
              <a:spcBef>
                <a:spcPts val="600"/>
              </a:spcBef>
              <a:spcAft>
                <a:spcPts val="600"/>
              </a:spcAft>
              <a:buFont typeface="Wingdings" panose="05000000000000000000" pitchFamily="2" charset="2"/>
              <a:buChar char="ü"/>
            </a:pPr>
            <a:r>
              <a:rPr lang="es-ES" dirty="0"/>
              <a:t>Copia mecanografiada certificada en cuanto a contenido y copia certificada del Acta de Asamblea, Reunión de Socios, Gerencia o Directorio que resuelve alguno de los temas enunciados en el encabezamiento del presente.</a:t>
            </a:r>
          </a:p>
          <a:p>
            <a:pPr marL="285750" lvl="0" indent="-285750" algn="just">
              <a:lnSpc>
                <a:spcPct val="100000"/>
              </a:lnSpc>
              <a:spcBef>
                <a:spcPts val="600"/>
              </a:spcBef>
              <a:spcAft>
                <a:spcPts val="600"/>
              </a:spcAft>
              <a:buFont typeface="Wingdings" panose="05000000000000000000" pitchFamily="2" charset="2"/>
              <a:buChar char="ü"/>
            </a:pPr>
            <a:r>
              <a:rPr lang="es-ES" dirty="0"/>
              <a:t>Justificación del Quórum. </a:t>
            </a:r>
          </a:p>
          <a:p>
            <a:pPr marL="285750" lvl="0" indent="-285750" algn="just">
              <a:lnSpc>
                <a:spcPct val="100000"/>
              </a:lnSpc>
              <a:spcBef>
                <a:spcPts val="600"/>
              </a:spcBef>
              <a:spcAft>
                <a:spcPts val="600"/>
              </a:spcAft>
              <a:buFont typeface="Wingdings" panose="05000000000000000000" pitchFamily="2" charset="2"/>
              <a:buChar char="ü"/>
            </a:pPr>
            <a:r>
              <a:rPr lang="es-ES" dirty="0"/>
              <a:t>DDJJ suscripta por los integrantes de la </a:t>
            </a:r>
            <a:r>
              <a:rPr lang="es-ES" dirty="0" err="1"/>
              <a:t>adm</a:t>
            </a:r>
            <a:r>
              <a:rPr lang="es-ES" dirty="0"/>
              <a:t>. de no hallarse afectados por inhabilidades o incompatibilidades legales o reglamentarias para ocupar los cargos, y dar cumplimiento a lo normado por Res. 11/11 de la UIF o la que en el futuro la reemplace </a:t>
            </a:r>
            <a:r>
              <a:rPr lang="es-ES" i="1" dirty="0">
                <a:sym typeface="Wingdings" pitchFamily="2" charset="2"/>
              </a:rPr>
              <a:t> </a:t>
            </a:r>
            <a:r>
              <a:rPr lang="es-ES" i="1" dirty="0"/>
              <a:t>Ver modificación del artículo por DG 51/16, art. 2</a:t>
            </a:r>
            <a:r>
              <a:rPr lang="es-ES" dirty="0"/>
              <a:t>.</a:t>
            </a:r>
          </a:p>
          <a:p>
            <a:pPr marL="285750" lvl="0" indent="-285750" algn="just">
              <a:lnSpc>
                <a:spcPct val="100000"/>
              </a:lnSpc>
              <a:spcBef>
                <a:spcPts val="600"/>
              </a:spcBef>
              <a:spcAft>
                <a:spcPts val="600"/>
              </a:spcAft>
              <a:buFont typeface="Wingdings" panose="05000000000000000000" pitchFamily="2" charset="2"/>
              <a:buChar char="ü"/>
            </a:pPr>
            <a:r>
              <a:rPr lang="es-ES" dirty="0"/>
              <a:t>Aviso que exige el art. 60 de la LGS.</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pPr eaLnBrk="1" hangingPunct="1"/>
            <a:r>
              <a:rPr lang="es-ES" sz="2400" b="1" dirty="0" smtClean="0">
                <a:solidFill>
                  <a:srgbClr val="7B9899"/>
                </a:solidFill>
              </a:rPr>
              <a:t>LA ORGANIZACIÓN DE LA SOCIEDAD</a:t>
            </a:r>
            <a:endParaRPr lang="es-ES" sz="2400" dirty="0" smtClean="0">
              <a:solidFill>
                <a:srgbClr val="7B9899"/>
              </a:solidFill>
            </a:endParaRPr>
          </a:p>
        </p:txBody>
      </p:sp>
      <p:graphicFrame>
        <p:nvGraphicFramePr>
          <p:cNvPr id="4" name="3 Diagrama"/>
          <p:cNvGraphicFramePr/>
          <p:nvPr/>
        </p:nvGraphicFramePr>
        <p:xfrm>
          <a:off x="1500166" y="1142984"/>
          <a:ext cx="6429420" cy="5246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52442" y="692696"/>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DG Nº </a:t>
            </a:r>
            <a:r>
              <a:rPr lang="es-ES" sz="2400" b="1" dirty="0" smtClean="0">
                <a:solidFill>
                  <a:srgbClr val="7B9899"/>
                </a:solidFill>
                <a:latin typeface="+mj-lt"/>
                <a:ea typeface="+mj-ea"/>
                <a:cs typeface="+mj-cs"/>
              </a:rPr>
              <a:t>45/15 - </a:t>
            </a:r>
            <a:r>
              <a:rPr lang="es-ES" sz="2400" dirty="0"/>
              <a:t>Art. 174 - Renuncia de Integrantes del Órgano de Administración o de Fiscalización </a:t>
            </a:r>
          </a:p>
          <a:p>
            <a:pPr>
              <a:defRPr/>
            </a:pPr>
            <a:endParaRPr lang="es-ES" sz="2400" b="1" dirty="0">
              <a:solidFill>
                <a:srgbClr val="7B9899"/>
              </a:solidFill>
              <a:latin typeface="+mj-lt"/>
              <a:ea typeface="+mj-ea"/>
              <a:cs typeface="+mj-cs"/>
            </a:endParaRPr>
          </a:p>
        </p:txBody>
      </p:sp>
      <p:sp>
        <p:nvSpPr>
          <p:cNvPr id="2" name="CuadroTexto 1"/>
          <p:cNvSpPr txBox="1"/>
          <p:nvPr/>
        </p:nvSpPr>
        <p:spPr>
          <a:xfrm>
            <a:off x="739222" y="2060848"/>
            <a:ext cx="7560840" cy="2769989"/>
          </a:xfrm>
          <a:prstGeom prst="rect">
            <a:avLst/>
          </a:prstGeom>
          <a:noFill/>
        </p:spPr>
        <p:txBody>
          <a:bodyPr wrap="square" rtlCol="0">
            <a:spAutoFit/>
          </a:bodyPr>
          <a:lstStyle/>
          <a:p>
            <a:pPr marL="285750" lvl="0" indent="-285750" algn="just">
              <a:lnSpc>
                <a:spcPct val="100000"/>
              </a:lnSpc>
              <a:spcBef>
                <a:spcPts val="600"/>
              </a:spcBef>
              <a:spcAft>
                <a:spcPts val="600"/>
              </a:spcAft>
              <a:buFont typeface="Wingdings" panose="05000000000000000000" pitchFamily="2" charset="2"/>
              <a:buChar char="ü"/>
            </a:pPr>
            <a:r>
              <a:rPr lang="es-ES" dirty="0"/>
              <a:t>Además de los recaudos de los incisos a), b) y c) del art. 173:</a:t>
            </a:r>
          </a:p>
          <a:p>
            <a:pPr marL="285750" lvl="0" indent="-285750" algn="just">
              <a:lnSpc>
                <a:spcPct val="100000"/>
              </a:lnSpc>
              <a:spcBef>
                <a:spcPts val="600"/>
              </a:spcBef>
              <a:spcAft>
                <a:spcPts val="600"/>
              </a:spcAft>
              <a:buFont typeface="Wingdings" panose="05000000000000000000" pitchFamily="2" charset="2"/>
              <a:buChar char="ü"/>
            </a:pPr>
            <a:r>
              <a:rPr lang="es-ES" dirty="0"/>
              <a:t>Acreditación por medio fehaciente de la presentación de la renuncia por el integrante del órgano de administración a la sociedad, como asimismo la notificación de la aceptación de la renuncia por la sociedad comunicada al renunciante.</a:t>
            </a:r>
          </a:p>
          <a:p>
            <a:pPr marL="285750" lvl="0" indent="-285750" algn="just">
              <a:lnSpc>
                <a:spcPct val="100000"/>
              </a:lnSpc>
              <a:spcBef>
                <a:spcPts val="600"/>
              </a:spcBef>
              <a:spcAft>
                <a:spcPts val="600"/>
              </a:spcAft>
              <a:buFont typeface="Wingdings" panose="05000000000000000000" pitchFamily="2" charset="2"/>
              <a:buChar char="ü"/>
            </a:pPr>
            <a:r>
              <a:rPr lang="es-ES" dirty="0"/>
              <a:t>En el acta del órgano que resuelva la aceptación o rechazo de la renuncia, deberá consignarse el nombre y apellido del suplente.</a:t>
            </a:r>
          </a:p>
          <a:p>
            <a:pPr marL="285750" lvl="0" indent="-285750" algn="just">
              <a:lnSpc>
                <a:spcPct val="100000"/>
              </a:lnSpc>
              <a:spcBef>
                <a:spcPts val="600"/>
              </a:spcBef>
              <a:spcAft>
                <a:spcPts val="600"/>
              </a:spcAft>
              <a:buFont typeface="Wingdings" panose="05000000000000000000" pitchFamily="2" charset="2"/>
              <a:buChar char="ü"/>
            </a:pPr>
            <a:r>
              <a:rPr lang="es-ES" dirty="0"/>
              <a:t>Aviso que exige el art. 60 LGS</a:t>
            </a:r>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367817" y="54868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DG Nº </a:t>
            </a:r>
            <a:r>
              <a:rPr lang="es-ES" sz="2400" b="1" dirty="0" smtClean="0">
                <a:solidFill>
                  <a:srgbClr val="7B9899"/>
                </a:solidFill>
                <a:latin typeface="+mj-lt"/>
                <a:ea typeface="+mj-ea"/>
                <a:cs typeface="+mj-cs"/>
              </a:rPr>
              <a:t>51/16 - </a:t>
            </a:r>
            <a:r>
              <a:rPr lang="es-AR" dirty="0" err="1"/>
              <a:t>Mod</a:t>
            </a:r>
            <a:r>
              <a:rPr lang="es-AR" dirty="0"/>
              <a:t>. inc. d). Se tendrán por satisfechas</a:t>
            </a:r>
          </a:p>
          <a:p>
            <a:pPr>
              <a:defRPr/>
            </a:pPr>
            <a:endParaRPr lang="es-ES" b="1" dirty="0">
              <a:solidFill>
                <a:srgbClr val="7B9899"/>
              </a:solidFill>
              <a:latin typeface="+mj-lt"/>
              <a:ea typeface="+mj-ea"/>
              <a:cs typeface="+mj-cs"/>
            </a:endParaRPr>
          </a:p>
        </p:txBody>
      </p:sp>
      <p:sp>
        <p:nvSpPr>
          <p:cNvPr id="2" name="CuadroTexto 1"/>
          <p:cNvSpPr txBox="1"/>
          <p:nvPr/>
        </p:nvSpPr>
        <p:spPr>
          <a:xfrm>
            <a:off x="367817" y="1628800"/>
            <a:ext cx="8227391" cy="4632037"/>
          </a:xfrm>
          <a:prstGeom prst="rect">
            <a:avLst/>
          </a:prstGeom>
          <a:noFill/>
        </p:spPr>
        <p:txBody>
          <a:bodyPr wrap="square" rtlCol="0">
            <a:spAutoFit/>
          </a:bodyPr>
          <a:lstStyle/>
          <a:p>
            <a:pPr lvl="0" algn="just">
              <a:lnSpc>
                <a:spcPct val="100000"/>
              </a:lnSpc>
              <a:spcBef>
                <a:spcPts val="600"/>
              </a:spcBef>
              <a:spcAft>
                <a:spcPts val="600"/>
              </a:spcAft>
            </a:pPr>
            <a:r>
              <a:rPr lang="es-AR" dirty="0"/>
              <a:t>A) Cuando la constitución de la sociedad se celebre por escritura pública, mediante DDJJ expresada en el mismo por los integrantes del órgano de administración, representación y fiscalización que se encuentren presentes, acepten el cargo para el que son designados y presten las declaraciones juradas antes mencionadas.</a:t>
            </a:r>
            <a:endParaRPr lang="es-ES" dirty="0"/>
          </a:p>
          <a:p>
            <a:pPr lvl="0" algn="just">
              <a:lnSpc>
                <a:spcPct val="100000"/>
              </a:lnSpc>
              <a:spcBef>
                <a:spcPts val="600"/>
              </a:spcBef>
              <a:spcAft>
                <a:spcPts val="600"/>
              </a:spcAft>
            </a:pPr>
            <a:r>
              <a:rPr lang="es-AR" dirty="0"/>
              <a:t>B) Cuando la constitución de la sociedad se celebre por instrumento privado, se </a:t>
            </a:r>
            <a:r>
              <a:rPr lang="es-AR" b="1" dirty="0"/>
              <a:t>acompañará DDJJ con certificación notarial de firmas de los integrantes del órgano de administración, representación y fiscalización</a:t>
            </a:r>
            <a:r>
              <a:rPr lang="es-ES" b="1" dirty="0"/>
              <a:t>, pudiendo incluirse en un solo acto la aceptación de cargo </a:t>
            </a:r>
            <a:r>
              <a:rPr lang="es-AR" b="1" dirty="0"/>
              <a:t>para el que son designados y las DDJJ antes mencionadas</a:t>
            </a:r>
            <a:r>
              <a:rPr lang="es-AR" dirty="0"/>
              <a:t>.</a:t>
            </a:r>
            <a:endParaRPr lang="es-ES" dirty="0"/>
          </a:p>
          <a:p>
            <a:pPr lvl="0" algn="just">
              <a:lnSpc>
                <a:spcPct val="100000"/>
              </a:lnSpc>
              <a:spcBef>
                <a:spcPts val="600"/>
              </a:spcBef>
              <a:spcAft>
                <a:spcPts val="600"/>
              </a:spcAft>
            </a:pPr>
            <a:r>
              <a:rPr lang="es-ES" dirty="0"/>
              <a:t>C) Cuando se </a:t>
            </a:r>
            <a:r>
              <a:rPr lang="es-ES" dirty="0" err="1"/>
              <a:t>rogue</a:t>
            </a:r>
            <a:r>
              <a:rPr lang="es-ES" dirty="0"/>
              <a:t> la </a:t>
            </a:r>
            <a:r>
              <a:rPr lang="es-AR" dirty="0"/>
              <a:t>inscripción de trámites de designación de integrantes del órgano de administración, representación y fiscalización regulados en el art. 173 de la DG 45/2015, se tendrán por satisfechas en los mismos términos que se indica en el incido b)</a:t>
            </a:r>
            <a:r>
              <a:rPr lang="es-ES" dirty="0"/>
              <a:t> precedente.</a:t>
            </a:r>
          </a:p>
          <a:p>
            <a:endParaRPr lang="es-A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467544" y="1844824"/>
            <a:ext cx="7992888" cy="3370153"/>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ü"/>
            </a:pPr>
            <a:r>
              <a:rPr lang="es-AR" dirty="0"/>
              <a:t>Los administradores designados deberán constituir domicilio especial en la República.</a:t>
            </a:r>
          </a:p>
          <a:p>
            <a:pPr marL="285750" indent="-285750" algn="just">
              <a:spcBef>
                <a:spcPts val="600"/>
              </a:spcBef>
              <a:buFont typeface="Wingdings" panose="05000000000000000000" pitchFamily="2" charset="2"/>
              <a:buChar char="ü"/>
            </a:pPr>
            <a:r>
              <a:rPr lang="es-AR" dirty="0" smtClean="0"/>
              <a:t>Declaración </a:t>
            </a:r>
            <a:r>
              <a:rPr lang="es-AR" dirty="0"/>
              <a:t>jurada de no encontrarse afectado por inhabilidades e incompatibilidades para desempeñar el cargo por cada uno de los integrantes del órgano de administración y fiscalización en su caso (art. 264 L.G.S. y art. 139 inc. c) Disp. D.P.P.J. Nº 45/15).</a:t>
            </a:r>
          </a:p>
          <a:p>
            <a:pPr marL="285750" indent="-285750" algn="just">
              <a:spcBef>
                <a:spcPts val="600"/>
              </a:spcBef>
              <a:buFont typeface="Wingdings" panose="05000000000000000000" pitchFamily="2" charset="2"/>
              <a:buChar char="ü"/>
            </a:pPr>
            <a:r>
              <a:rPr lang="es-AR" dirty="0" smtClean="0"/>
              <a:t>Declaración </a:t>
            </a:r>
            <a:r>
              <a:rPr lang="es-AR" dirty="0"/>
              <a:t>jurada de persona expuesta políticamente por cada uno de los integrantes del órgano de administración y fiscalización (art. 139 inc. g) y art. 326 Disp. D.P.P.J. Nº  45/15).</a:t>
            </a:r>
          </a:p>
          <a:p>
            <a:pPr marL="285750" indent="-285750" algn="just">
              <a:spcBef>
                <a:spcPts val="600"/>
              </a:spcBef>
              <a:buFont typeface="Wingdings" panose="05000000000000000000" pitchFamily="2" charset="2"/>
              <a:buChar char="ü"/>
            </a:pPr>
            <a:r>
              <a:rPr lang="es-AR" dirty="0" smtClean="0"/>
              <a:t>Declaración </a:t>
            </a:r>
            <a:r>
              <a:rPr lang="es-AR" dirty="0"/>
              <a:t>jurada de Beneficiario Final  (Anexo 1 Disp. D.P.P.J. Nº 130/17</a:t>
            </a:r>
            <a:r>
              <a:rPr lang="es-AR" dirty="0" smtClean="0"/>
              <a:t>). </a:t>
            </a:r>
            <a:endParaRPr lang="es-AR" dirty="0"/>
          </a:p>
        </p:txBody>
      </p:sp>
      <p:sp>
        <p:nvSpPr>
          <p:cNvPr id="13" name="1 Título"/>
          <p:cNvSpPr txBox="1">
            <a:spLocks/>
          </p:cNvSpPr>
          <p:nvPr/>
        </p:nvSpPr>
        <p:spPr bwMode="auto">
          <a:xfrm>
            <a:off x="462360" y="404664"/>
            <a:ext cx="8534400" cy="758825"/>
          </a:xfrm>
          <a:prstGeom prst="rect">
            <a:avLst/>
          </a:prstGeom>
          <a:noFill/>
          <a:ln w="9525">
            <a:noFill/>
            <a:miter lim="800000"/>
            <a:headEnd/>
            <a:tailEnd/>
          </a:ln>
        </p:spPr>
        <p:txBody>
          <a:bodyPr anchor="b"/>
          <a:lstStyle/>
          <a:p>
            <a:pPr>
              <a:defRPr/>
            </a:pPr>
            <a:r>
              <a:rPr lang="es-AR" sz="2400" b="1" dirty="0" smtClean="0">
                <a:solidFill>
                  <a:srgbClr val="7B9899"/>
                </a:solidFill>
                <a:latin typeface="+mj-lt"/>
                <a:ea typeface="+mj-ea"/>
                <a:cs typeface="+mj-cs"/>
              </a:rPr>
              <a:t>Tener en cuenta: </a:t>
            </a:r>
            <a:endParaRPr lang="es-ES" b="1" dirty="0">
              <a:solidFill>
                <a:srgbClr val="7B9899"/>
              </a:solidFill>
              <a:latin typeface="+mj-lt"/>
              <a:ea typeface="+mj-ea"/>
              <a:cs typeface="+mj-cs"/>
            </a:endParaRPr>
          </a:p>
        </p:txBody>
      </p:sp>
    </p:spTree>
    <p:extLst>
      <p:ext uri="{BB962C8B-B14F-4D97-AF65-F5344CB8AC3E}">
        <p14:creationId xmlns:p14="http://schemas.microsoft.com/office/powerpoint/2010/main" val="2731032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1368425" y="2743200"/>
            <a:ext cx="6480175" cy="1673225"/>
          </a:xfrm>
        </p:spPr>
        <p:txBody>
          <a:bodyPr/>
          <a:lstStyle/>
          <a:p>
            <a:pPr>
              <a:defRPr/>
            </a:pPr>
            <a:r>
              <a:rPr lang="es-ES" dirty="0" smtClean="0"/>
              <a:t>ART. 59 – LGS y otros</a:t>
            </a:r>
            <a:endParaRPr lang="es-ES" dirty="0"/>
          </a:p>
        </p:txBody>
      </p:sp>
      <p:sp>
        <p:nvSpPr>
          <p:cNvPr id="40963" name="2 Título"/>
          <p:cNvSpPr>
            <a:spLocks noGrp="1"/>
          </p:cNvSpPr>
          <p:nvPr>
            <p:ph type="title"/>
          </p:nvPr>
        </p:nvSpPr>
        <p:spPr/>
        <p:txBody>
          <a:bodyPr/>
          <a:lstStyle/>
          <a:p>
            <a:r>
              <a:rPr lang="es-ES" smtClean="0"/>
              <a:t>Obligaciones de los administradores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a:xfrm>
            <a:off x="301625" y="384175"/>
            <a:ext cx="8534400" cy="758825"/>
          </a:xfrm>
        </p:spPr>
        <p:txBody>
          <a:bodyPr/>
          <a:lstStyle/>
          <a:p>
            <a:pPr algn="l"/>
            <a:r>
              <a:rPr lang="es-ES" sz="2400" b="1" dirty="0" smtClean="0"/>
              <a:t>Artículo 59 LGS – Diligencia del administrador y responsabilidad </a:t>
            </a:r>
          </a:p>
        </p:txBody>
      </p:sp>
      <p:graphicFrame>
        <p:nvGraphicFramePr>
          <p:cNvPr id="4" name="3 Diagrama"/>
          <p:cNvGraphicFramePr/>
          <p:nvPr/>
        </p:nvGraphicFramePr>
        <p:xfrm>
          <a:off x="428596" y="1714488"/>
          <a:ext cx="8143932"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p:cNvSpPr>
            <a:spLocks noGrp="1"/>
          </p:cNvSpPr>
          <p:nvPr>
            <p:ph type="title"/>
          </p:nvPr>
        </p:nvSpPr>
        <p:spPr>
          <a:xfrm>
            <a:off x="285720" y="1857364"/>
            <a:ext cx="8534400" cy="758825"/>
          </a:xfrm>
        </p:spPr>
        <p:txBody>
          <a:bodyPr/>
          <a:lstStyle/>
          <a:p>
            <a:r>
              <a:rPr lang="es-ES" sz="2200" i="1" dirty="0" smtClean="0"/>
              <a:t>“</a:t>
            </a:r>
            <a:r>
              <a:rPr lang="es-ES" sz="2200" dirty="0" smtClean="0"/>
              <a:t>Obrar con lealtad y con la diligencia de un buen hombre de negocios”</a:t>
            </a:r>
          </a:p>
        </p:txBody>
      </p:sp>
      <p:graphicFrame>
        <p:nvGraphicFramePr>
          <p:cNvPr id="5" name="4 Diagrama"/>
          <p:cNvGraphicFramePr/>
          <p:nvPr/>
        </p:nvGraphicFramePr>
        <p:xfrm>
          <a:off x="428596" y="2500306"/>
          <a:ext cx="8358246" cy="3492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1 Título"/>
          <p:cNvSpPr txBox="1">
            <a:spLocks/>
          </p:cNvSpPr>
          <p:nvPr/>
        </p:nvSpPr>
        <p:spPr bwMode="auto">
          <a:xfrm>
            <a:off x="301625" y="384175"/>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ES" sz="2400" b="1" i="0" u="none" strike="noStrike" kern="1200" cap="none" spc="0" normalizeH="0" baseline="0" noProof="0" smtClean="0">
                <a:ln>
                  <a:noFill/>
                </a:ln>
                <a:solidFill>
                  <a:srgbClr val="7B9899"/>
                </a:solidFill>
                <a:effectLst/>
                <a:uLnTx/>
                <a:uFillTx/>
                <a:latin typeface="+mj-lt"/>
                <a:ea typeface="+mj-ea"/>
                <a:cs typeface="+mj-cs"/>
              </a:rPr>
              <a:t>Artículo 59 LGS – Diligencia del administrador y responsabilidad </a:t>
            </a:r>
            <a:endParaRPr kumimoji="0" lang="es-ES" sz="2400" b="1" i="0" u="none" strike="noStrike" kern="1200" cap="none" spc="0" normalizeH="0" baseline="0" noProof="0" dirty="0" smtClean="0">
              <a:ln>
                <a:noFill/>
              </a:ln>
              <a:solidFill>
                <a:srgbClr val="7B9899"/>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Título"/>
          <p:cNvSpPr>
            <a:spLocks noGrp="1"/>
          </p:cNvSpPr>
          <p:nvPr>
            <p:ph type="title"/>
          </p:nvPr>
        </p:nvSpPr>
        <p:spPr/>
        <p:txBody>
          <a:bodyPr/>
          <a:lstStyle/>
          <a:p>
            <a:pPr algn="l"/>
            <a:r>
              <a:rPr lang="es-ES" sz="2400" b="1" smtClean="0"/>
              <a:t>Artículo 274 LGS - Mal desempeño del cargo</a:t>
            </a:r>
          </a:p>
        </p:txBody>
      </p:sp>
      <p:graphicFrame>
        <p:nvGraphicFramePr>
          <p:cNvPr id="4" name="3 Diagrama"/>
          <p:cNvGraphicFramePr/>
          <p:nvPr>
            <p:extLst>
              <p:ext uri="{D42A27DB-BD31-4B8C-83A1-F6EECF244321}">
                <p14:modId xmlns:p14="http://schemas.microsoft.com/office/powerpoint/2010/main" val="2173813636"/>
              </p:ext>
            </p:extLst>
          </p:nvPr>
        </p:nvGraphicFramePr>
        <p:xfrm>
          <a:off x="428596" y="1428736"/>
          <a:ext cx="8215370" cy="478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384175"/>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Artículo 264 LGS - Prohibiciones e incompatibilidades para ser director</a:t>
            </a:r>
          </a:p>
        </p:txBody>
      </p:sp>
      <p:graphicFrame>
        <p:nvGraphicFramePr>
          <p:cNvPr id="6" name="5 Diagrama"/>
          <p:cNvGraphicFramePr/>
          <p:nvPr>
            <p:extLst>
              <p:ext uri="{D42A27DB-BD31-4B8C-83A1-F6EECF244321}">
                <p14:modId xmlns:p14="http://schemas.microsoft.com/office/powerpoint/2010/main" val="702478221"/>
              </p:ext>
            </p:extLst>
          </p:nvPr>
        </p:nvGraphicFramePr>
        <p:xfrm>
          <a:off x="357158" y="1643050"/>
          <a:ext cx="8572560" cy="464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Artículo 265 LGS - Remoción del inhabilitado</a:t>
            </a:r>
          </a:p>
        </p:txBody>
      </p:sp>
      <p:graphicFrame>
        <p:nvGraphicFramePr>
          <p:cNvPr id="6" name="5 Diagrama"/>
          <p:cNvGraphicFramePr/>
          <p:nvPr>
            <p:extLst>
              <p:ext uri="{D42A27DB-BD31-4B8C-83A1-F6EECF244321}">
                <p14:modId xmlns:p14="http://schemas.microsoft.com/office/powerpoint/2010/main" val="4239521361"/>
              </p:ext>
            </p:extLst>
          </p:nvPr>
        </p:nvGraphicFramePr>
        <p:xfrm>
          <a:off x="500034" y="2071678"/>
          <a:ext cx="8143932" cy="3643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455613"/>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Artículo 271 LGS - Prohibición de contratar con la sociedad</a:t>
            </a:r>
          </a:p>
        </p:txBody>
      </p:sp>
      <p:graphicFrame>
        <p:nvGraphicFramePr>
          <p:cNvPr id="6" name="5 Diagrama"/>
          <p:cNvGraphicFramePr/>
          <p:nvPr>
            <p:extLst>
              <p:ext uri="{D42A27DB-BD31-4B8C-83A1-F6EECF244321}">
                <p14:modId xmlns:p14="http://schemas.microsoft.com/office/powerpoint/2010/main" val="249063193"/>
              </p:ext>
            </p:extLst>
          </p:nvPr>
        </p:nvGraphicFramePr>
        <p:xfrm>
          <a:off x="214282" y="1500174"/>
          <a:ext cx="8643998" cy="464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pPr eaLnBrk="1" hangingPunct="1"/>
            <a:r>
              <a:rPr lang="es-ES" sz="2600" b="1" smtClean="0">
                <a:solidFill>
                  <a:srgbClr val="7B9899"/>
                </a:solidFill>
              </a:rPr>
              <a:t>Administración y Representación</a:t>
            </a:r>
          </a:p>
        </p:txBody>
      </p:sp>
      <p:sp>
        <p:nvSpPr>
          <p:cNvPr id="3" name="2 Marcador de contenido"/>
          <p:cNvSpPr>
            <a:spLocks noGrp="1"/>
          </p:cNvSpPr>
          <p:nvPr>
            <p:ph sz="quarter" idx="1"/>
          </p:nvPr>
        </p:nvSpPr>
        <p:spPr>
          <a:xfrm>
            <a:off x="428625" y="1785938"/>
            <a:ext cx="8199438" cy="4572000"/>
          </a:xfrm>
        </p:spPr>
        <p:txBody>
          <a:bodyPr>
            <a:normAutofit/>
          </a:bodyPr>
          <a:lstStyle/>
          <a:p>
            <a:pPr marL="274320" indent="-274320" algn="ctr" eaLnBrk="1" fontAlgn="auto" hangingPunct="1">
              <a:lnSpc>
                <a:spcPct val="150000"/>
              </a:lnSpc>
              <a:spcBef>
                <a:spcPts val="0"/>
              </a:spcBef>
              <a:spcAft>
                <a:spcPts val="0"/>
              </a:spcAft>
              <a:buNone/>
              <a:defRPr/>
            </a:pPr>
            <a:r>
              <a:rPr lang="es-ES" sz="2500" dirty="0" smtClean="0"/>
              <a:t>&lt;&lt;La sociedad necesita dar cumplimiento al </a:t>
            </a:r>
          </a:p>
          <a:p>
            <a:pPr marL="274320" indent="-274320" algn="ctr" eaLnBrk="1" fontAlgn="auto" hangingPunct="1">
              <a:lnSpc>
                <a:spcPct val="150000"/>
              </a:lnSpc>
              <a:spcBef>
                <a:spcPts val="0"/>
              </a:spcBef>
              <a:spcAft>
                <a:spcPts val="0"/>
              </a:spcAft>
              <a:buNone/>
              <a:defRPr/>
            </a:pPr>
            <a:r>
              <a:rPr lang="es-ES" sz="2500" b="1" dirty="0" smtClean="0">
                <a:solidFill>
                  <a:schemeClr val="accent6">
                    <a:lumMod val="50000"/>
                  </a:schemeClr>
                </a:solidFill>
              </a:rPr>
              <a:t>OBJETO SOCIETARIO</a:t>
            </a:r>
            <a:r>
              <a:rPr lang="es-ES" sz="2500" dirty="0" smtClean="0"/>
              <a:t> a través de un </a:t>
            </a:r>
          </a:p>
          <a:p>
            <a:pPr marL="274320" indent="-274320" algn="ctr" eaLnBrk="1" fontAlgn="auto" hangingPunct="1">
              <a:lnSpc>
                <a:spcPct val="150000"/>
              </a:lnSpc>
              <a:spcBef>
                <a:spcPts val="0"/>
              </a:spcBef>
              <a:spcAft>
                <a:spcPts val="0"/>
              </a:spcAft>
              <a:buNone/>
              <a:defRPr/>
            </a:pPr>
            <a:r>
              <a:rPr lang="es-ES" sz="2500" b="1" dirty="0" smtClean="0">
                <a:solidFill>
                  <a:schemeClr val="accent6">
                    <a:lumMod val="50000"/>
                  </a:schemeClr>
                </a:solidFill>
              </a:rPr>
              <a:t>MEDIO EJECUTANTE </a:t>
            </a:r>
            <a:r>
              <a:rPr lang="es-ES" sz="2500" dirty="0" smtClean="0"/>
              <a:t>que actúe por la sociedad: </a:t>
            </a:r>
          </a:p>
          <a:p>
            <a:pPr marL="274320" indent="-274320" algn="ctr" eaLnBrk="1" fontAlgn="auto" hangingPunct="1">
              <a:lnSpc>
                <a:spcPct val="150000"/>
              </a:lnSpc>
              <a:spcBef>
                <a:spcPts val="0"/>
              </a:spcBef>
              <a:spcAft>
                <a:spcPts val="0"/>
              </a:spcAft>
              <a:buNone/>
              <a:defRPr/>
            </a:pPr>
            <a:r>
              <a:rPr lang="es-ES" sz="2500" dirty="0" smtClean="0"/>
              <a:t>El </a:t>
            </a:r>
            <a:r>
              <a:rPr lang="es-ES" sz="2500" b="1" dirty="0" smtClean="0">
                <a:solidFill>
                  <a:schemeClr val="accent6">
                    <a:lumMod val="50000"/>
                  </a:schemeClr>
                </a:solidFill>
              </a:rPr>
              <a:t>ÓRGANO ADMNISTRADOR </a:t>
            </a:r>
            <a:r>
              <a:rPr lang="es-ES" sz="2500" dirty="0" smtClean="0"/>
              <a:t>con funciones de</a:t>
            </a:r>
          </a:p>
          <a:p>
            <a:pPr marL="274320" indent="-274320" algn="ctr" eaLnBrk="1" fontAlgn="auto" hangingPunct="1">
              <a:lnSpc>
                <a:spcPct val="150000"/>
              </a:lnSpc>
              <a:spcBef>
                <a:spcPts val="0"/>
              </a:spcBef>
              <a:spcAft>
                <a:spcPts val="0"/>
              </a:spcAft>
              <a:buNone/>
              <a:defRPr/>
            </a:pPr>
            <a:r>
              <a:rPr lang="es-ES" sz="2500" dirty="0" smtClean="0"/>
              <a:t>decisión y ejecución internas, que al contactar con el</a:t>
            </a:r>
          </a:p>
          <a:p>
            <a:pPr marL="274320" indent="-274320" algn="ctr" eaLnBrk="1" fontAlgn="auto" hangingPunct="1">
              <a:lnSpc>
                <a:spcPct val="150000"/>
              </a:lnSpc>
              <a:spcBef>
                <a:spcPts val="0"/>
              </a:spcBef>
              <a:spcAft>
                <a:spcPts val="0"/>
              </a:spcAft>
              <a:buNone/>
              <a:defRPr/>
            </a:pPr>
            <a:r>
              <a:rPr lang="es-ES" sz="2500" dirty="0" smtClean="0"/>
              <a:t>mundo exterior (terceros) toma la forma de </a:t>
            </a:r>
          </a:p>
          <a:p>
            <a:pPr marL="274320" indent="-274320" algn="ctr" eaLnBrk="1" fontAlgn="auto" hangingPunct="1">
              <a:lnSpc>
                <a:spcPct val="150000"/>
              </a:lnSpc>
              <a:spcBef>
                <a:spcPts val="0"/>
              </a:spcBef>
              <a:spcAft>
                <a:spcPts val="0"/>
              </a:spcAft>
              <a:buNone/>
              <a:defRPr/>
            </a:pPr>
            <a:r>
              <a:rPr lang="es-ES" sz="2500" b="1" dirty="0" smtClean="0">
                <a:solidFill>
                  <a:schemeClr val="accent6">
                    <a:lumMod val="50000"/>
                  </a:schemeClr>
                </a:solidFill>
              </a:rPr>
              <a:t>REPRESENTACIÓN</a:t>
            </a:r>
            <a:r>
              <a:rPr lang="es-ES" sz="2500" dirty="0" smtClean="0"/>
              <a:t>. &gt;&gt;</a:t>
            </a:r>
          </a:p>
          <a:p>
            <a:pPr marL="274320" indent="-274320" algn="ctr" eaLnBrk="1" fontAlgn="auto" hangingPunct="1">
              <a:lnSpc>
                <a:spcPct val="150000"/>
              </a:lnSpc>
              <a:spcBef>
                <a:spcPts val="600"/>
              </a:spcBef>
              <a:spcAft>
                <a:spcPts val="600"/>
              </a:spcAft>
              <a:buFont typeface="Wingdings 2"/>
              <a:buChar char=""/>
              <a:defRPr/>
            </a:pPr>
            <a:endParaRPr lang="es-ES" sz="25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Artículo 272 LGS – Interés contrario</a:t>
            </a:r>
          </a:p>
        </p:txBody>
      </p:sp>
      <p:graphicFrame>
        <p:nvGraphicFramePr>
          <p:cNvPr id="6" name="5 Diagrama"/>
          <p:cNvGraphicFramePr/>
          <p:nvPr>
            <p:extLst>
              <p:ext uri="{D42A27DB-BD31-4B8C-83A1-F6EECF244321}">
                <p14:modId xmlns:p14="http://schemas.microsoft.com/office/powerpoint/2010/main" val="795622649"/>
              </p:ext>
            </p:extLst>
          </p:nvPr>
        </p:nvGraphicFramePr>
        <p:xfrm>
          <a:off x="214282" y="1285860"/>
          <a:ext cx="8715436"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Artículo 273 LGS – Actividades en competencia</a:t>
            </a:r>
          </a:p>
        </p:txBody>
      </p:sp>
      <p:graphicFrame>
        <p:nvGraphicFramePr>
          <p:cNvPr id="6" name="5 Diagrama"/>
          <p:cNvGraphicFramePr/>
          <p:nvPr>
            <p:extLst>
              <p:ext uri="{D42A27DB-BD31-4B8C-83A1-F6EECF244321}">
                <p14:modId xmlns:p14="http://schemas.microsoft.com/office/powerpoint/2010/main" val="380105399"/>
              </p:ext>
            </p:extLst>
          </p:nvPr>
        </p:nvGraphicFramePr>
        <p:xfrm>
          <a:off x="357158" y="1428736"/>
          <a:ext cx="8429684" cy="407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Responsabilidad – Otras normas aplicables</a:t>
            </a:r>
          </a:p>
        </p:txBody>
      </p:sp>
      <p:graphicFrame>
        <p:nvGraphicFramePr>
          <p:cNvPr id="4" name="3 Diagrama"/>
          <p:cNvGraphicFramePr/>
          <p:nvPr/>
        </p:nvGraphicFramePr>
        <p:xfrm>
          <a:off x="357158" y="1571612"/>
          <a:ext cx="8501122"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Responsabilidad – Otras normas aplicables</a:t>
            </a:r>
          </a:p>
        </p:txBody>
      </p:sp>
      <p:graphicFrame>
        <p:nvGraphicFramePr>
          <p:cNvPr id="6" name="5 Diagrama"/>
          <p:cNvGraphicFramePr/>
          <p:nvPr/>
        </p:nvGraphicFramePr>
        <p:xfrm>
          <a:off x="428596" y="1714488"/>
          <a:ext cx="8143932" cy="4500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Responsabilidad – Otras normas aplicables</a:t>
            </a:r>
          </a:p>
        </p:txBody>
      </p:sp>
      <p:graphicFrame>
        <p:nvGraphicFramePr>
          <p:cNvPr id="4" name="3 Diagrama"/>
          <p:cNvGraphicFramePr/>
          <p:nvPr/>
        </p:nvGraphicFramePr>
        <p:xfrm>
          <a:off x="357158" y="142852"/>
          <a:ext cx="8429684" cy="5286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Diagrama"/>
          <p:cNvGraphicFramePr/>
          <p:nvPr/>
        </p:nvGraphicFramePr>
        <p:xfrm>
          <a:off x="285720" y="3009872"/>
          <a:ext cx="8429684" cy="38481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2 Título"/>
          <p:cNvSpPr>
            <a:spLocks noGrp="1"/>
          </p:cNvSpPr>
          <p:nvPr>
            <p:ph type="title"/>
          </p:nvPr>
        </p:nvSpPr>
        <p:spPr/>
        <p:txBody>
          <a:bodyPr/>
          <a:lstStyle/>
          <a:p>
            <a:r>
              <a:rPr lang="es-ES" smtClean="0"/>
              <a:t>Responsabilidad de los administradores</a:t>
            </a:r>
          </a:p>
        </p:txBody>
      </p:sp>
    </p:spTree>
    <p:extLst>
      <p:ext uri="{BB962C8B-B14F-4D97-AF65-F5344CB8AC3E}">
        <p14:creationId xmlns:p14="http://schemas.microsoft.com/office/powerpoint/2010/main" val="41345526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Título"/>
          <p:cNvSpPr>
            <a:spLocks noGrp="1"/>
          </p:cNvSpPr>
          <p:nvPr>
            <p:ph type="title"/>
          </p:nvPr>
        </p:nvSpPr>
        <p:spPr/>
        <p:txBody>
          <a:bodyPr/>
          <a:lstStyle/>
          <a:p>
            <a:pPr algn="l"/>
            <a:r>
              <a:rPr lang="es-ES" sz="2300" b="1" smtClean="0">
                <a:solidFill>
                  <a:srgbClr val="7B9899"/>
                </a:solidFill>
              </a:rPr>
              <a:t>Responsabilidad de los administradores</a:t>
            </a:r>
          </a:p>
        </p:txBody>
      </p:sp>
      <p:sp>
        <p:nvSpPr>
          <p:cNvPr id="3" name="2 Marcador de contenido"/>
          <p:cNvSpPr>
            <a:spLocks noGrp="1"/>
          </p:cNvSpPr>
          <p:nvPr>
            <p:ph sz="quarter" idx="1"/>
          </p:nvPr>
        </p:nvSpPr>
        <p:spPr>
          <a:xfrm>
            <a:off x="285720" y="1928802"/>
            <a:ext cx="8485217" cy="4214822"/>
          </a:xfrm>
        </p:spPr>
        <p:txBody>
          <a:bodyPr/>
          <a:lstStyle/>
          <a:p>
            <a:pPr algn="just">
              <a:spcBef>
                <a:spcPts val="600"/>
              </a:spcBef>
              <a:spcAft>
                <a:spcPts val="600"/>
              </a:spcAft>
              <a:defRPr/>
            </a:pPr>
            <a:r>
              <a:rPr lang="es-ES" sz="2200" dirty="0" smtClean="0"/>
              <a:t>El principio es que los directores no contraen responsabilidad personal ni solidaria por los actos realizados de conformidad con la ley, estatuto y las resoluciones asamblearias, y en tanto hayan observado el cumplimiento del objeto social los que en tal caso han de considerarse válidos y legales.</a:t>
            </a:r>
          </a:p>
          <a:p>
            <a:pPr algn="just">
              <a:spcBef>
                <a:spcPts val="600"/>
              </a:spcBef>
              <a:spcAft>
                <a:spcPts val="600"/>
              </a:spcAft>
              <a:defRPr/>
            </a:pPr>
            <a:endParaRPr lang="es-ES" sz="1000" dirty="0" smtClean="0"/>
          </a:p>
          <a:p>
            <a:pPr algn="just">
              <a:spcBef>
                <a:spcPts val="600"/>
              </a:spcBef>
              <a:spcAft>
                <a:spcPts val="600"/>
              </a:spcAft>
              <a:defRPr/>
            </a:pPr>
            <a:r>
              <a:rPr lang="es-ES" sz="2200" dirty="0" smtClean="0"/>
              <a:t>Para que la responsabilidad opere es esencialmente necesaria la existencia real de culpa por parte del director, como la falta de gestión, las infracciones a prescripciones legales o estatutarias y los delitos y cuasidelitos.</a:t>
            </a:r>
          </a:p>
          <a:p>
            <a:pPr marL="514350" indent="-514350" algn="just">
              <a:spcBef>
                <a:spcPts val="600"/>
              </a:spcBef>
              <a:spcAft>
                <a:spcPts val="600"/>
              </a:spcAft>
              <a:buFont typeface="Wingdings 2" pitchFamily="18" charset="2"/>
              <a:buNone/>
              <a:defRPr/>
            </a:pPr>
            <a:endParaRPr lang="es-ES" sz="2200" dirty="0"/>
          </a:p>
        </p:txBody>
      </p:sp>
    </p:spTree>
    <p:extLst>
      <p:ext uri="{BB962C8B-B14F-4D97-AF65-F5344CB8AC3E}">
        <p14:creationId xmlns:p14="http://schemas.microsoft.com/office/powerpoint/2010/main" val="7401246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274, ultimo párr.  – Exención de responsabilidad</a:t>
            </a:r>
          </a:p>
        </p:txBody>
      </p:sp>
      <p:graphicFrame>
        <p:nvGraphicFramePr>
          <p:cNvPr id="6" name="5 Diagrama"/>
          <p:cNvGraphicFramePr/>
          <p:nvPr/>
        </p:nvGraphicFramePr>
        <p:xfrm>
          <a:off x="500034" y="1428736"/>
          <a:ext cx="8001056"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5411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275  – Extinción de responsabilidad</a:t>
            </a:r>
          </a:p>
        </p:txBody>
      </p:sp>
      <p:graphicFrame>
        <p:nvGraphicFramePr>
          <p:cNvPr id="6" name="5 Diagrama"/>
          <p:cNvGraphicFramePr/>
          <p:nvPr/>
        </p:nvGraphicFramePr>
        <p:xfrm>
          <a:off x="571472" y="1428736"/>
          <a:ext cx="8143932"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89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a:defRPr/>
            </a:pPr>
            <a:r>
              <a:rPr lang="es-ES" sz="2300" b="1" dirty="0">
                <a:solidFill>
                  <a:srgbClr val="7B9899"/>
                </a:solidFill>
                <a:latin typeface="+mj-lt"/>
                <a:ea typeface="+mj-ea"/>
                <a:cs typeface="+mj-cs"/>
              </a:rPr>
              <a:t>ACCIONES DE RESPONSABILIDAD</a:t>
            </a:r>
          </a:p>
        </p:txBody>
      </p:sp>
      <p:graphicFrame>
        <p:nvGraphicFramePr>
          <p:cNvPr id="4" name="3 Diagrama"/>
          <p:cNvGraphicFramePr/>
          <p:nvPr/>
        </p:nvGraphicFramePr>
        <p:xfrm>
          <a:off x="1500166" y="1643050"/>
          <a:ext cx="6215106"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834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pPr algn="l" eaLnBrk="1" hangingPunct="1"/>
            <a:r>
              <a:rPr lang="es-ES" sz="2600" b="1" dirty="0" smtClean="0">
                <a:solidFill>
                  <a:srgbClr val="7B9899"/>
                </a:solidFill>
              </a:rPr>
              <a:t>Características del órgano de administración</a:t>
            </a:r>
          </a:p>
        </p:txBody>
      </p:sp>
      <p:graphicFrame>
        <p:nvGraphicFramePr>
          <p:cNvPr id="4" name="3 Diagrama"/>
          <p:cNvGraphicFramePr/>
          <p:nvPr/>
        </p:nvGraphicFramePr>
        <p:xfrm>
          <a:off x="1214414" y="1857364"/>
          <a:ext cx="6715172" cy="381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323850" y="285750"/>
            <a:ext cx="8534400" cy="758825"/>
          </a:xfrm>
          <a:prstGeom prst="rect">
            <a:avLst/>
          </a:prstGeom>
          <a:noFill/>
          <a:ln w="9525">
            <a:noFill/>
            <a:miter lim="800000"/>
            <a:headEnd/>
            <a:tailEnd/>
          </a:ln>
        </p:spPr>
        <p:txBody>
          <a:bodyPr anchor="b"/>
          <a:lstStyle/>
          <a:p>
            <a:pPr>
              <a:defRPr/>
            </a:pPr>
            <a:r>
              <a:rPr lang="es-ES" sz="2300" b="1" dirty="0">
                <a:solidFill>
                  <a:srgbClr val="7B9899"/>
                </a:solidFill>
                <a:latin typeface="+mj-lt"/>
                <a:ea typeface="+mj-ea"/>
                <a:cs typeface="+mj-cs"/>
              </a:rPr>
              <a:t>Art. 276 - Acción Social de Responsabilidad</a:t>
            </a:r>
          </a:p>
        </p:txBody>
      </p:sp>
      <p:graphicFrame>
        <p:nvGraphicFramePr>
          <p:cNvPr id="4" name="3 Diagrama"/>
          <p:cNvGraphicFramePr/>
          <p:nvPr/>
        </p:nvGraphicFramePr>
        <p:xfrm>
          <a:off x="428596" y="1571612"/>
          <a:ext cx="8358246"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50947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323850" y="312721"/>
            <a:ext cx="8534400" cy="758825"/>
          </a:xfrm>
          <a:prstGeom prst="rect">
            <a:avLst/>
          </a:prstGeom>
          <a:noFill/>
          <a:ln w="9525">
            <a:noFill/>
            <a:miter lim="800000"/>
            <a:headEnd/>
            <a:tailEnd/>
          </a:ln>
        </p:spPr>
        <p:txBody>
          <a:bodyPr anchor="b"/>
          <a:lstStyle/>
          <a:p>
            <a:pPr>
              <a:defRPr/>
            </a:pPr>
            <a:r>
              <a:rPr lang="es-ES" sz="2300" b="1" dirty="0">
                <a:solidFill>
                  <a:srgbClr val="7B9899"/>
                </a:solidFill>
                <a:latin typeface="+mj-lt"/>
                <a:ea typeface="+mj-ea"/>
                <a:cs typeface="+mj-cs"/>
              </a:rPr>
              <a:t>Art. 277 - Acción Social de </a:t>
            </a:r>
            <a:r>
              <a:rPr lang="es-ES" sz="2300" b="1" dirty="0" smtClean="0">
                <a:solidFill>
                  <a:srgbClr val="7B9899"/>
                </a:solidFill>
                <a:latin typeface="+mj-lt"/>
                <a:ea typeface="+mj-ea"/>
                <a:cs typeface="+mj-cs"/>
              </a:rPr>
              <a:t>Responsabilidad </a:t>
            </a:r>
          </a:p>
          <a:p>
            <a:pPr>
              <a:defRPr/>
            </a:pPr>
            <a:r>
              <a:rPr lang="es-ES" sz="2300" b="1" dirty="0" smtClean="0">
                <a:solidFill>
                  <a:srgbClr val="7B9899"/>
                </a:solidFill>
              </a:rPr>
              <a:t>Art. 279 - Acción individual de Responsabilidad</a:t>
            </a:r>
          </a:p>
        </p:txBody>
      </p:sp>
      <p:graphicFrame>
        <p:nvGraphicFramePr>
          <p:cNvPr id="4" name="3 Diagrama"/>
          <p:cNvGraphicFramePr/>
          <p:nvPr/>
        </p:nvGraphicFramePr>
        <p:xfrm>
          <a:off x="1000100" y="1643050"/>
          <a:ext cx="7286676"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Diagrama"/>
          <p:cNvGraphicFramePr/>
          <p:nvPr/>
        </p:nvGraphicFramePr>
        <p:xfrm>
          <a:off x="1071538" y="3143248"/>
          <a:ext cx="7215238" cy="41434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247686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1368425" y="2743200"/>
            <a:ext cx="6480175" cy="1673225"/>
          </a:xfrm>
        </p:spPr>
        <p:txBody>
          <a:bodyPr/>
          <a:lstStyle/>
          <a:p>
            <a:pPr>
              <a:defRPr/>
            </a:pPr>
            <a:r>
              <a:rPr lang="es-ES" dirty="0" smtClean="0"/>
              <a:t>LA GERENCIA</a:t>
            </a:r>
            <a:endParaRPr lang="es-ES" dirty="0"/>
          </a:p>
        </p:txBody>
      </p:sp>
      <p:sp>
        <p:nvSpPr>
          <p:cNvPr id="82947" name="2 Título"/>
          <p:cNvSpPr>
            <a:spLocks noGrp="1"/>
          </p:cNvSpPr>
          <p:nvPr>
            <p:ph type="title"/>
          </p:nvPr>
        </p:nvSpPr>
        <p:spPr/>
        <p:txBody>
          <a:bodyPr/>
          <a:lstStyle/>
          <a:p>
            <a:r>
              <a:rPr lang="es-ES" smtClean="0"/>
              <a:t>Administración y representación en las SRL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157 – Elección y designación</a:t>
            </a:r>
          </a:p>
        </p:txBody>
      </p:sp>
      <p:graphicFrame>
        <p:nvGraphicFramePr>
          <p:cNvPr id="6" name="5 Diagrama"/>
          <p:cNvGraphicFramePr/>
          <p:nvPr/>
        </p:nvGraphicFramePr>
        <p:xfrm>
          <a:off x="500034" y="1500174"/>
          <a:ext cx="8215370"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157 – Elección y designación</a:t>
            </a:r>
          </a:p>
        </p:txBody>
      </p:sp>
      <p:graphicFrame>
        <p:nvGraphicFramePr>
          <p:cNvPr id="6" name="5 Diagrama"/>
          <p:cNvGraphicFramePr/>
          <p:nvPr/>
        </p:nvGraphicFramePr>
        <p:xfrm>
          <a:off x="571472" y="1285860"/>
          <a:ext cx="8072494"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1368425" y="2743200"/>
            <a:ext cx="6480175" cy="1673225"/>
          </a:xfrm>
        </p:spPr>
        <p:txBody>
          <a:bodyPr/>
          <a:lstStyle/>
          <a:p>
            <a:pPr>
              <a:defRPr/>
            </a:pPr>
            <a:r>
              <a:rPr lang="es-ES" dirty="0" smtClean="0"/>
              <a:t>El Directorio</a:t>
            </a:r>
            <a:endParaRPr lang="es-ES" dirty="0"/>
          </a:p>
        </p:txBody>
      </p:sp>
      <p:sp>
        <p:nvSpPr>
          <p:cNvPr id="55299" name="2 Título"/>
          <p:cNvSpPr>
            <a:spLocks noGrp="1"/>
          </p:cNvSpPr>
          <p:nvPr>
            <p:ph type="title"/>
          </p:nvPr>
        </p:nvSpPr>
        <p:spPr/>
        <p:txBody>
          <a:bodyPr/>
          <a:lstStyle/>
          <a:p>
            <a:r>
              <a:rPr lang="es-ES" smtClean="0"/>
              <a:t>Administración y representación en las SA</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Características</a:t>
            </a:r>
          </a:p>
        </p:txBody>
      </p:sp>
      <p:graphicFrame>
        <p:nvGraphicFramePr>
          <p:cNvPr id="4" name="3 Diagrama"/>
          <p:cNvGraphicFramePr/>
          <p:nvPr/>
        </p:nvGraphicFramePr>
        <p:xfrm>
          <a:off x="1357290" y="1714488"/>
          <a:ext cx="669133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Título"/>
          <p:cNvSpPr>
            <a:spLocks noGrp="1"/>
          </p:cNvSpPr>
          <p:nvPr>
            <p:ph type="title"/>
          </p:nvPr>
        </p:nvSpPr>
        <p:spPr/>
        <p:txBody>
          <a:bodyPr/>
          <a:lstStyle/>
          <a:p>
            <a:pPr algn="l"/>
            <a:r>
              <a:rPr lang="es-ES" sz="2300" b="1" smtClean="0">
                <a:solidFill>
                  <a:srgbClr val="7B9899"/>
                </a:solidFill>
              </a:rPr>
              <a:t>Designación</a:t>
            </a:r>
          </a:p>
        </p:txBody>
      </p:sp>
      <p:sp>
        <p:nvSpPr>
          <p:cNvPr id="58371" name="2 Marcador de contenido"/>
          <p:cNvSpPr>
            <a:spLocks noGrp="1"/>
          </p:cNvSpPr>
          <p:nvPr>
            <p:ph sz="quarter" idx="1"/>
          </p:nvPr>
        </p:nvSpPr>
        <p:spPr>
          <a:xfrm>
            <a:off x="301625" y="1500174"/>
            <a:ext cx="8504238" cy="4572000"/>
          </a:xfrm>
        </p:spPr>
        <p:txBody>
          <a:bodyPr/>
          <a:lstStyle/>
          <a:p>
            <a:pPr algn="just">
              <a:spcBef>
                <a:spcPts val="1200"/>
              </a:spcBef>
              <a:spcAft>
                <a:spcPts val="1200"/>
              </a:spcAft>
            </a:pPr>
            <a:r>
              <a:rPr lang="es-ES" sz="1800" dirty="0" smtClean="0"/>
              <a:t>El primer Directorio será elegido y designado en el acto constitutivo.</a:t>
            </a:r>
          </a:p>
          <a:p>
            <a:pPr algn="just">
              <a:spcBef>
                <a:spcPts val="600"/>
              </a:spcBef>
              <a:spcAft>
                <a:spcPts val="600"/>
              </a:spcAft>
            </a:pPr>
            <a:r>
              <a:rPr lang="es-ES" sz="1800" dirty="0" smtClean="0"/>
              <a:t>Los directorios sucesivos, conforme el estatuto, que puede prever:</a:t>
            </a:r>
          </a:p>
          <a:p>
            <a:pPr lvl="1" algn="just">
              <a:spcBef>
                <a:spcPts val="600"/>
              </a:spcBef>
              <a:spcAft>
                <a:spcPts val="600"/>
              </a:spcAft>
            </a:pPr>
            <a:r>
              <a:rPr lang="es-ES" sz="1800" dirty="0" smtClean="0">
                <a:solidFill>
                  <a:schemeClr val="tx1"/>
                </a:solidFill>
              </a:rPr>
              <a:t>Asamblea de Accionistas (Ordinaria - art. 234 o especial - art. 262), </a:t>
            </a:r>
          </a:p>
          <a:p>
            <a:pPr lvl="1" algn="just">
              <a:spcBef>
                <a:spcPts val="600"/>
              </a:spcBef>
              <a:spcAft>
                <a:spcPts val="600"/>
              </a:spcAft>
            </a:pPr>
            <a:r>
              <a:rPr lang="es-ES" sz="1800" dirty="0" smtClean="0">
                <a:solidFill>
                  <a:schemeClr val="tx1"/>
                </a:solidFill>
              </a:rPr>
              <a:t>Consejo de Vigilancia (art. 281) o excepcionalmente </a:t>
            </a:r>
          </a:p>
          <a:p>
            <a:pPr lvl="1" algn="just">
              <a:spcBef>
                <a:spcPts val="600"/>
              </a:spcBef>
              <a:spcAft>
                <a:spcPts val="600"/>
              </a:spcAft>
            </a:pPr>
            <a:r>
              <a:rPr lang="es-ES" sz="1800" dirty="0" smtClean="0">
                <a:solidFill>
                  <a:schemeClr val="tx1"/>
                </a:solidFill>
              </a:rPr>
              <a:t>Sindicatura, en los casos de vacancia cuando no hay directores suplentes, si es que el estatuto no previó otra forma de nombramiento (el reemplazo bajo este régimen permanece hasta la próxima reunión de asamblea ordinaria  - art. 258).</a:t>
            </a:r>
          </a:p>
        </p:txBody>
      </p:sp>
      <p:graphicFrame>
        <p:nvGraphicFramePr>
          <p:cNvPr id="4" name="3 Diagrama"/>
          <p:cNvGraphicFramePr/>
          <p:nvPr/>
        </p:nvGraphicFramePr>
        <p:xfrm>
          <a:off x="714348" y="4357694"/>
          <a:ext cx="8072494" cy="2286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CuadroTexto"/>
          <p:cNvSpPr txBox="1"/>
          <p:nvPr/>
        </p:nvSpPr>
        <p:spPr>
          <a:xfrm>
            <a:off x="5286380" y="5715016"/>
            <a:ext cx="4000528" cy="646331"/>
          </a:xfrm>
          <a:prstGeom prst="rect">
            <a:avLst/>
          </a:prstGeom>
          <a:noFill/>
        </p:spPr>
        <p:txBody>
          <a:bodyPr wrap="square" rtlCol="0">
            <a:spAutoFit/>
          </a:bodyPr>
          <a:lstStyle/>
          <a:p>
            <a:r>
              <a:rPr lang="es-ES" b="1" dirty="0" smtClean="0">
                <a:solidFill>
                  <a:schemeClr val="bg1"/>
                </a:solidFill>
                <a:hlinkClick r:id="rId7"/>
              </a:rPr>
              <a:t>https://youtu.be/_EKVLt7FE7w</a:t>
            </a:r>
            <a:endParaRPr lang="es-ES" b="1" dirty="0" smtClean="0">
              <a:solidFill>
                <a:schemeClr val="bg1"/>
              </a:solidFill>
            </a:endParaRPr>
          </a:p>
          <a:p>
            <a:endParaRPr lang="es-ES" b="1" dirty="0">
              <a:solidFill>
                <a:schemeClr val="bg1"/>
              </a:solidFill>
            </a:endParaRPr>
          </a:p>
        </p:txBody>
      </p:sp>
      <p:sp>
        <p:nvSpPr>
          <p:cNvPr id="6" name="5 Flecha arriba"/>
          <p:cNvSpPr/>
          <p:nvPr/>
        </p:nvSpPr>
        <p:spPr>
          <a:xfrm rot="5400000">
            <a:off x="4822033" y="5822173"/>
            <a:ext cx="500066" cy="2857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Artículo 257. Duración. Silencio del estatuto</a:t>
            </a:r>
          </a:p>
        </p:txBody>
      </p:sp>
      <p:graphicFrame>
        <p:nvGraphicFramePr>
          <p:cNvPr id="6" name="5 Diagrama"/>
          <p:cNvGraphicFramePr/>
          <p:nvPr/>
        </p:nvGraphicFramePr>
        <p:xfrm>
          <a:off x="500034" y="1571612"/>
          <a:ext cx="814393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Artículo 259. Renuncia de Directores</a:t>
            </a:r>
          </a:p>
        </p:txBody>
      </p:sp>
      <p:graphicFrame>
        <p:nvGraphicFramePr>
          <p:cNvPr id="6" name="5 Diagrama"/>
          <p:cNvGraphicFramePr/>
          <p:nvPr/>
        </p:nvGraphicFramePr>
        <p:xfrm>
          <a:off x="428596" y="571480"/>
          <a:ext cx="814393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Diagrama"/>
          <p:cNvGraphicFramePr/>
          <p:nvPr/>
        </p:nvGraphicFramePr>
        <p:xfrm>
          <a:off x="428596" y="2571744"/>
          <a:ext cx="8143932" cy="50006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p:txBody>
          <a:bodyPr/>
          <a:lstStyle/>
          <a:p>
            <a:pPr algn="l" eaLnBrk="1" hangingPunct="1"/>
            <a:r>
              <a:rPr lang="es-ES" sz="2600" b="1" smtClean="0">
                <a:solidFill>
                  <a:srgbClr val="7B9899"/>
                </a:solidFill>
              </a:rPr>
              <a:t>Incumbencia de los administradores societarios </a:t>
            </a:r>
          </a:p>
        </p:txBody>
      </p:sp>
      <p:graphicFrame>
        <p:nvGraphicFramePr>
          <p:cNvPr id="5" name="4 Diagrama"/>
          <p:cNvGraphicFramePr/>
          <p:nvPr>
            <p:extLst>
              <p:ext uri="{D42A27DB-BD31-4B8C-83A1-F6EECF244321}">
                <p14:modId xmlns:p14="http://schemas.microsoft.com/office/powerpoint/2010/main" val="2692105753"/>
              </p:ext>
            </p:extLst>
          </p:nvPr>
        </p:nvGraphicFramePr>
        <p:xfrm>
          <a:off x="571472" y="1611314"/>
          <a:ext cx="7929618" cy="4675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Artículo 258. Reemplazo de los Directores</a:t>
            </a:r>
          </a:p>
        </p:txBody>
      </p:sp>
      <p:graphicFrame>
        <p:nvGraphicFramePr>
          <p:cNvPr id="6" name="5 Diagrama"/>
          <p:cNvGraphicFramePr/>
          <p:nvPr>
            <p:extLst>
              <p:ext uri="{D42A27DB-BD31-4B8C-83A1-F6EECF244321}">
                <p14:modId xmlns:p14="http://schemas.microsoft.com/office/powerpoint/2010/main" val="767108279"/>
              </p:ext>
            </p:extLst>
          </p:nvPr>
        </p:nvGraphicFramePr>
        <p:xfrm>
          <a:off x="500034" y="1357298"/>
          <a:ext cx="814393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Funcionamiento del Directorio</a:t>
            </a:r>
          </a:p>
        </p:txBody>
      </p:sp>
      <p:graphicFrame>
        <p:nvGraphicFramePr>
          <p:cNvPr id="6" name="5 Diagrama"/>
          <p:cNvGraphicFramePr/>
          <p:nvPr>
            <p:extLst>
              <p:ext uri="{D42A27DB-BD31-4B8C-83A1-F6EECF244321}">
                <p14:modId xmlns:p14="http://schemas.microsoft.com/office/powerpoint/2010/main" val="435020032"/>
              </p:ext>
            </p:extLst>
          </p:nvPr>
        </p:nvGraphicFramePr>
        <p:xfrm>
          <a:off x="500034" y="1357298"/>
          <a:ext cx="8286808" cy="5286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Funcionamiento del Directorio</a:t>
            </a:r>
          </a:p>
        </p:txBody>
      </p:sp>
      <p:graphicFrame>
        <p:nvGraphicFramePr>
          <p:cNvPr id="6" name="5 Diagrama"/>
          <p:cNvGraphicFramePr/>
          <p:nvPr/>
        </p:nvGraphicFramePr>
        <p:xfrm>
          <a:off x="357158" y="1571612"/>
          <a:ext cx="850112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Actas de reuniones de Directorio</a:t>
            </a:r>
          </a:p>
        </p:txBody>
      </p:sp>
      <p:graphicFrame>
        <p:nvGraphicFramePr>
          <p:cNvPr id="6" name="5 Diagrama"/>
          <p:cNvGraphicFramePr/>
          <p:nvPr/>
        </p:nvGraphicFramePr>
        <p:xfrm>
          <a:off x="714348" y="1397000"/>
          <a:ext cx="7858180"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268 - Representación en la SA</a:t>
            </a:r>
          </a:p>
        </p:txBody>
      </p:sp>
      <p:graphicFrame>
        <p:nvGraphicFramePr>
          <p:cNvPr id="6" name="5 Diagrama"/>
          <p:cNvGraphicFramePr/>
          <p:nvPr/>
        </p:nvGraphicFramePr>
        <p:xfrm>
          <a:off x="285720" y="1397000"/>
          <a:ext cx="8572560" cy="5175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Indelegabilidad del cargo</a:t>
            </a:r>
          </a:p>
        </p:txBody>
      </p:sp>
      <p:graphicFrame>
        <p:nvGraphicFramePr>
          <p:cNvPr id="6" name="5 Diagrama"/>
          <p:cNvGraphicFramePr/>
          <p:nvPr/>
        </p:nvGraphicFramePr>
        <p:xfrm>
          <a:off x="500034" y="1142984"/>
          <a:ext cx="8286808" cy="5175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269 – Comité Ejecutivo</a:t>
            </a:r>
          </a:p>
        </p:txBody>
      </p:sp>
      <p:graphicFrame>
        <p:nvGraphicFramePr>
          <p:cNvPr id="7" name="6 Diagrama"/>
          <p:cNvGraphicFramePr/>
          <p:nvPr/>
        </p:nvGraphicFramePr>
        <p:xfrm>
          <a:off x="571472" y="1397000"/>
          <a:ext cx="8072494" cy="4675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269 – Comité Ejecutivo</a:t>
            </a:r>
          </a:p>
        </p:txBody>
      </p:sp>
      <p:graphicFrame>
        <p:nvGraphicFramePr>
          <p:cNvPr id="7" name="6 Diagrama"/>
          <p:cNvGraphicFramePr/>
          <p:nvPr/>
        </p:nvGraphicFramePr>
        <p:xfrm>
          <a:off x="285720" y="1571612"/>
          <a:ext cx="8501122"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270 – Gerencia</a:t>
            </a:r>
          </a:p>
        </p:txBody>
      </p:sp>
      <p:sp>
        <p:nvSpPr>
          <p:cNvPr id="4" name="2 Marcador de contenido"/>
          <p:cNvSpPr txBox="1">
            <a:spLocks/>
          </p:cNvSpPr>
          <p:nvPr/>
        </p:nvSpPr>
        <p:spPr>
          <a:xfrm>
            <a:off x="301625" y="1571625"/>
            <a:ext cx="8504238" cy="4572000"/>
          </a:xfrm>
          <a:prstGeom prst="rect">
            <a:avLst/>
          </a:prstGeom>
        </p:spPr>
        <p:txBody>
          <a:bodyPr/>
          <a:lstStyle/>
          <a:p>
            <a:pPr eaLnBrk="0" hangingPunct="0">
              <a:spcBef>
                <a:spcPts val="600"/>
              </a:spcBef>
              <a:spcAft>
                <a:spcPts val="600"/>
              </a:spcAft>
              <a:buClr>
                <a:schemeClr val="accent1"/>
              </a:buClr>
              <a:buSzPct val="85000"/>
              <a:buFont typeface="+mj-lt"/>
              <a:buAutoNum type="alphaLcParenR"/>
              <a:defRPr/>
            </a:pPr>
            <a:endParaRPr lang="es-ES" sz="2000" dirty="0">
              <a:latin typeface="+mn-lt"/>
              <a:cs typeface="+mn-cs"/>
            </a:endParaRPr>
          </a:p>
        </p:txBody>
      </p:sp>
      <p:graphicFrame>
        <p:nvGraphicFramePr>
          <p:cNvPr id="6" name="5 Diagrama"/>
          <p:cNvGraphicFramePr/>
          <p:nvPr/>
        </p:nvGraphicFramePr>
        <p:xfrm>
          <a:off x="500034" y="1508140"/>
          <a:ext cx="764386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270 – Gerencia</a:t>
            </a:r>
          </a:p>
        </p:txBody>
      </p:sp>
      <p:sp>
        <p:nvSpPr>
          <p:cNvPr id="4" name="2 Marcador de contenido"/>
          <p:cNvSpPr txBox="1">
            <a:spLocks/>
          </p:cNvSpPr>
          <p:nvPr/>
        </p:nvSpPr>
        <p:spPr>
          <a:xfrm>
            <a:off x="301625" y="1571625"/>
            <a:ext cx="8504238" cy="4572000"/>
          </a:xfrm>
          <a:prstGeom prst="rect">
            <a:avLst/>
          </a:prstGeom>
        </p:spPr>
        <p:txBody>
          <a:bodyPr/>
          <a:lstStyle/>
          <a:p>
            <a:pPr eaLnBrk="0" hangingPunct="0">
              <a:spcBef>
                <a:spcPts val="600"/>
              </a:spcBef>
              <a:spcAft>
                <a:spcPts val="600"/>
              </a:spcAft>
              <a:buClr>
                <a:schemeClr val="accent1"/>
              </a:buClr>
              <a:buSzPct val="85000"/>
              <a:buFont typeface="+mj-lt"/>
              <a:buAutoNum type="alphaLcParenR"/>
              <a:defRPr/>
            </a:pPr>
            <a:endParaRPr lang="es-ES" dirty="0">
              <a:latin typeface="+mn-lt"/>
              <a:cs typeface="+mn-cs"/>
            </a:endParaRPr>
          </a:p>
        </p:txBody>
      </p:sp>
      <p:graphicFrame>
        <p:nvGraphicFramePr>
          <p:cNvPr id="6" name="5 Diagrama"/>
          <p:cNvGraphicFramePr/>
          <p:nvPr>
            <p:extLst>
              <p:ext uri="{D42A27DB-BD31-4B8C-83A1-F6EECF244321}">
                <p14:modId xmlns:p14="http://schemas.microsoft.com/office/powerpoint/2010/main" val="2325701311"/>
              </p:ext>
            </p:extLst>
          </p:nvPr>
        </p:nvGraphicFramePr>
        <p:xfrm>
          <a:off x="429590" y="1571625"/>
          <a:ext cx="8246720" cy="4778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100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Organización s/cantidad de administradores</a:t>
            </a:r>
          </a:p>
        </p:txBody>
      </p:sp>
      <p:graphicFrame>
        <p:nvGraphicFramePr>
          <p:cNvPr id="4" name="3 Diagrama"/>
          <p:cNvGraphicFramePr/>
          <p:nvPr/>
        </p:nvGraphicFramePr>
        <p:xfrm>
          <a:off x="785786" y="1571612"/>
          <a:ext cx="7429552" cy="4500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285750" y="285750"/>
            <a:ext cx="8534400" cy="758825"/>
          </a:xfrm>
          <a:prstGeom prst="rect">
            <a:avLst/>
          </a:prstGeom>
          <a:noFill/>
          <a:ln w="9525">
            <a:noFill/>
            <a:miter lim="800000"/>
            <a:headEnd/>
            <a:tailEnd/>
          </a:ln>
        </p:spPr>
        <p:txBody>
          <a:bodyPr anchor="b"/>
          <a:lstStyle/>
          <a:p>
            <a:pPr eaLnBrk="0" hangingPunct="0">
              <a:defRPr/>
            </a:pPr>
            <a:r>
              <a:rPr lang="es-ES" sz="2300" b="1" dirty="0">
                <a:solidFill>
                  <a:srgbClr val="7B9899"/>
                </a:solidFill>
                <a:latin typeface="+mj-lt"/>
                <a:ea typeface="+mj-ea"/>
                <a:cs typeface="+mj-cs"/>
              </a:rPr>
              <a:t>Art. 261 – Remuneración </a:t>
            </a:r>
          </a:p>
        </p:txBody>
      </p:sp>
      <p:sp>
        <p:nvSpPr>
          <p:cNvPr id="4" name="2 Marcador de contenido"/>
          <p:cNvSpPr txBox="1">
            <a:spLocks/>
          </p:cNvSpPr>
          <p:nvPr/>
        </p:nvSpPr>
        <p:spPr>
          <a:xfrm>
            <a:off x="301625" y="1571625"/>
            <a:ext cx="8504238" cy="4572000"/>
          </a:xfrm>
          <a:prstGeom prst="rect">
            <a:avLst/>
          </a:prstGeom>
        </p:spPr>
        <p:txBody>
          <a:bodyPr/>
          <a:lstStyle/>
          <a:p>
            <a:pPr eaLnBrk="0" hangingPunct="0">
              <a:spcBef>
                <a:spcPts val="600"/>
              </a:spcBef>
              <a:spcAft>
                <a:spcPts val="600"/>
              </a:spcAft>
              <a:buClr>
                <a:schemeClr val="accent1"/>
              </a:buClr>
              <a:buSzPct val="85000"/>
              <a:buFont typeface="+mj-lt"/>
              <a:buAutoNum type="alphaLcParenR"/>
              <a:defRPr/>
            </a:pPr>
            <a:endParaRPr lang="es-ES" sz="2000" dirty="0">
              <a:latin typeface="+mn-lt"/>
              <a:cs typeface="+mn-cs"/>
            </a:endParaRPr>
          </a:p>
        </p:txBody>
      </p:sp>
      <p:graphicFrame>
        <p:nvGraphicFramePr>
          <p:cNvPr id="6" name="5 Diagrama"/>
          <p:cNvGraphicFramePr/>
          <p:nvPr>
            <p:extLst>
              <p:ext uri="{D42A27DB-BD31-4B8C-83A1-F6EECF244321}">
                <p14:modId xmlns:p14="http://schemas.microsoft.com/office/powerpoint/2010/main" val="1440289430"/>
              </p:ext>
            </p:extLst>
          </p:nvPr>
        </p:nvGraphicFramePr>
        <p:xfrm>
          <a:off x="428596" y="1468438"/>
          <a:ext cx="8429684" cy="4889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728663" y="2786058"/>
            <a:ext cx="7772400" cy="2000250"/>
          </a:xfrm>
          <a:prstGeom prst="rect">
            <a:avLst/>
          </a:prstGeom>
        </p:spPr>
        <p:txBody>
          <a:bodyPr/>
          <a:lstStyle/>
          <a:p>
            <a:pPr algn="ctr" fontAlgn="auto">
              <a:spcAft>
                <a:spcPts val="0"/>
              </a:spcAft>
              <a:defRPr/>
            </a:pPr>
            <a:r>
              <a:rPr lang="es-ES" sz="3900" b="1" dirty="0">
                <a:solidFill>
                  <a:schemeClr val="accent3">
                    <a:shade val="75000"/>
                  </a:schemeClr>
                </a:solidFill>
                <a:latin typeface="+mj-lt"/>
                <a:ea typeface="+mj-ea"/>
                <a:cs typeface="+mj-cs"/>
              </a:rPr>
              <a:t>Gracias por su atención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100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Organización s/el tipo societario</a:t>
            </a:r>
          </a:p>
        </p:txBody>
      </p:sp>
      <p:graphicFrame>
        <p:nvGraphicFramePr>
          <p:cNvPr id="4" name="3 Diagrama"/>
          <p:cNvGraphicFramePr/>
          <p:nvPr/>
        </p:nvGraphicFramePr>
        <p:xfrm>
          <a:off x="928662" y="1539876"/>
          <a:ext cx="7429552" cy="4746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1368425" y="2743200"/>
            <a:ext cx="6480175" cy="1673225"/>
          </a:xfrm>
        </p:spPr>
        <p:txBody>
          <a:bodyPr/>
          <a:lstStyle/>
          <a:p>
            <a:pPr>
              <a:defRPr/>
            </a:pPr>
            <a:r>
              <a:rPr lang="es-ES" dirty="0" smtClean="0"/>
              <a:t>ART. 58 - LGS</a:t>
            </a:r>
            <a:endParaRPr lang="es-ES" dirty="0"/>
          </a:p>
        </p:txBody>
      </p:sp>
      <p:sp>
        <p:nvSpPr>
          <p:cNvPr id="34819" name="2 Título"/>
          <p:cNvSpPr>
            <a:spLocks noGrp="1"/>
          </p:cNvSpPr>
          <p:nvPr>
            <p:ph type="title"/>
          </p:nvPr>
        </p:nvSpPr>
        <p:spPr/>
        <p:txBody>
          <a:bodyPr/>
          <a:lstStyle/>
          <a:p>
            <a:r>
              <a:rPr lang="es-ES" smtClean="0"/>
              <a:t>Representación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auto">
          <a:xfrm>
            <a:off x="214313" y="381000"/>
            <a:ext cx="8534400" cy="758825"/>
          </a:xfrm>
          <a:prstGeom prst="rect">
            <a:avLst/>
          </a:prstGeom>
          <a:noFill/>
          <a:ln w="9525">
            <a:noFill/>
            <a:miter lim="800000"/>
            <a:headEnd/>
            <a:tailEnd/>
          </a:ln>
        </p:spPr>
        <p:txBody>
          <a:bodyPr anchor="b"/>
          <a:lstStyle/>
          <a:p>
            <a:pPr>
              <a:defRPr/>
            </a:pPr>
            <a:r>
              <a:rPr lang="es-ES" sz="2400" b="1" dirty="0">
                <a:solidFill>
                  <a:srgbClr val="7B9899"/>
                </a:solidFill>
                <a:latin typeface="+mj-lt"/>
                <a:ea typeface="+mj-ea"/>
                <a:cs typeface="+mj-cs"/>
              </a:rPr>
              <a:t>Representación – Art. 58 LGS</a:t>
            </a:r>
          </a:p>
        </p:txBody>
      </p:sp>
      <p:graphicFrame>
        <p:nvGraphicFramePr>
          <p:cNvPr id="4" name="3 Diagrama"/>
          <p:cNvGraphicFramePr/>
          <p:nvPr/>
        </p:nvGraphicFramePr>
        <p:xfrm>
          <a:off x="357158" y="1357298"/>
          <a:ext cx="8358246"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Diagrama"/>
          <p:cNvGraphicFramePr/>
          <p:nvPr/>
        </p:nvGraphicFramePr>
        <p:xfrm>
          <a:off x="1142976" y="3071810"/>
          <a:ext cx="6858048" cy="2889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3417</TotalTime>
  <Words>5262</Words>
  <Application>Microsoft Office PowerPoint</Application>
  <PresentationFormat>Presentación en pantalla (4:3)</PresentationFormat>
  <Paragraphs>418</Paragraphs>
  <Slides>61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61</vt:i4>
      </vt:variant>
    </vt:vector>
  </HeadingPairs>
  <TitlesOfParts>
    <vt:vector size="68" baseType="lpstr">
      <vt:lpstr>Arial</vt:lpstr>
      <vt:lpstr>Arial Narrow</vt:lpstr>
      <vt:lpstr>Georgia</vt:lpstr>
      <vt:lpstr>Tw Cen MT</vt:lpstr>
      <vt:lpstr>Wingdings</vt:lpstr>
      <vt:lpstr>Wingdings 2</vt:lpstr>
      <vt:lpstr>Civil</vt:lpstr>
      <vt:lpstr>CAPÍTULO IV  Administración y  Representación</vt:lpstr>
      <vt:lpstr>LA ORGANIZACIÓN DE LA SOCIEDAD</vt:lpstr>
      <vt:lpstr>Administración y Representación</vt:lpstr>
      <vt:lpstr>Características del órgano de administración</vt:lpstr>
      <vt:lpstr>Incumbencia de los administradores societarios </vt:lpstr>
      <vt:lpstr>Presentación de PowerPoint</vt:lpstr>
      <vt:lpstr>Presentación de PowerPoint</vt:lpstr>
      <vt:lpstr>Representación</vt:lpstr>
      <vt:lpstr>Presentación de PowerPoint</vt:lpstr>
      <vt:lpstr>Presentación de PowerPoint</vt:lpstr>
      <vt:lpstr>Presentación de PowerPoint</vt:lpstr>
      <vt:lpstr>Nombramiento y cesación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Obligaciones de los administradores</vt:lpstr>
      <vt:lpstr>Artículo 59 LGS – Diligencia del administrador y responsabilidad </vt:lpstr>
      <vt:lpstr>“Obrar con lealtad y con la diligencia de un buen hombre de negocios”</vt:lpstr>
      <vt:lpstr>Artículo 274 LGS - Mal desempeño del cargo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Responsabilidad de los administradores</vt:lpstr>
      <vt:lpstr>Responsabilidad de los administradores</vt:lpstr>
      <vt:lpstr>Presentación de PowerPoint</vt:lpstr>
      <vt:lpstr>Presentación de PowerPoint</vt:lpstr>
      <vt:lpstr>Presentación de PowerPoint</vt:lpstr>
      <vt:lpstr>Presentación de PowerPoint</vt:lpstr>
      <vt:lpstr>Presentación de PowerPoint</vt:lpstr>
      <vt:lpstr>Administración y representación en las SRL</vt:lpstr>
      <vt:lpstr>Presentación de PowerPoint</vt:lpstr>
      <vt:lpstr>Presentación de PowerPoint</vt:lpstr>
      <vt:lpstr>Administración y representación en las SA</vt:lpstr>
      <vt:lpstr>Presentación de PowerPoint</vt:lpstr>
      <vt:lpstr>Designación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http://www.centor.mx.gd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Centor</dc:creator>
  <cp:lastModifiedBy>Antonela</cp:lastModifiedBy>
  <cp:revision>195</cp:revision>
  <dcterms:created xsi:type="dcterms:W3CDTF">2018-04-15T15:16:48Z</dcterms:created>
  <dcterms:modified xsi:type="dcterms:W3CDTF">2022-04-18T01:30:14Z</dcterms:modified>
</cp:coreProperties>
</file>