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6858000" type="screen4x3"/>
  <p:notesSz cx="9144000" cy="6858000"/>
  <p:defaultTextStyle>
    <a:lvl1pPr marL="0" indent="0" algn="l" defTabSz="914400">
      <a:lnSpc>
        <a:spcPct val="100000"/>
      </a:lnSpc>
      <a:buNone/>
      <a:defRPr lang="es-ES" sz="1800" b="0" i="0">
        <a:solidFill>
          <a:schemeClr val="dk1"/>
        </a:solidFill>
        <a:latin typeface="Arial"/>
        <a:ea typeface="Arial"/>
      </a:defRPr>
    </a:lvl1pPr>
    <a:lvl2pPr marL="457200" indent="0" algn="l" defTabSz="914400">
      <a:lnSpc>
        <a:spcPct val="100000"/>
      </a:lnSpc>
      <a:buNone/>
      <a:defRPr lang="es-ES" sz="1800" b="0" i="0">
        <a:solidFill>
          <a:schemeClr val="dk1"/>
        </a:solidFill>
        <a:latin typeface="Arial"/>
        <a:ea typeface="Arial"/>
      </a:defRPr>
    </a:lvl2pPr>
    <a:lvl3pPr marL="914400" indent="0" algn="l" defTabSz="914400">
      <a:lnSpc>
        <a:spcPct val="100000"/>
      </a:lnSpc>
      <a:buNone/>
      <a:defRPr lang="es-ES" sz="1800" b="0" i="0">
        <a:solidFill>
          <a:schemeClr val="dk1"/>
        </a:solidFill>
        <a:latin typeface="Arial"/>
        <a:ea typeface="Arial"/>
      </a:defRPr>
    </a:lvl3pPr>
    <a:lvl4pPr marL="1371600" indent="0" algn="l" defTabSz="914400">
      <a:lnSpc>
        <a:spcPct val="100000"/>
      </a:lnSpc>
      <a:buNone/>
      <a:defRPr lang="es-ES" sz="1800" b="0" i="0">
        <a:solidFill>
          <a:schemeClr val="dk1"/>
        </a:solidFill>
        <a:latin typeface="Arial"/>
        <a:ea typeface="Arial"/>
      </a:defRPr>
    </a:lvl4pPr>
    <a:lvl5pPr marL="1828800" indent="0" algn="l" defTabSz="914400">
      <a:lnSpc>
        <a:spcPct val="100000"/>
      </a:lnSpc>
      <a:buNone/>
      <a:defRPr lang="es-ES" sz="1800" b="0" i="0">
        <a:solidFill>
          <a:schemeClr val="dk1"/>
        </a:solidFill>
        <a:latin typeface="Arial"/>
        <a:ea typeface="Arial"/>
      </a:defRPr>
    </a:lvl5pPr>
    <a:lvl6pPr>
      <a:defRPr lang="es-ES" sz="1800"/>
    </a:lvl6pPr>
    <a:lvl7pPr>
      <a:defRPr lang="es-ES" sz="1800"/>
    </a:lvl7pPr>
    <a:lvl8pPr>
      <a:defRPr lang="es-ES" sz="1800"/>
    </a:lvl8pPr>
    <a:lvl9pPr>
      <a:defRPr lang="es-ES" sz="1800"/>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notesMaster" Target="notesMasters/notesMaster1.xml"/><Relationship Id="rId37" Type="http://schemas.openxmlformats.org/officeDocument/2006/relationships/presProps" Target="presProps.xml" /><Relationship Id="rId38" Type="http://schemas.openxmlformats.org/officeDocument/2006/relationships/tableStyles" Target="tableStyles.xml" /><Relationship Id="rId3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Cuando los socios de una sociedad transformada pasan a tener responsabilidad limitada, subsiste la responsabilidad solidaria e ilimitada de las obligaciones sociales contraidas anteriormente a la transformacion, incluyendo aquellas que siguen vigentes o no vencidas posterior a la transformacion. La excepcion a esto es cuando los acreedores aceptan expresamente renunciar a dicha responsabilidad.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En este caso, al pasar de una sociedad con responsabilidad limitada a una con responsabilidad solidaria, las obligaciones anteriores a la transformacion quedan con responsabilidad limitada, a menos que los socios acepten dicha responsabilidad ilimitada expresamente. Contrario al articulo anterior, esto depende de los socios y no de los acreedores.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and Object Slide">
    <p:spTree>
      <p:nvGrpSpPr>
        <p:cNvPr id="1" name="" hidden="0"/>
        <p:cNvGrpSpPr/>
        <p:nvPr isPhoto="0" userDrawn="0"/>
      </p:nvGrpSpPr>
      <p:grpSpPr bwMode="auto">
        <a:xfrm>
          <a:off x="0" y="0"/>
          <a:ext cx="0" cy="0"/>
          <a:chOff x="0" y="0"/>
          <a:chExt cx="0" cy="0"/>
        </a:xfrm>
      </p:grpSpPr>
      <p:sp>
        <p:nvSpPr>
          <p:cNvPr id="1026" name="Shape 1026" hidden="0"/>
          <p:cNvSpPr>
            <a:spLocks noChangeShapeType="1" noGrp="1"/>
          </p:cNvSpPr>
          <p:nvPr isPhoto="0" userDrawn="0">
            <p:ph type="title" idx="0" hasCustomPrompt="0"/>
          </p:nvPr>
        </p:nvSpPr>
        <p:spPr bwMode="auto">
          <a:xfrm>
            <a:off x="457200" y="152400"/>
            <a:ext cx="8229600" cy="990600"/>
          </a:xfrm>
          <a:prstGeom prst="rect">
            <a:avLst/>
          </a:prstGeom>
          <a:noFill/>
        </p:spPr>
        <p:txBody>
          <a:bodyPr lIns="91440" tIns="45720" rIns="91440" bIns="45720" anchor="b"/>
          <a:lstStyle/>
          <a:p>
            <a:pPr marL="0" lvl="0" indent="0">
              <a:buNone/>
              <a:defRPr/>
            </a:pPr>
            <a:r>
              <a:rPr lang="es-ES"/>
              <a:t>Haga clic para modificar el estilo de título del patrón</a:t>
            </a:r>
            <a:endParaRPr/>
          </a:p>
        </p:txBody>
      </p:sp>
      <p:sp>
        <p:nvSpPr>
          <p:cNvPr id="1027" name="Shape 1027" hidden="0"/>
          <p:cNvSpPr>
            <a:spLocks noChangeShapeType="1" noGrp="1"/>
          </p:cNvSpPr>
          <p:nvPr isPhoto="0" userDrawn="0">
            <p:ph idx="1" hasCustomPrompt="0"/>
          </p:nvPr>
        </p:nvSpPr>
        <p:spPr bwMode="auto">
          <a:xfrm>
            <a:off x="457200" y="1219200"/>
            <a:ext cx="8229600" cy="4910136"/>
          </a:xfrm>
          <a:prstGeom prst="rect">
            <a:avLst/>
          </a:prstGeom>
          <a:noFill/>
        </p:spPr>
        <p:txBody>
          <a:bodyPr lIns="91440" tIns="45720" rIns="91440" bIns="45720"/>
          <a:lstStyle>
            <a:lvl1pPr marL="273050" indent="0" algn="l" defTabSz="914400">
              <a:lnSpc>
                <a:spcPct val="100000"/>
              </a:lnSpc>
              <a:spcBef>
                <a:spcPts val="600"/>
              </a:spcBef>
              <a:buClr>
                <a:schemeClr val="accent1"/>
              </a:buClr>
              <a:buSzPct val="76000"/>
              <a:buChar char=""/>
              <a:defRPr sz="26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23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20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8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600" b="0" i="0">
                <a:solidFill>
                  <a:schemeClr val="dk1"/>
                </a:solidFill>
                <a:latin typeface="Calibri"/>
              </a:defRPr>
            </a:lvl5pPr>
          </a:lstStyle>
          <a:p>
            <a:pPr marL="273050" lvl="0" indent="-273050">
              <a:spcBef>
                <a:spcPts val="600"/>
              </a:spcBef>
              <a:buClr>
                <a:schemeClr val="accent1"/>
              </a:buClr>
              <a:buSzPct val="76000"/>
              <a:buFont typeface="Wingdings 3"/>
              <a:buChar char=""/>
              <a:defRPr/>
            </a:pPr>
            <a:r>
              <a:rPr lang="es-ES"/>
              <a:t>Haga clic para modificar el estilo de texto del patrón</a:t>
            </a:r>
            <a:endParaRPr/>
          </a:p>
          <a:p>
            <a:pPr marL="547687" lvl="1" indent="-273050">
              <a:spcBef>
                <a:spcPts val="500"/>
              </a:spcBef>
              <a:buClr>
                <a:schemeClr val="accent2"/>
              </a:buClr>
              <a:buSzPct val="76000"/>
              <a:buFont typeface="Wingdings 3"/>
              <a:buChar char=""/>
              <a:defRPr/>
            </a:pPr>
            <a:r>
              <a:rPr lang="es-ES"/>
              <a:t>Segundo nivel</a:t>
            </a:r>
            <a:endParaRPr/>
          </a:p>
          <a:p>
            <a:pPr marL="822325" lvl="2" indent="-228600">
              <a:spcBef>
                <a:spcPts val="500"/>
              </a:spcBef>
              <a:buClr>
                <a:srgbClr val="BCBCBC"/>
              </a:buClr>
              <a:buSzPct val="76000"/>
              <a:buFont typeface="Wingdings 3"/>
              <a:buChar char=""/>
              <a:defRPr/>
            </a:pPr>
            <a:r>
              <a:rPr lang="es-ES"/>
              <a:t>Tercer nivel</a:t>
            </a:r>
            <a:endParaRPr/>
          </a:p>
          <a:p>
            <a:pPr marL="1096962" lvl="3" indent="-228600">
              <a:spcBef>
                <a:spcPts val="400"/>
              </a:spcBef>
              <a:buClr>
                <a:srgbClr val="8BA2B4"/>
              </a:buClr>
              <a:buSzPct val="70000"/>
              <a:buFont typeface="Wingdings"/>
              <a:buChar char=""/>
              <a:defRPr/>
            </a:pPr>
            <a:r>
              <a:rPr lang="es-ES"/>
              <a:t>Cuarto nivel</a:t>
            </a:r>
            <a:endParaRPr/>
          </a:p>
          <a:p>
            <a:pPr marL="1371600" lvl="4" indent="-228600">
              <a:spcBef>
                <a:spcPts val="300"/>
              </a:spcBef>
              <a:buClr>
                <a:schemeClr val="accent2"/>
              </a:buClr>
              <a:buSzPct val="70000"/>
              <a:buFont typeface="Wingdings"/>
              <a:buChar char=""/>
              <a:defRPr/>
            </a:pPr>
            <a:r>
              <a:rPr lang="es-ES"/>
              <a:t>Quinto nivel</a:t>
            </a:r>
            <a:endParaRPr/>
          </a:p>
        </p:txBody>
      </p:sp>
      <p:sp>
        <p:nvSpPr>
          <p:cNvPr id="1028" name="Shape 1028" hidden="0"/>
          <p:cNvSpPr>
            <a:spLocks noChangeShapeType="1" noGrp="1"/>
          </p:cNvSpPr>
          <p:nvPr isPhoto="0" userDrawn="0">
            <p:ph type="dt" idx="2" hasCustomPrompt="0"/>
          </p:nvPr>
        </p:nvSpPr>
        <p:spPr bwMode="auto">
          <a:xfrm>
            <a:off x="6400800" y="6356350"/>
            <a:ext cx="2289175" cy="365125"/>
          </a:xfrm>
          <a:prstGeom prst="rect">
            <a:avLst/>
          </a:prstGeom>
          <a:noFill/>
        </p:spPr>
        <p:txBody>
          <a:bodyPr lIns="91440" tIns="45720" rIns="91440" bIns="45720"/>
          <a:lstStyle>
            <a:lvl1pPr marL="0" indent="0" algn="l" defTabSz="914400">
              <a:lnSpc>
                <a:spcPct val="100000"/>
              </a:lnSpc>
              <a:buNone/>
              <a:defRPr sz="1800" b="0" i="0">
                <a:solidFill>
                  <a:schemeClr val="dk1"/>
                </a:solidFill>
                <a:latin typeface="Calibri"/>
              </a:defRPr>
            </a:lvl1pPr>
            <a:lvl2pPr marL="457200" indent="0" algn="l" defTabSz="914400">
              <a:lnSpc>
                <a:spcPct val="100000"/>
              </a:lnSpc>
              <a:buNone/>
              <a:defRPr sz="1800" b="0" i="0">
                <a:solidFill>
                  <a:schemeClr val="dk1"/>
                </a:solidFill>
                <a:latin typeface="Calibri"/>
              </a:defRPr>
            </a:lvl2pPr>
            <a:lvl3pPr marL="914400" indent="0" algn="l" defTabSz="914400">
              <a:lnSpc>
                <a:spcPct val="100000"/>
              </a:lnSpc>
              <a:buNone/>
              <a:defRPr sz="1800" b="0" i="0">
                <a:solidFill>
                  <a:schemeClr val="dk1"/>
                </a:solidFill>
                <a:latin typeface="Calibri"/>
              </a:defRPr>
            </a:lvl3pPr>
            <a:lvl4pPr marL="1371600" indent="0" algn="l" defTabSz="914400">
              <a:lnSpc>
                <a:spcPct val="100000"/>
              </a:lnSpc>
              <a:buNone/>
              <a:defRPr sz="1800" b="0" i="0">
                <a:solidFill>
                  <a:schemeClr val="dk1"/>
                </a:solidFill>
                <a:latin typeface="Calibri"/>
              </a:defRPr>
            </a:lvl4pPr>
            <a:lvl5pPr marL="1828800" indent="0" algn="l" defTabSz="914400">
              <a:lnSpc>
                <a:spcPct val="100000"/>
              </a:lnSpc>
              <a:buNone/>
              <a:defRPr sz="1800" b="0" i="0">
                <a:solidFill>
                  <a:schemeClr val="dk1"/>
                </a:solidFill>
                <a:latin typeface="Calibri"/>
              </a:defRPr>
            </a:lvl5pPr>
          </a:lstStyle>
          <a:p>
            <a:pPr marL="0" lvl="0" indent="0">
              <a:buNone/>
              <a:defRPr/>
            </a:pPr>
            <a:endParaRPr lang="en-US" sz="1400"/>
          </a:p>
        </p:txBody>
      </p:sp>
      <p:sp>
        <p:nvSpPr>
          <p:cNvPr id="1029" name="Shape 1029" hidden="0"/>
          <p:cNvSpPr>
            <a:spLocks noChangeShapeType="1" noGrp="1"/>
          </p:cNvSpPr>
          <p:nvPr isPhoto="0" userDrawn="0">
            <p:ph type="ftr" idx="3" hasCustomPrompt="0"/>
          </p:nvPr>
        </p:nvSpPr>
        <p:spPr bwMode="auto">
          <a:xfrm>
            <a:off x="2898775" y="6356350"/>
            <a:ext cx="3505199" cy="365125"/>
          </a:xfrm>
          <a:prstGeom prst="rect">
            <a:avLst/>
          </a:prstGeom>
          <a:noFill/>
        </p:spPr>
        <p:txBody>
          <a:bodyPr lIns="91440" tIns="45720" rIns="91440" bIns="45720"/>
          <a:lstStyle/>
          <a:p>
            <a:pPr>
              <a:defRPr/>
            </a:pPr>
            <a:endParaRPr/>
          </a:p>
        </p:txBody>
      </p:sp>
      <p:sp>
        <p:nvSpPr>
          <p:cNvPr id="1030" name="Shape 1030" hidden="0"/>
          <p:cNvSpPr>
            <a:spLocks noChangeShapeType="1" noGrp="1"/>
          </p:cNvSpPr>
          <p:nvPr isPhoto="0" userDrawn="0">
            <p:ph type="sldNum" idx="4" hasCustomPrompt="0"/>
          </p:nvPr>
        </p:nvSpPr>
        <p:spPr bwMode="auto">
          <a:xfrm>
            <a:off x="612775" y="6356350"/>
            <a:ext cx="1981200" cy="365125"/>
          </a:xfrm>
          <a:prstGeom prst="rect">
            <a:avLst/>
          </a:prstGeom>
          <a:noFill/>
        </p:spPr>
        <p:txBody>
          <a:bodyPr lIns="91440" tIns="45720" rIns="91440" bIns="45720"/>
          <a:lstStyle>
            <a:lvl1pPr marL="0" indent="0" algn="l" defTabSz="914400">
              <a:lnSpc>
                <a:spcPct val="100000"/>
              </a:lnSpc>
              <a:buNone/>
              <a:defRPr sz="1800" b="0" i="0">
                <a:solidFill>
                  <a:schemeClr val="dk1"/>
                </a:solidFill>
                <a:latin typeface="Calibri"/>
              </a:defRPr>
            </a:lvl1pPr>
            <a:lvl2pPr marL="457200" indent="0" algn="l" defTabSz="914400">
              <a:lnSpc>
                <a:spcPct val="100000"/>
              </a:lnSpc>
              <a:buNone/>
              <a:defRPr sz="1800" b="0" i="0">
                <a:solidFill>
                  <a:schemeClr val="dk1"/>
                </a:solidFill>
                <a:latin typeface="Calibri"/>
              </a:defRPr>
            </a:lvl2pPr>
            <a:lvl3pPr marL="914400" indent="0" algn="l" defTabSz="914400">
              <a:lnSpc>
                <a:spcPct val="100000"/>
              </a:lnSpc>
              <a:buNone/>
              <a:defRPr sz="1800" b="0" i="0">
                <a:solidFill>
                  <a:schemeClr val="dk1"/>
                </a:solidFill>
                <a:latin typeface="Calibri"/>
              </a:defRPr>
            </a:lvl3pPr>
            <a:lvl4pPr marL="1371600" indent="0" algn="l" defTabSz="914400">
              <a:lnSpc>
                <a:spcPct val="100000"/>
              </a:lnSpc>
              <a:buNone/>
              <a:defRPr sz="1800" b="0" i="0">
                <a:solidFill>
                  <a:schemeClr val="dk1"/>
                </a:solidFill>
                <a:latin typeface="Calibri"/>
              </a:defRPr>
            </a:lvl4pPr>
            <a:lvl5pPr marL="1828800" indent="0" algn="l" defTabSz="914400">
              <a:lnSpc>
                <a:spcPct val="100000"/>
              </a:lnSpc>
              <a:buNone/>
              <a:defRPr sz="1800" b="0" i="0">
                <a:solidFill>
                  <a:schemeClr val="dk1"/>
                </a:solidFill>
                <a:latin typeface="Calibri"/>
              </a:defRPr>
            </a:lvl5pPr>
          </a:lstStyle>
          <a:p>
            <a:pPr marL="0" lvl="0" indent="0">
              <a:buNone/>
              <a:defRPr/>
            </a:pPr>
            <a:fld id="{D038279B-FC19-497E-A7D1-5ADD9CAF016F}" type="slidenum">
              <a:rPr lang="es-ES" sz="1400">
                <a:solidFill>
                  <a:schemeClr val="dk2"/>
                </a:solidFill>
                <a:latin typeface="Calibri"/>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1_Origen">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2050" name="10 Rectángulo" hidden="0"/>
          <p:cNvSpPr>
            <a:spLocks noChangeShapeType="1" noGrp="1"/>
          </p:cNvSpPr>
          <p:nvPr isPhoto="0" userDrawn="0"/>
        </p:nvSpPr>
        <p:spPr bwMode="auto">
          <a:xfrm>
            <a:off x="904875" y="3648074"/>
            <a:ext cx="7315200" cy="1279525"/>
          </a:xfrm>
          <a:prstGeom prst="rect">
            <a:avLst/>
          </a:prstGeom>
          <a:noFill/>
          <a:ln w="6350">
            <a:solidFill>
              <a:schemeClr val="accent1"/>
            </a:solidFill>
            <a:round/>
            <a:headEnd/>
            <a:tailEnd/>
          </a:ln>
        </p:spPr>
        <p:txBody>
          <a:bodyPr lIns="91440" tIns="45720" rIns="91440" bIns="45720" anchor="ctr" anchorCtr="0"/>
          <a:lstStyle/>
          <a:p>
            <a:pPr>
              <a:defRPr/>
            </a:pPr>
            <a:endParaRPr/>
          </a:p>
        </p:txBody>
      </p:sp>
      <p:sp>
        <p:nvSpPr>
          <p:cNvPr id="2051" name="11 Rectángulo" hidden="0"/>
          <p:cNvSpPr>
            <a:spLocks noChangeShapeType="1" noGrp="1"/>
          </p:cNvSpPr>
          <p:nvPr isPhoto="0" userDrawn="0"/>
        </p:nvSpPr>
        <p:spPr bwMode="auto">
          <a:xfrm>
            <a:off x="914400" y="5048250"/>
            <a:ext cx="7315200" cy="685800"/>
          </a:xfrm>
          <a:prstGeom prst="rect">
            <a:avLst/>
          </a:prstGeom>
          <a:noFill/>
          <a:ln w="6350">
            <a:solidFill>
              <a:schemeClr val="accent2"/>
            </a:solidFill>
            <a:round/>
            <a:headEnd/>
            <a:tailEnd/>
          </a:ln>
        </p:spPr>
        <p:txBody>
          <a:bodyPr lIns="91440" tIns="45720" rIns="91440" bIns="45720" anchor="ctr" anchorCtr="0"/>
          <a:lstStyle/>
          <a:p>
            <a:pPr>
              <a:defRPr/>
            </a:pPr>
            <a:endParaRPr/>
          </a:p>
        </p:txBody>
      </p:sp>
      <p:sp>
        <p:nvSpPr>
          <p:cNvPr id="2052" name="12 Rectángulo" hidden="0"/>
          <p:cNvSpPr>
            <a:spLocks noChangeShapeType="1" noGrp="1"/>
          </p:cNvSpPr>
          <p:nvPr isPhoto="0" userDrawn="0"/>
        </p:nvSpPr>
        <p:spPr bwMode="auto">
          <a:xfrm>
            <a:off x="904875" y="3648074"/>
            <a:ext cx="228600" cy="1279525"/>
          </a:xfrm>
          <a:prstGeom prst="rect">
            <a:avLst/>
          </a:prstGeom>
          <a:solidFill>
            <a:schemeClr val="accent1"/>
          </a:solidFill>
        </p:spPr>
        <p:txBody>
          <a:bodyPr lIns="91440" tIns="45720" rIns="91440" bIns="45720" anchor="ctr" anchorCtr="0"/>
          <a:lstStyle/>
          <a:p>
            <a:pPr>
              <a:defRPr/>
            </a:pPr>
            <a:endParaRPr/>
          </a:p>
        </p:txBody>
      </p:sp>
      <p:sp>
        <p:nvSpPr>
          <p:cNvPr id="2053" name="14 Rectángulo" hidden="0"/>
          <p:cNvSpPr>
            <a:spLocks noChangeShapeType="1" noGrp="1"/>
          </p:cNvSpPr>
          <p:nvPr isPhoto="0" userDrawn="0"/>
        </p:nvSpPr>
        <p:spPr bwMode="auto">
          <a:xfrm>
            <a:off x="914400" y="5048250"/>
            <a:ext cx="228600" cy="685800"/>
          </a:xfrm>
          <a:prstGeom prst="rect">
            <a:avLst/>
          </a:prstGeom>
          <a:solidFill>
            <a:schemeClr val="accent2"/>
          </a:solidFill>
        </p:spPr>
        <p:txBody>
          <a:bodyPr lIns="91440" tIns="45720" rIns="91440" bIns="45720" anchor="ctr" anchorCtr="0"/>
          <a:lstStyle/>
          <a:p>
            <a:pPr>
              <a:defRPr/>
            </a:pPr>
            <a:endParaRPr/>
          </a:p>
        </p:txBody>
      </p:sp>
      <p:sp>
        <p:nvSpPr>
          <p:cNvPr id="2054" name="21 Marcador de título" hidden="0"/>
          <p:cNvSpPr>
            <a:spLocks noChangeShapeType="1" noGrp="1"/>
          </p:cNvSpPr>
          <p:nvPr isPhoto="0" userDrawn="0">
            <p:ph type="title" idx="0" hasCustomPrompt="0"/>
          </p:nvPr>
        </p:nvSpPr>
        <p:spPr bwMode="auto">
          <a:xfrm>
            <a:off x="457200" y="152400"/>
            <a:ext cx="8229600" cy="990600"/>
          </a:xfrm>
          <a:prstGeom prst="rect">
            <a:avLst/>
          </a:prstGeom>
          <a:noFill/>
        </p:spPr>
        <p:txBody>
          <a:bodyPr lIns="91440" tIns="45720" rIns="91440" bIns="45720" anchor="b"/>
          <a:lstStyle/>
          <a:p>
            <a:pPr marL="0" lvl="0" indent="0">
              <a:buNone/>
              <a:defRPr/>
            </a:pPr>
            <a:r>
              <a:rPr lang="es-ES"/>
              <a:t>Haga clic para modificar el estilo de título del patrón</a:t>
            </a:r>
            <a:endParaRPr/>
          </a:p>
        </p:txBody>
      </p:sp>
      <p:sp>
        <p:nvSpPr>
          <p:cNvPr id="2055" name="12 Marcador de texto" hidden="0"/>
          <p:cNvSpPr>
            <a:spLocks noChangeShapeType="1" noGrp="1"/>
          </p:cNvSpPr>
          <p:nvPr isPhoto="0" userDrawn="0">
            <p:ph type="body" idx="1" hasCustomPrompt="0"/>
          </p:nvPr>
        </p:nvSpPr>
        <p:spPr bwMode="auto">
          <a:xfrm>
            <a:off x="457200" y="1219200"/>
            <a:ext cx="8229600" cy="4910136"/>
          </a:xfrm>
          <a:prstGeom prst="rect">
            <a:avLst/>
          </a:prstGeom>
          <a:noFill/>
        </p:spPr>
        <p:txBody>
          <a:bodyPr lIns="91440" tIns="45720" rIns="91440" bIns="45720"/>
          <a:lstStyle/>
          <a:p>
            <a:pPr marL="273050" lvl="0" indent="-273050">
              <a:spcBef>
                <a:spcPts val="600"/>
              </a:spcBef>
              <a:buClr>
                <a:schemeClr val="accent1"/>
              </a:buClr>
              <a:buSzPct val="76000"/>
              <a:buFont typeface="Wingdings 3"/>
              <a:buChar char=""/>
              <a:defRPr/>
            </a:pPr>
            <a:r>
              <a:rPr lang="es-ES"/>
              <a:t>Haga clic para modificar el estilo de texto del patrón</a:t>
            </a:r>
            <a:endParaRPr/>
          </a:p>
          <a:p>
            <a:pPr marL="547687" lvl="1" indent="-273050">
              <a:spcBef>
                <a:spcPts val="500"/>
              </a:spcBef>
              <a:buClr>
                <a:schemeClr val="accent2"/>
              </a:buClr>
              <a:buSzPct val="76000"/>
              <a:buFont typeface="Wingdings 3"/>
              <a:buChar char=""/>
              <a:defRPr/>
            </a:pPr>
            <a:r>
              <a:rPr lang="es-ES"/>
              <a:t>Segundo nivel</a:t>
            </a:r>
            <a:endParaRPr/>
          </a:p>
          <a:p>
            <a:pPr marL="822325" lvl="2" indent="-228600">
              <a:spcBef>
                <a:spcPts val="500"/>
              </a:spcBef>
              <a:buClr>
                <a:srgbClr val="BCBCBC"/>
              </a:buClr>
              <a:buSzPct val="76000"/>
              <a:buFont typeface="Wingdings 3"/>
              <a:buChar char=""/>
              <a:defRPr/>
            </a:pPr>
            <a:r>
              <a:rPr lang="es-ES"/>
              <a:t>Tercer nivel</a:t>
            </a:r>
            <a:endParaRPr/>
          </a:p>
          <a:p>
            <a:pPr marL="1096962" lvl="3" indent="-228600">
              <a:spcBef>
                <a:spcPts val="400"/>
              </a:spcBef>
              <a:buClr>
                <a:srgbClr val="8BA2B4"/>
              </a:buClr>
              <a:buSzPct val="70000"/>
              <a:buFont typeface="Wingdings"/>
              <a:buChar char=""/>
              <a:defRPr/>
            </a:pPr>
            <a:r>
              <a:rPr lang="es-ES"/>
              <a:t>Cuarto nivel</a:t>
            </a:r>
            <a:endParaRPr/>
          </a:p>
          <a:p>
            <a:pPr marL="1371600" lvl="4" indent="-228600">
              <a:spcBef>
                <a:spcPts val="300"/>
              </a:spcBef>
              <a:buClr>
                <a:schemeClr val="accent2"/>
              </a:buClr>
              <a:buSzPct val="70000"/>
              <a:buFont typeface="Wingdings"/>
              <a:buChar char=""/>
              <a:defRPr/>
            </a:pPr>
            <a:r>
              <a:rPr lang="es-ES"/>
              <a:t>Quinto nivel</a:t>
            </a:r>
            <a:endParaRPr/>
          </a:p>
        </p:txBody>
      </p:sp>
      <p:sp>
        <p:nvSpPr>
          <p:cNvPr id="2056" name="27 Marcador de fecha" hidden="0"/>
          <p:cNvSpPr>
            <a:spLocks noChangeShapeType="1" noGrp="1"/>
          </p:cNvSpPr>
          <p:nvPr isPhoto="0" userDrawn="0">
            <p:ph type="dt" idx="2" hasCustomPrompt="0"/>
          </p:nvPr>
        </p:nvSpPr>
        <p:spPr bwMode="auto">
          <a:xfrm>
            <a:off x="6400800" y="6354762"/>
            <a:ext cx="2286000" cy="366712"/>
          </a:xfrm>
          <a:prstGeom prst="rect">
            <a:avLst/>
          </a:prstGeom>
          <a:noFill/>
        </p:spPr>
        <p:txBody>
          <a:bodyPr lIns="91440" tIns="45720" rIns="91440" bIns="45720"/>
          <a:lstStyle/>
          <a:p>
            <a:pPr marL="0" lvl="0" indent="0">
              <a:buNone/>
              <a:defRPr/>
            </a:pPr>
            <a:r>
              <a:rPr sz="1400">
                <a:solidFill>
                  <a:schemeClr val="dk2"/>
                </a:solidFill>
                <a:latin typeface="Calibri"/>
              </a:rPr>
              <a:t>*</a:t>
            </a:r>
            <a:endParaRPr/>
          </a:p>
        </p:txBody>
      </p:sp>
      <p:sp>
        <p:nvSpPr>
          <p:cNvPr id="2057" name="16 Marcador de pie de página" hidden="0"/>
          <p:cNvSpPr>
            <a:spLocks noChangeShapeType="1" noGrp="1"/>
          </p:cNvSpPr>
          <p:nvPr isPhoto="0" userDrawn="0">
            <p:ph type="ftr" idx="3" hasCustomPrompt="0"/>
          </p:nvPr>
        </p:nvSpPr>
        <p:spPr bwMode="auto">
          <a:xfrm>
            <a:off x="2898775" y="6354762"/>
            <a:ext cx="3475037" cy="366712"/>
          </a:xfrm>
          <a:prstGeom prst="rect">
            <a:avLst/>
          </a:prstGeom>
          <a:noFill/>
        </p:spPr>
        <p:txBody>
          <a:bodyPr lIns="91440" tIns="45720" rIns="91440" bIns="45720"/>
          <a:lstStyle/>
          <a:p>
            <a:pPr>
              <a:defRPr/>
            </a:pPr>
            <a:endParaRPr/>
          </a:p>
        </p:txBody>
      </p:sp>
      <p:sp>
        <p:nvSpPr>
          <p:cNvPr id="2058" name="28 Marcador de número de diapositiva" hidden="0"/>
          <p:cNvSpPr>
            <a:spLocks noChangeShapeType="1" noGrp="1"/>
          </p:cNvSpPr>
          <p:nvPr isPhoto="0" userDrawn="0">
            <p:ph type="sldNum" idx="4" hasCustomPrompt="0"/>
          </p:nvPr>
        </p:nvSpPr>
        <p:spPr bwMode="auto">
          <a:xfrm>
            <a:off x="1216025" y="6354762"/>
            <a:ext cx="1219200" cy="366712"/>
          </a:xfrm>
          <a:prstGeom prst="rect">
            <a:avLst/>
          </a:prstGeom>
          <a:noFill/>
        </p:spPr>
        <p:txBody>
          <a:bodyPr lIns="91440" tIns="45720" rIns="91440" bIns="45720"/>
          <a:lstStyle/>
          <a:p>
            <a:pPr marL="0" lvl="0" indent="0">
              <a:buNone/>
              <a:defRPr/>
            </a:pPr>
            <a:fld id="{D038279B-FC19-497E-A7D1-5ADD9CAF016F}" type="slidenum">
              <a:rPr lang="es-ES" sz="1400">
                <a:solidFill>
                  <a:schemeClr val="dk2"/>
                </a:solidFill>
                <a:latin typeface="Calibri"/>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2_Origen">
    <p:bg>
      <p:bgPr shadeToTitle="0">
        <a:solidFill>
          <a:schemeClr val="lt2"/>
        </a:solidFill>
      </p:bgPr>
    </p:bg>
    <p:spTree>
      <p:nvGrpSpPr>
        <p:cNvPr id="1" name="" hidden="0"/>
        <p:cNvGrpSpPr/>
        <p:nvPr isPhoto="0" userDrawn="0"/>
      </p:nvGrpSpPr>
      <p:grpSpPr bwMode="auto">
        <a:xfrm>
          <a:off x="0" y="0"/>
          <a:ext cx="0" cy="0"/>
          <a:chOff x="0" y="0"/>
          <a:chExt cx="0" cy="0"/>
        </a:xfrm>
      </p:grpSpPr>
      <p:sp>
        <p:nvSpPr>
          <p:cNvPr id="3074" name="10 Rectángulo" hidden="0"/>
          <p:cNvSpPr>
            <a:spLocks noChangeShapeType="1" noGrp="1"/>
          </p:cNvSpPr>
          <p:nvPr isPhoto="0" userDrawn="0"/>
        </p:nvSpPr>
        <p:spPr bwMode="auto">
          <a:xfrm>
            <a:off x="914400" y="2819400"/>
            <a:ext cx="7315200" cy="1279525"/>
          </a:xfrm>
          <a:prstGeom prst="rect">
            <a:avLst/>
          </a:prstGeom>
          <a:noFill/>
          <a:ln w="6350">
            <a:solidFill>
              <a:schemeClr val="accent1"/>
            </a:solidFill>
            <a:round/>
            <a:headEnd/>
            <a:tailEnd/>
          </a:ln>
        </p:spPr>
        <p:txBody>
          <a:bodyPr lIns="91440" tIns="45720" rIns="91440" bIns="45720" anchor="ctr" anchorCtr="0"/>
          <a:lstStyle/>
          <a:p>
            <a:pPr>
              <a:defRPr/>
            </a:pPr>
            <a:endParaRPr/>
          </a:p>
        </p:txBody>
      </p:sp>
      <p:sp>
        <p:nvSpPr>
          <p:cNvPr id="3075" name="11 Rectángulo" hidden="0"/>
          <p:cNvSpPr>
            <a:spLocks noChangeShapeType="1" noGrp="1"/>
          </p:cNvSpPr>
          <p:nvPr isPhoto="0" userDrawn="0"/>
        </p:nvSpPr>
        <p:spPr bwMode="auto">
          <a:xfrm>
            <a:off x="914400" y="2819400"/>
            <a:ext cx="228600" cy="1279525"/>
          </a:xfrm>
          <a:prstGeom prst="rect">
            <a:avLst/>
          </a:prstGeom>
          <a:solidFill>
            <a:schemeClr val="accent1"/>
          </a:solidFill>
        </p:spPr>
        <p:txBody>
          <a:bodyPr lIns="91440" tIns="45720" rIns="91440" bIns="45720" anchor="ctr" anchorCtr="0"/>
          <a:lstStyle/>
          <a:p>
            <a:pPr>
              <a:defRPr/>
            </a:pPr>
            <a:endParaRPr/>
          </a:p>
        </p:txBody>
      </p:sp>
      <p:sp>
        <p:nvSpPr>
          <p:cNvPr id="3076" name="21 Marcador de título" hidden="0"/>
          <p:cNvSpPr>
            <a:spLocks noChangeShapeType="1" noGrp="1"/>
          </p:cNvSpPr>
          <p:nvPr isPhoto="0" userDrawn="0">
            <p:ph type="title" idx="0" hasCustomPrompt="0"/>
          </p:nvPr>
        </p:nvSpPr>
        <p:spPr bwMode="auto">
          <a:xfrm>
            <a:off x="457200" y="152400"/>
            <a:ext cx="8229600" cy="990600"/>
          </a:xfrm>
          <a:prstGeom prst="rect">
            <a:avLst/>
          </a:prstGeom>
          <a:noFill/>
        </p:spPr>
        <p:txBody>
          <a:bodyPr lIns="91440" tIns="45720" rIns="91440" bIns="45720" anchor="b"/>
          <a:lstStyle/>
          <a:p>
            <a:pPr marL="0" lvl="0" indent="0">
              <a:buNone/>
              <a:defRPr/>
            </a:pPr>
            <a:r>
              <a:rPr lang="es-ES"/>
              <a:t>Haga clic para modificar el estilo de título del patrón</a:t>
            </a:r>
            <a:endParaRPr/>
          </a:p>
        </p:txBody>
      </p:sp>
      <p:sp>
        <p:nvSpPr>
          <p:cNvPr id="3077" name="12 Marcador de texto" hidden="0"/>
          <p:cNvSpPr>
            <a:spLocks noChangeShapeType="1" noGrp="1"/>
          </p:cNvSpPr>
          <p:nvPr isPhoto="0" userDrawn="0">
            <p:ph type="body" idx="1" hasCustomPrompt="0"/>
          </p:nvPr>
        </p:nvSpPr>
        <p:spPr bwMode="auto">
          <a:xfrm>
            <a:off x="457200" y="1219200"/>
            <a:ext cx="8229600" cy="4910136"/>
          </a:xfrm>
          <a:prstGeom prst="rect">
            <a:avLst/>
          </a:prstGeom>
          <a:noFill/>
        </p:spPr>
        <p:txBody>
          <a:bodyPr lIns="91440" tIns="45720" rIns="91440" bIns="45720"/>
          <a:lstStyle/>
          <a:p>
            <a:pPr marL="273050" lvl="0" indent="-273050">
              <a:spcBef>
                <a:spcPts val="600"/>
              </a:spcBef>
              <a:buClr>
                <a:schemeClr val="accent1"/>
              </a:buClr>
              <a:buSzPct val="76000"/>
              <a:buFont typeface="Wingdings 3"/>
              <a:buChar char=""/>
              <a:defRPr/>
            </a:pPr>
            <a:r>
              <a:rPr lang="es-ES"/>
              <a:t>Haga clic para modificar el estilo de texto del patrón</a:t>
            </a:r>
            <a:endParaRPr/>
          </a:p>
          <a:p>
            <a:pPr marL="547687" lvl="1" indent="-273050">
              <a:spcBef>
                <a:spcPts val="500"/>
              </a:spcBef>
              <a:buClr>
                <a:schemeClr val="accent2"/>
              </a:buClr>
              <a:buSzPct val="76000"/>
              <a:buFont typeface="Wingdings 3"/>
              <a:buChar char=""/>
              <a:defRPr/>
            </a:pPr>
            <a:r>
              <a:rPr lang="es-ES"/>
              <a:t>Segundo nivel</a:t>
            </a:r>
            <a:endParaRPr/>
          </a:p>
          <a:p>
            <a:pPr marL="822325" lvl="2" indent="-228600">
              <a:spcBef>
                <a:spcPts val="500"/>
              </a:spcBef>
              <a:buClr>
                <a:srgbClr val="BCBCBC"/>
              </a:buClr>
              <a:buSzPct val="76000"/>
              <a:buFont typeface="Wingdings 3"/>
              <a:buChar char=""/>
              <a:defRPr/>
            </a:pPr>
            <a:r>
              <a:rPr lang="es-ES"/>
              <a:t>Tercer nivel</a:t>
            </a:r>
            <a:endParaRPr/>
          </a:p>
          <a:p>
            <a:pPr marL="1096962" lvl="3" indent="-228600">
              <a:spcBef>
                <a:spcPts val="400"/>
              </a:spcBef>
              <a:buClr>
                <a:srgbClr val="8BA2B4"/>
              </a:buClr>
              <a:buSzPct val="70000"/>
              <a:buFont typeface="Wingdings"/>
              <a:buChar char=""/>
              <a:defRPr/>
            </a:pPr>
            <a:r>
              <a:rPr lang="es-ES"/>
              <a:t>Cuarto nivel</a:t>
            </a:r>
            <a:endParaRPr/>
          </a:p>
          <a:p>
            <a:pPr marL="1371600" lvl="4" indent="-228600">
              <a:spcBef>
                <a:spcPts val="300"/>
              </a:spcBef>
              <a:buClr>
                <a:schemeClr val="accent2"/>
              </a:buClr>
              <a:buSzPct val="70000"/>
              <a:buFont typeface="Wingdings"/>
              <a:buChar char=""/>
              <a:defRPr/>
            </a:pPr>
            <a:r>
              <a:rPr lang="es-ES"/>
              <a:t>Quinto nivel</a:t>
            </a:r>
            <a:endParaRPr/>
          </a:p>
        </p:txBody>
      </p:sp>
      <p:sp>
        <p:nvSpPr>
          <p:cNvPr id="3078" name="3 Marcador de fecha" hidden="0"/>
          <p:cNvSpPr>
            <a:spLocks noChangeShapeType="1" noGrp="1"/>
          </p:cNvSpPr>
          <p:nvPr isPhoto="0" userDrawn="0">
            <p:ph type="dt" idx="2" hasCustomPrompt="0"/>
          </p:nvPr>
        </p:nvSpPr>
        <p:spPr bwMode="auto">
          <a:xfrm>
            <a:off x="6400800" y="6354762"/>
            <a:ext cx="2286000" cy="366712"/>
          </a:xfrm>
          <a:prstGeom prst="rect">
            <a:avLst/>
          </a:prstGeom>
          <a:noFill/>
        </p:spPr>
        <p:txBody>
          <a:bodyPr lIns="91440" tIns="45720" rIns="91440" bIns="45720"/>
          <a:lstStyle/>
          <a:p>
            <a:pPr marL="0" lvl="0" indent="0">
              <a:buNone/>
              <a:defRPr/>
            </a:pPr>
            <a:r>
              <a:rPr sz="1400">
                <a:solidFill>
                  <a:schemeClr val="dk2"/>
                </a:solidFill>
                <a:latin typeface="Calibri"/>
              </a:rPr>
              <a:t>*</a:t>
            </a:r>
            <a:endParaRPr/>
          </a:p>
        </p:txBody>
      </p:sp>
      <p:sp>
        <p:nvSpPr>
          <p:cNvPr id="3079" name="4 Marcador de pie de página" hidden="0"/>
          <p:cNvSpPr>
            <a:spLocks noChangeShapeType="1" noGrp="1"/>
          </p:cNvSpPr>
          <p:nvPr isPhoto="0" userDrawn="0">
            <p:ph type="ftr" idx="3" hasCustomPrompt="0"/>
          </p:nvPr>
        </p:nvSpPr>
        <p:spPr bwMode="auto">
          <a:xfrm>
            <a:off x="2898775" y="6354762"/>
            <a:ext cx="3475037" cy="366712"/>
          </a:xfrm>
          <a:prstGeom prst="rect">
            <a:avLst/>
          </a:prstGeom>
          <a:noFill/>
        </p:spPr>
        <p:txBody>
          <a:bodyPr lIns="91440" tIns="45720" rIns="91440" bIns="45720"/>
          <a:lstStyle/>
          <a:p>
            <a:pPr>
              <a:defRPr/>
            </a:pPr>
            <a:endParaRPr/>
          </a:p>
        </p:txBody>
      </p:sp>
      <p:sp>
        <p:nvSpPr>
          <p:cNvPr id="3080" name="5 Marcador de número de diapositiva" hidden="0"/>
          <p:cNvSpPr>
            <a:spLocks noChangeShapeType="1" noGrp="1"/>
          </p:cNvSpPr>
          <p:nvPr isPhoto="0" userDrawn="0">
            <p:ph type="sldNum" idx="4" hasCustomPrompt="0"/>
          </p:nvPr>
        </p:nvSpPr>
        <p:spPr bwMode="auto">
          <a:xfrm>
            <a:off x="1069975" y="6354762"/>
            <a:ext cx="1520825" cy="366712"/>
          </a:xfrm>
          <a:prstGeom prst="rect">
            <a:avLst/>
          </a:prstGeom>
          <a:noFill/>
        </p:spPr>
        <p:txBody>
          <a:bodyPr lIns="91440" tIns="45720" rIns="91440" bIns="45720"/>
          <a:lstStyle/>
          <a:p>
            <a:pPr marL="0" lvl="0" indent="0">
              <a:buNone/>
              <a:defRPr/>
            </a:pPr>
            <a:fld id="{D038279B-FC19-497E-A7D1-5ADD9CAF016F}" type="slidenum">
              <a:rPr lang="es-ES" sz="1400">
                <a:solidFill>
                  <a:schemeClr val="dk2"/>
                </a:solidFill>
                <a:latin typeface="Calibri"/>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3_Origen">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4098" name="27 Conector recto" hidden="0"/>
          <p:cNvSpPr>
            <a:spLocks noChangeShapeType="1" noGrp="1"/>
          </p:cNvSpPr>
          <p:nvPr isPhoto="0" userDrawn="0"/>
        </p:nvSpPr>
        <p:spPr bwMode="auto">
          <a:xfrm>
            <a:off x="457200" y="6353175"/>
            <a:ext cx="8229600" cy="0"/>
          </a:xfrm>
          <a:prstGeom prst="line">
            <a:avLst/>
          </a:prstGeom>
          <a:noFill/>
          <a:ln w="9524">
            <a:solidFill>
              <a:schemeClr val="accent2"/>
            </a:solidFill>
            <a:prstDash val="dash"/>
            <a:round/>
            <a:headEnd/>
            <a:tailEnd/>
          </a:ln>
        </p:spPr>
        <p:txBody>
          <a:bodyPr lIns="91440" tIns="45720" rIns="91440" bIns="45720"/>
          <a:lstStyle/>
          <a:p>
            <a:pPr>
              <a:defRPr/>
            </a:pPr>
            <a:endParaRPr/>
          </a:p>
        </p:txBody>
      </p:sp>
      <p:sp>
        <p:nvSpPr>
          <p:cNvPr id="4099" name="28 Conector recto" hidden="0"/>
          <p:cNvSpPr>
            <a:spLocks noChangeShapeType="1" noGrp="1"/>
          </p:cNvSpPr>
          <p:nvPr isPhoto="0" userDrawn="0"/>
        </p:nvSpPr>
        <p:spPr bwMode="auto">
          <a:xfrm>
            <a:off x="457200" y="1143000"/>
            <a:ext cx="8229600" cy="0"/>
          </a:xfrm>
          <a:prstGeom prst="line">
            <a:avLst/>
          </a:prstGeom>
          <a:noFill/>
          <a:ln w="9524">
            <a:solidFill>
              <a:schemeClr val="accent2"/>
            </a:solidFill>
            <a:prstDash val="dash"/>
            <a:round/>
            <a:headEnd/>
            <a:tailEnd/>
          </a:ln>
        </p:spPr>
        <p:txBody>
          <a:bodyPr lIns="91440" tIns="45720" rIns="91440" bIns="45720"/>
          <a:lstStyle/>
          <a:p>
            <a:pPr>
              <a:defRPr/>
            </a:pPr>
            <a:endParaRPr/>
          </a:p>
        </p:txBody>
      </p:sp>
      <p:sp>
        <p:nvSpPr>
          <p:cNvPr id="4100" name="9 Triángulo isósceles" hidden="0"/>
          <p:cNvSpPr>
            <a:spLocks noChangeShapeType="1" noGrp="1"/>
          </p:cNvSpPr>
          <p:nvPr isPhoto="0" userDrawn="0"/>
        </p:nvSpPr>
        <p:spPr bwMode="auto">
          <a:xfrm rot="5400000">
            <a:off x="419100" y="6467475"/>
            <a:ext cx="190500" cy="120650"/>
          </a:xfrm>
          <a:prstGeom prst="triangle">
            <a:avLst>
              <a:gd name="adj" fmla="val 50000"/>
            </a:avLst>
          </a:prstGeom>
          <a:solidFill>
            <a:schemeClr val="accent2"/>
          </a:solidFill>
        </p:spPr>
        <p:txBody>
          <a:bodyPr lIns="91440" tIns="45720" rIns="91440" bIns="45720" anchor="ctr" anchorCtr="0"/>
          <a:lstStyle/>
          <a:p>
            <a:pPr>
              <a:defRPr/>
            </a:pPr>
            <a:endParaRPr/>
          </a:p>
        </p:txBody>
      </p:sp>
      <p:sp>
        <p:nvSpPr>
          <p:cNvPr id="4101" name="10 Triángulo isósceles" hidden="0"/>
          <p:cNvSpPr>
            <a:spLocks noChangeShapeType="1" noGrp="1"/>
          </p:cNvSpPr>
          <p:nvPr isPhoto="0" userDrawn="0"/>
        </p:nvSpPr>
        <p:spPr bwMode="auto">
          <a:xfrm rot="5400000">
            <a:off x="419100" y="6467475"/>
            <a:ext cx="190500" cy="120650"/>
          </a:xfrm>
          <a:prstGeom prst="triangle">
            <a:avLst>
              <a:gd name="adj" fmla="val 50000"/>
            </a:avLst>
          </a:prstGeom>
          <a:solidFill>
            <a:schemeClr val="accent2"/>
          </a:solidFill>
        </p:spPr>
        <p:txBody>
          <a:bodyPr lIns="91440" tIns="45720" rIns="91440" bIns="45720" anchor="ctr" anchorCtr="0"/>
          <a:lstStyle/>
          <a:p>
            <a:pPr>
              <a:defRPr/>
            </a:pPr>
            <a:endParaRPr/>
          </a:p>
        </p:txBody>
      </p:sp>
      <p:sp>
        <p:nvSpPr>
          <p:cNvPr id="4102" name="21 Marcador de título" hidden="0"/>
          <p:cNvSpPr>
            <a:spLocks noChangeShapeType="1" noGrp="1"/>
          </p:cNvSpPr>
          <p:nvPr isPhoto="0" userDrawn="0">
            <p:ph type="title" idx="0" hasCustomPrompt="0"/>
          </p:nvPr>
        </p:nvSpPr>
        <p:spPr bwMode="auto">
          <a:xfrm>
            <a:off x="457200" y="152400"/>
            <a:ext cx="8229600" cy="990600"/>
          </a:xfrm>
          <a:prstGeom prst="rect">
            <a:avLst/>
          </a:prstGeom>
          <a:noFill/>
        </p:spPr>
        <p:txBody>
          <a:bodyPr lIns="91440" tIns="45720" rIns="91440" bIns="45720" anchor="b"/>
          <a:lstStyle/>
          <a:p>
            <a:pPr marL="0" lvl="0" indent="0">
              <a:buNone/>
              <a:defRPr/>
            </a:pPr>
            <a:r>
              <a:rPr lang="es-ES"/>
              <a:t>Haga clic para modificar el estilo de título del patrón</a:t>
            </a:r>
            <a:endParaRPr/>
          </a:p>
        </p:txBody>
      </p:sp>
      <p:sp>
        <p:nvSpPr>
          <p:cNvPr id="4103" name="12 Marcador de texto" hidden="0"/>
          <p:cNvSpPr>
            <a:spLocks noChangeShapeType="1" noGrp="1"/>
          </p:cNvSpPr>
          <p:nvPr isPhoto="0" userDrawn="0">
            <p:ph type="body" idx="1" hasCustomPrompt="0"/>
          </p:nvPr>
        </p:nvSpPr>
        <p:spPr bwMode="auto">
          <a:xfrm>
            <a:off x="457200" y="1219200"/>
            <a:ext cx="8229600" cy="4910136"/>
          </a:xfrm>
          <a:prstGeom prst="rect">
            <a:avLst/>
          </a:prstGeom>
          <a:noFill/>
        </p:spPr>
        <p:txBody>
          <a:bodyPr lIns="91440" tIns="45720" rIns="91440" bIns="45720"/>
          <a:lstStyle/>
          <a:p>
            <a:pPr marL="273050" lvl="0" indent="-273050">
              <a:spcBef>
                <a:spcPts val="600"/>
              </a:spcBef>
              <a:buClr>
                <a:schemeClr val="accent1"/>
              </a:buClr>
              <a:buSzPct val="76000"/>
              <a:buFont typeface="Wingdings 3"/>
              <a:buChar char=""/>
              <a:defRPr/>
            </a:pPr>
            <a:r>
              <a:rPr lang="es-ES"/>
              <a:t>Haga clic para modificar el estilo de texto del patrón</a:t>
            </a:r>
            <a:endParaRPr/>
          </a:p>
          <a:p>
            <a:pPr marL="547687" lvl="1" indent="-273050">
              <a:spcBef>
                <a:spcPts val="500"/>
              </a:spcBef>
              <a:buClr>
                <a:schemeClr val="accent2"/>
              </a:buClr>
              <a:buSzPct val="76000"/>
              <a:buFont typeface="Wingdings 3"/>
              <a:buChar char=""/>
              <a:defRPr/>
            </a:pPr>
            <a:r>
              <a:rPr lang="es-ES"/>
              <a:t>Segundo nivel</a:t>
            </a:r>
            <a:endParaRPr/>
          </a:p>
          <a:p>
            <a:pPr marL="822325" lvl="2" indent="-228600">
              <a:spcBef>
                <a:spcPts val="500"/>
              </a:spcBef>
              <a:buClr>
                <a:srgbClr val="BCBCBC"/>
              </a:buClr>
              <a:buSzPct val="76000"/>
              <a:buFont typeface="Wingdings 3"/>
              <a:buChar char=""/>
              <a:defRPr/>
            </a:pPr>
            <a:r>
              <a:rPr lang="es-ES"/>
              <a:t>Tercer nivel</a:t>
            </a:r>
            <a:endParaRPr/>
          </a:p>
          <a:p>
            <a:pPr marL="1096962" lvl="3" indent="-228600">
              <a:spcBef>
                <a:spcPts val="400"/>
              </a:spcBef>
              <a:buClr>
                <a:srgbClr val="8BA2B4"/>
              </a:buClr>
              <a:buSzPct val="70000"/>
              <a:buFont typeface="Wingdings"/>
              <a:buChar char=""/>
              <a:defRPr/>
            </a:pPr>
            <a:r>
              <a:rPr lang="es-ES"/>
              <a:t>Cuarto nivel</a:t>
            </a:r>
            <a:endParaRPr/>
          </a:p>
          <a:p>
            <a:pPr marL="1371600" lvl="4" indent="-228600">
              <a:spcBef>
                <a:spcPts val="300"/>
              </a:spcBef>
              <a:buClr>
                <a:schemeClr val="accent2"/>
              </a:buClr>
              <a:buSzPct val="70000"/>
              <a:buFont typeface="Wingdings"/>
              <a:buChar char=""/>
              <a:defRPr/>
            </a:pPr>
            <a:r>
              <a:rPr lang="es-ES"/>
              <a:t>Quinto nivel</a:t>
            </a:r>
            <a:endParaRPr/>
          </a:p>
        </p:txBody>
      </p:sp>
      <p:sp>
        <p:nvSpPr>
          <p:cNvPr id="4104" name="2 Marcador de fecha" hidden="0"/>
          <p:cNvSpPr>
            <a:spLocks noChangeShapeType="1" noGrp="1"/>
          </p:cNvSpPr>
          <p:nvPr isPhoto="0" userDrawn="0">
            <p:ph type="dt" idx="2" hasCustomPrompt="0"/>
          </p:nvPr>
        </p:nvSpPr>
        <p:spPr bwMode="auto">
          <a:xfrm>
            <a:off x="6400800" y="6356350"/>
            <a:ext cx="2289175" cy="365125"/>
          </a:xfrm>
          <a:prstGeom prst="rect">
            <a:avLst/>
          </a:prstGeom>
          <a:noFill/>
        </p:spPr>
        <p:txBody>
          <a:bodyPr lIns="91440" tIns="45720" rIns="91440" bIns="45720"/>
          <a:lstStyle/>
          <a:p>
            <a:pPr marL="0" lvl="0" indent="0">
              <a:buNone/>
              <a:defRPr/>
            </a:pPr>
            <a:r>
              <a:rPr sz="1400">
                <a:solidFill>
                  <a:schemeClr val="dk2"/>
                </a:solidFill>
                <a:latin typeface="Calibri"/>
              </a:rPr>
              <a:t>*</a:t>
            </a:r>
            <a:endParaRPr/>
          </a:p>
        </p:txBody>
      </p:sp>
      <p:sp>
        <p:nvSpPr>
          <p:cNvPr id="4105" name="3 Marcador de pie de página" hidden="0"/>
          <p:cNvSpPr>
            <a:spLocks noChangeShapeType="1" noGrp="1"/>
          </p:cNvSpPr>
          <p:nvPr isPhoto="0" userDrawn="0">
            <p:ph type="ftr" idx="3" hasCustomPrompt="0"/>
          </p:nvPr>
        </p:nvSpPr>
        <p:spPr bwMode="auto">
          <a:xfrm>
            <a:off x="2898775" y="6356350"/>
            <a:ext cx="3505199" cy="365125"/>
          </a:xfrm>
          <a:prstGeom prst="rect">
            <a:avLst/>
          </a:prstGeom>
          <a:noFill/>
        </p:spPr>
        <p:txBody>
          <a:bodyPr lIns="91440" tIns="45720" rIns="91440" bIns="45720"/>
          <a:lstStyle/>
          <a:p>
            <a:pPr>
              <a:defRPr/>
            </a:pPr>
            <a:endParaRPr/>
          </a:p>
        </p:txBody>
      </p:sp>
      <p:sp>
        <p:nvSpPr>
          <p:cNvPr id="4106" name="4 Marcador de número de diapositiva" hidden="0"/>
          <p:cNvSpPr>
            <a:spLocks noChangeShapeType="1" noGrp="1"/>
          </p:cNvSpPr>
          <p:nvPr isPhoto="0" userDrawn="0">
            <p:ph type="sldNum" idx="4" hasCustomPrompt="0"/>
          </p:nvPr>
        </p:nvSpPr>
        <p:spPr bwMode="auto">
          <a:xfrm>
            <a:off x="612775" y="6356350"/>
            <a:ext cx="1981200" cy="365125"/>
          </a:xfrm>
          <a:prstGeom prst="rect">
            <a:avLst/>
          </a:prstGeom>
          <a:noFill/>
        </p:spPr>
        <p:txBody>
          <a:bodyPr lIns="91440" tIns="45720" rIns="91440" bIns="45720"/>
          <a:lstStyle/>
          <a:p>
            <a:pPr marL="0" lvl="0" indent="0">
              <a:buNone/>
              <a:defRPr/>
            </a:pPr>
            <a:fld id="{D038279B-FC19-497E-A7D1-5ADD9CAF016F}" type="slidenum">
              <a:rPr lang="es-ES" sz="1400">
                <a:solidFill>
                  <a:schemeClr val="dk2"/>
                </a:solidFill>
                <a:latin typeface="Calibri"/>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4_Origen">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5122" name="10 Conector recto" hidden="0"/>
          <p:cNvSpPr>
            <a:spLocks noChangeShapeType="1" noGrp="1"/>
          </p:cNvSpPr>
          <p:nvPr isPhoto="0" userDrawn="0"/>
        </p:nvSpPr>
        <p:spPr bwMode="auto">
          <a:xfrm>
            <a:off x="457200" y="6353175"/>
            <a:ext cx="8229600" cy="0"/>
          </a:xfrm>
          <a:prstGeom prst="line">
            <a:avLst/>
          </a:prstGeom>
          <a:noFill/>
          <a:ln w="9524">
            <a:solidFill>
              <a:schemeClr val="accent2"/>
            </a:solidFill>
            <a:prstDash val="dash"/>
            <a:round/>
            <a:headEnd/>
            <a:tailEnd/>
          </a:ln>
        </p:spPr>
        <p:txBody>
          <a:bodyPr lIns="91440" tIns="45720" rIns="91440" bIns="45720"/>
          <a:lstStyle/>
          <a:p>
            <a:pPr>
              <a:defRPr/>
            </a:pPr>
            <a:endParaRPr/>
          </a:p>
        </p:txBody>
      </p:sp>
      <p:sp>
        <p:nvSpPr>
          <p:cNvPr id="5123" name="11 Triángulo isósceles" hidden="0"/>
          <p:cNvSpPr>
            <a:spLocks noChangeShapeType="1" noGrp="1"/>
          </p:cNvSpPr>
          <p:nvPr isPhoto="0" userDrawn="0"/>
        </p:nvSpPr>
        <p:spPr bwMode="auto">
          <a:xfrm rot="5400000">
            <a:off x="419100" y="6467475"/>
            <a:ext cx="190500" cy="120650"/>
          </a:xfrm>
          <a:prstGeom prst="triangle">
            <a:avLst>
              <a:gd name="adj" fmla="val 50000"/>
            </a:avLst>
          </a:prstGeom>
          <a:solidFill>
            <a:schemeClr val="accent2"/>
          </a:solidFill>
        </p:spPr>
        <p:txBody>
          <a:bodyPr lIns="91440" tIns="45720" rIns="91440" bIns="45720" anchor="ctr" anchorCtr="0"/>
          <a:lstStyle/>
          <a:p>
            <a:pPr>
              <a:defRPr/>
            </a:pPr>
            <a:endParaRPr/>
          </a:p>
        </p:txBody>
      </p:sp>
      <p:sp>
        <p:nvSpPr>
          <p:cNvPr id="5124" name="21 Marcador de título" hidden="0"/>
          <p:cNvSpPr>
            <a:spLocks noChangeShapeType="1" noGrp="1"/>
          </p:cNvSpPr>
          <p:nvPr isPhoto="0" userDrawn="0">
            <p:ph type="title" idx="0" hasCustomPrompt="0"/>
          </p:nvPr>
        </p:nvSpPr>
        <p:spPr bwMode="auto">
          <a:xfrm>
            <a:off x="457200" y="152400"/>
            <a:ext cx="8229600" cy="990600"/>
          </a:xfrm>
          <a:prstGeom prst="rect">
            <a:avLst/>
          </a:prstGeom>
          <a:noFill/>
        </p:spPr>
        <p:txBody>
          <a:bodyPr lIns="91440" tIns="45720" rIns="91440" bIns="45720" anchor="b"/>
          <a:lstStyle/>
          <a:p>
            <a:pPr marL="0" lvl="0" indent="0">
              <a:buNone/>
              <a:defRPr/>
            </a:pPr>
            <a:r>
              <a:rPr lang="es-ES"/>
              <a:t>Haga clic para modificar el estilo de título del patrón</a:t>
            </a:r>
            <a:endParaRPr/>
          </a:p>
        </p:txBody>
      </p:sp>
      <p:sp>
        <p:nvSpPr>
          <p:cNvPr id="5125" name="12 Marcador de texto" hidden="0"/>
          <p:cNvSpPr>
            <a:spLocks noChangeShapeType="1" noGrp="1"/>
          </p:cNvSpPr>
          <p:nvPr isPhoto="0" userDrawn="0">
            <p:ph type="body" idx="1" hasCustomPrompt="0"/>
          </p:nvPr>
        </p:nvSpPr>
        <p:spPr bwMode="auto">
          <a:xfrm>
            <a:off x="457200" y="1219200"/>
            <a:ext cx="8229600" cy="4910136"/>
          </a:xfrm>
          <a:prstGeom prst="rect">
            <a:avLst/>
          </a:prstGeom>
          <a:noFill/>
        </p:spPr>
        <p:txBody>
          <a:bodyPr lIns="91440" tIns="45720" rIns="91440" bIns="45720"/>
          <a:lstStyle/>
          <a:p>
            <a:pPr marL="273050" lvl="0" indent="-273050">
              <a:spcBef>
                <a:spcPts val="600"/>
              </a:spcBef>
              <a:buClr>
                <a:schemeClr val="accent1"/>
              </a:buClr>
              <a:buSzPct val="76000"/>
              <a:buFont typeface="Wingdings 3"/>
              <a:buChar char=""/>
              <a:defRPr/>
            </a:pPr>
            <a:r>
              <a:rPr lang="es-ES"/>
              <a:t>Haga clic para modificar el estilo de texto del patrón</a:t>
            </a:r>
            <a:endParaRPr/>
          </a:p>
          <a:p>
            <a:pPr marL="547687" lvl="1" indent="-273050">
              <a:spcBef>
                <a:spcPts val="500"/>
              </a:spcBef>
              <a:buClr>
                <a:schemeClr val="accent2"/>
              </a:buClr>
              <a:buSzPct val="76000"/>
              <a:buFont typeface="Wingdings 3"/>
              <a:buChar char=""/>
              <a:defRPr/>
            </a:pPr>
            <a:r>
              <a:rPr lang="es-ES"/>
              <a:t>Segundo nivel</a:t>
            </a:r>
            <a:endParaRPr/>
          </a:p>
          <a:p>
            <a:pPr marL="822325" lvl="2" indent="-228600">
              <a:spcBef>
                <a:spcPts val="500"/>
              </a:spcBef>
              <a:buClr>
                <a:srgbClr val="BCBCBC"/>
              </a:buClr>
              <a:buSzPct val="76000"/>
              <a:buFont typeface="Wingdings 3"/>
              <a:buChar char=""/>
              <a:defRPr/>
            </a:pPr>
            <a:r>
              <a:rPr lang="es-ES"/>
              <a:t>Tercer nivel</a:t>
            </a:r>
            <a:endParaRPr/>
          </a:p>
          <a:p>
            <a:pPr marL="1096962" lvl="3" indent="-228600">
              <a:spcBef>
                <a:spcPts val="400"/>
              </a:spcBef>
              <a:buClr>
                <a:srgbClr val="8BA2B4"/>
              </a:buClr>
              <a:buSzPct val="70000"/>
              <a:buFont typeface="Wingdings"/>
              <a:buChar char=""/>
              <a:defRPr/>
            </a:pPr>
            <a:r>
              <a:rPr lang="es-ES"/>
              <a:t>Cuarto nivel</a:t>
            </a:r>
            <a:endParaRPr/>
          </a:p>
          <a:p>
            <a:pPr marL="1371600" lvl="4" indent="-228600">
              <a:spcBef>
                <a:spcPts val="300"/>
              </a:spcBef>
              <a:buClr>
                <a:schemeClr val="accent2"/>
              </a:buClr>
              <a:buSzPct val="70000"/>
              <a:buFont typeface="Wingdings"/>
              <a:buChar char=""/>
              <a:defRPr/>
            </a:pPr>
            <a:r>
              <a:rPr lang="es-ES"/>
              <a:t>Quinto nivel</a:t>
            </a:r>
            <a:endParaRPr/>
          </a:p>
        </p:txBody>
      </p:sp>
      <p:sp>
        <p:nvSpPr>
          <p:cNvPr id="5126" name="1 Marcador de fecha" hidden="0"/>
          <p:cNvSpPr>
            <a:spLocks noChangeShapeType="1" noGrp="1"/>
          </p:cNvSpPr>
          <p:nvPr isPhoto="0" userDrawn="0">
            <p:ph type="dt" idx="2" hasCustomPrompt="0"/>
          </p:nvPr>
        </p:nvSpPr>
        <p:spPr bwMode="auto">
          <a:xfrm>
            <a:off x="6400800" y="6356350"/>
            <a:ext cx="2289175" cy="365125"/>
          </a:xfrm>
          <a:prstGeom prst="rect">
            <a:avLst/>
          </a:prstGeom>
          <a:noFill/>
        </p:spPr>
        <p:txBody>
          <a:bodyPr lIns="91440" tIns="45720" rIns="91440" bIns="45720"/>
          <a:lstStyle/>
          <a:p>
            <a:pPr marL="0" lvl="0" indent="0">
              <a:buNone/>
              <a:defRPr/>
            </a:pPr>
            <a:r>
              <a:rPr sz="1400">
                <a:solidFill>
                  <a:schemeClr val="dk2"/>
                </a:solidFill>
                <a:latin typeface="Calibri"/>
              </a:rPr>
              <a:t>*</a:t>
            </a:r>
            <a:endParaRPr/>
          </a:p>
        </p:txBody>
      </p:sp>
      <p:sp>
        <p:nvSpPr>
          <p:cNvPr id="5127" name="2 Marcador de pie de página" hidden="0"/>
          <p:cNvSpPr>
            <a:spLocks noChangeShapeType="1" noGrp="1"/>
          </p:cNvSpPr>
          <p:nvPr isPhoto="0" userDrawn="0">
            <p:ph type="ftr" idx="3" hasCustomPrompt="0"/>
          </p:nvPr>
        </p:nvSpPr>
        <p:spPr bwMode="auto">
          <a:xfrm>
            <a:off x="2898775" y="6356350"/>
            <a:ext cx="3505199" cy="365125"/>
          </a:xfrm>
          <a:prstGeom prst="rect">
            <a:avLst/>
          </a:prstGeom>
          <a:noFill/>
        </p:spPr>
        <p:txBody>
          <a:bodyPr lIns="91440" tIns="45720" rIns="91440" bIns="45720"/>
          <a:lstStyle/>
          <a:p>
            <a:pPr>
              <a:defRPr/>
            </a:pPr>
            <a:endParaRPr/>
          </a:p>
        </p:txBody>
      </p:sp>
      <p:sp>
        <p:nvSpPr>
          <p:cNvPr id="5128" name="3 Marcador de número de diapositiva" hidden="0"/>
          <p:cNvSpPr>
            <a:spLocks noChangeShapeType="1" noGrp="1"/>
          </p:cNvSpPr>
          <p:nvPr isPhoto="0" userDrawn="0">
            <p:ph type="sldNum" idx="4" hasCustomPrompt="0"/>
          </p:nvPr>
        </p:nvSpPr>
        <p:spPr bwMode="auto">
          <a:xfrm>
            <a:off x="612775" y="6356350"/>
            <a:ext cx="1981200" cy="365125"/>
          </a:xfrm>
          <a:prstGeom prst="rect">
            <a:avLst/>
          </a:prstGeom>
          <a:noFill/>
        </p:spPr>
        <p:txBody>
          <a:bodyPr lIns="91440" tIns="45720" rIns="91440" bIns="45720"/>
          <a:lstStyle/>
          <a:p>
            <a:pPr marL="0" lvl="0" indent="0">
              <a:buNone/>
              <a:defRPr/>
            </a:pPr>
            <a:fld id="{D038279B-FC19-497E-A7D1-5ADD9CAF016F}" type="slidenum">
              <a:rPr lang="es-ES" sz="1400">
                <a:solidFill>
                  <a:schemeClr val="dk2"/>
                </a:solidFill>
                <a:latin typeface="Calibri"/>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5_Origen">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6146" name="10 Conector recto" hidden="0"/>
          <p:cNvSpPr>
            <a:spLocks noChangeShapeType="1" noGrp="1"/>
          </p:cNvSpPr>
          <p:nvPr isPhoto="0" userDrawn="0"/>
        </p:nvSpPr>
        <p:spPr bwMode="auto">
          <a:xfrm>
            <a:off x="457200" y="6353175"/>
            <a:ext cx="8229600" cy="0"/>
          </a:xfrm>
          <a:prstGeom prst="line">
            <a:avLst/>
          </a:prstGeom>
          <a:noFill/>
          <a:ln w="9524">
            <a:solidFill>
              <a:schemeClr val="accent2"/>
            </a:solidFill>
            <a:prstDash val="dash"/>
            <a:round/>
            <a:headEnd/>
            <a:tailEnd/>
          </a:ln>
        </p:spPr>
        <p:txBody>
          <a:bodyPr lIns="91440" tIns="45720" rIns="91440" bIns="45720"/>
          <a:lstStyle/>
          <a:p>
            <a:pPr>
              <a:defRPr/>
            </a:pPr>
            <a:endParaRPr/>
          </a:p>
        </p:txBody>
      </p:sp>
      <p:sp>
        <p:nvSpPr>
          <p:cNvPr id="6147" name="11 Conector recto" hidden="0"/>
          <p:cNvSpPr>
            <a:spLocks noChangeShapeType="1" noGrp="1"/>
          </p:cNvSpPr>
          <p:nvPr isPhoto="0" userDrawn="0"/>
        </p:nvSpPr>
        <p:spPr bwMode="auto">
          <a:xfrm rot="5400000">
            <a:off x="3160712" y="3324225"/>
            <a:ext cx="6035675" cy="0"/>
          </a:xfrm>
          <a:prstGeom prst="line">
            <a:avLst/>
          </a:prstGeom>
          <a:noFill/>
          <a:ln w="9524">
            <a:solidFill>
              <a:schemeClr val="accent2"/>
            </a:solidFill>
            <a:prstDash val="dash"/>
            <a:round/>
            <a:headEnd/>
            <a:tailEnd/>
          </a:ln>
        </p:spPr>
        <p:txBody>
          <a:bodyPr lIns="91440" tIns="45720" rIns="91440" bIns="45720"/>
          <a:lstStyle/>
          <a:p>
            <a:pPr>
              <a:defRPr/>
            </a:pPr>
            <a:endParaRPr/>
          </a:p>
        </p:txBody>
      </p:sp>
      <p:sp>
        <p:nvSpPr>
          <p:cNvPr id="6148" name="12 Triángulo isósceles" hidden="0"/>
          <p:cNvSpPr>
            <a:spLocks noChangeShapeType="1" noGrp="1"/>
          </p:cNvSpPr>
          <p:nvPr isPhoto="0" userDrawn="0"/>
        </p:nvSpPr>
        <p:spPr bwMode="auto">
          <a:xfrm rot="5400000">
            <a:off x="419100" y="6467475"/>
            <a:ext cx="190500" cy="120650"/>
          </a:xfrm>
          <a:prstGeom prst="triangle">
            <a:avLst>
              <a:gd name="adj" fmla="val 50000"/>
            </a:avLst>
          </a:prstGeom>
          <a:solidFill>
            <a:schemeClr val="accent2"/>
          </a:solidFill>
        </p:spPr>
        <p:txBody>
          <a:bodyPr lIns="91440" tIns="45720" rIns="91440" bIns="45720" anchor="ctr" anchorCtr="0"/>
          <a:lstStyle/>
          <a:p>
            <a:pPr>
              <a:defRPr/>
            </a:pPr>
            <a:endParaRPr/>
          </a:p>
        </p:txBody>
      </p:sp>
      <p:sp>
        <p:nvSpPr>
          <p:cNvPr id="6149" name="21 Marcador de título" hidden="0"/>
          <p:cNvSpPr>
            <a:spLocks noChangeShapeType="1" noGrp="1"/>
          </p:cNvSpPr>
          <p:nvPr isPhoto="0" userDrawn="0">
            <p:ph type="title" idx="0" hasCustomPrompt="0"/>
          </p:nvPr>
        </p:nvSpPr>
        <p:spPr bwMode="auto">
          <a:xfrm>
            <a:off x="457200" y="152400"/>
            <a:ext cx="8229600" cy="990600"/>
          </a:xfrm>
          <a:prstGeom prst="rect">
            <a:avLst/>
          </a:prstGeom>
          <a:noFill/>
        </p:spPr>
        <p:txBody>
          <a:bodyPr lIns="91440" tIns="45720" rIns="91440" bIns="45720" anchor="b"/>
          <a:lstStyle/>
          <a:p>
            <a:pPr marL="0" lvl="0" indent="0">
              <a:buNone/>
              <a:defRPr/>
            </a:pPr>
            <a:r>
              <a:rPr lang="es-ES"/>
              <a:t>Haga clic para modificar el estilo de título del patrón</a:t>
            </a:r>
            <a:endParaRPr/>
          </a:p>
        </p:txBody>
      </p:sp>
      <p:sp>
        <p:nvSpPr>
          <p:cNvPr id="6150" name="12 Marcador de texto" hidden="0"/>
          <p:cNvSpPr>
            <a:spLocks noChangeShapeType="1" noGrp="1"/>
          </p:cNvSpPr>
          <p:nvPr isPhoto="0" userDrawn="0">
            <p:ph type="body" idx="1" hasCustomPrompt="0"/>
          </p:nvPr>
        </p:nvSpPr>
        <p:spPr bwMode="auto">
          <a:xfrm>
            <a:off x="457200" y="1219200"/>
            <a:ext cx="8229600" cy="4910136"/>
          </a:xfrm>
          <a:prstGeom prst="rect">
            <a:avLst/>
          </a:prstGeom>
          <a:noFill/>
        </p:spPr>
        <p:txBody>
          <a:bodyPr lIns="91440" tIns="45720" rIns="91440" bIns="45720"/>
          <a:lstStyle/>
          <a:p>
            <a:pPr marL="273050" lvl="0" indent="-273050">
              <a:spcBef>
                <a:spcPts val="600"/>
              </a:spcBef>
              <a:buClr>
                <a:schemeClr val="accent1"/>
              </a:buClr>
              <a:buSzPct val="76000"/>
              <a:buFont typeface="Wingdings 3"/>
              <a:buChar char=""/>
              <a:defRPr/>
            </a:pPr>
            <a:r>
              <a:rPr lang="es-ES"/>
              <a:t>Haga clic para modificar el estilo de texto del patrón</a:t>
            </a:r>
            <a:endParaRPr/>
          </a:p>
          <a:p>
            <a:pPr marL="547687" lvl="1" indent="-273050">
              <a:spcBef>
                <a:spcPts val="500"/>
              </a:spcBef>
              <a:buClr>
                <a:schemeClr val="accent2"/>
              </a:buClr>
              <a:buSzPct val="76000"/>
              <a:buFont typeface="Wingdings 3"/>
              <a:buChar char=""/>
              <a:defRPr/>
            </a:pPr>
            <a:r>
              <a:rPr lang="es-ES"/>
              <a:t>Segundo nivel</a:t>
            </a:r>
            <a:endParaRPr/>
          </a:p>
          <a:p>
            <a:pPr marL="822325" lvl="2" indent="-228600">
              <a:spcBef>
                <a:spcPts val="500"/>
              </a:spcBef>
              <a:buClr>
                <a:srgbClr val="BCBCBC"/>
              </a:buClr>
              <a:buSzPct val="76000"/>
              <a:buFont typeface="Wingdings 3"/>
              <a:buChar char=""/>
              <a:defRPr/>
            </a:pPr>
            <a:r>
              <a:rPr lang="es-ES"/>
              <a:t>Tercer nivel</a:t>
            </a:r>
            <a:endParaRPr/>
          </a:p>
          <a:p>
            <a:pPr marL="1096962" lvl="3" indent="-228600">
              <a:spcBef>
                <a:spcPts val="400"/>
              </a:spcBef>
              <a:buClr>
                <a:srgbClr val="8BA2B4"/>
              </a:buClr>
              <a:buSzPct val="70000"/>
              <a:buFont typeface="Wingdings"/>
              <a:buChar char=""/>
              <a:defRPr/>
            </a:pPr>
            <a:r>
              <a:rPr lang="es-ES"/>
              <a:t>Cuarto nivel</a:t>
            </a:r>
            <a:endParaRPr/>
          </a:p>
          <a:p>
            <a:pPr marL="1371600" lvl="4" indent="-228600">
              <a:spcBef>
                <a:spcPts val="300"/>
              </a:spcBef>
              <a:buClr>
                <a:schemeClr val="accent2"/>
              </a:buClr>
              <a:buSzPct val="70000"/>
              <a:buFont typeface="Wingdings"/>
              <a:buChar char=""/>
              <a:defRPr/>
            </a:pPr>
            <a:r>
              <a:rPr lang="es-ES"/>
              <a:t>Quinto nivel</a:t>
            </a:r>
            <a:endParaRPr/>
          </a:p>
        </p:txBody>
      </p:sp>
      <p:sp>
        <p:nvSpPr>
          <p:cNvPr id="6151" name="4 Marcador de fecha" hidden="0"/>
          <p:cNvSpPr>
            <a:spLocks noChangeShapeType="1" noGrp="1"/>
          </p:cNvSpPr>
          <p:nvPr isPhoto="0" userDrawn="0">
            <p:ph type="dt" idx="2" hasCustomPrompt="0"/>
          </p:nvPr>
        </p:nvSpPr>
        <p:spPr bwMode="auto">
          <a:xfrm>
            <a:off x="6400800" y="6356350"/>
            <a:ext cx="2289175" cy="365125"/>
          </a:xfrm>
          <a:prstGeom prst="rect">
            <a:avLst/>
          </a:prstGeom>
          <a:noFill/>
        </p:spPr>
        <p:txBody>
          <a:bodyPr lIns="91440" tIns="45720" rIns="91440" bIns="45720"/>
          <a:lstStyle/>
          <a:p>
            <a:pPr marL="0" lvl="0" indent="0">
              <a:buNone/>
              <a:defRPr/>
            </a:pPr>
            <a:r>
              <a:rPr sz="1400">
                <a:solidFill>
                  <a:schemeClr val="dk2"/>
                </a:solidFill>
                <a:latin typeface="Calibri"/>
              </a:rPr>
              <a:t>*</a:t>
            </a:r>
            <a:endParaRPr/>
          </a:p>
        </p:txBody>
      </p:sp>
      <p:sp>
        <p:nvSpPr>
          <p:cNvPr id="6152" name="5 Marcador de pie de página" hidden="0"/>
          <p:cNvSpPr>
            <a:spLocks noChangeShapeType="1" noGrp="1"/>
          </p:cNvSpPr>
          <p:nvPr isPhoto="0" userDrawn="0">
            <p:ph type="ftr" idx="3" hasCustomPrompt="0"/>
          </p:nvPr>
        </p:nvSpPr>
        <p:spPr bwMode="auto">
          <a:xfrm>
            <a:off x="2898775" y="6356350"/>
            <a:ext cx="3505199" cy="365125"/>
          </a:xfrm>
          <a:prstGeom prst="rect">
            <a:avLst/>
          </a:prstGeom>
          <a:noFill/>
        </p:spPr>
        <p:txBody>
          <a:bodyPr lIns="91440" tIns="45720" rIns="91440" bIns="45720"/>
          <a:lstStyle/>
          <a:p>
            <a:pPr>
              <a:defRPr/>
            </a:pPr>
            <a:endParaRPr/>
          </a:p>
        </p:txBody>
      </p:sp>
      <p:sp>
        <p:nvSpPr>
          <p:cNvPr id="6153" name="6 Marcador de número de diapositiva" hidden="0"/>
          <p:cNvSpPr>
            <a:spLocks noChangeShapeType="1" noGrp="1"/>
          </p:cNvSpPr>
          <p:nvPr isPhoto="0" userDrawn="0">
            <p:ph type="sldNum" idx="4" hasCustomPrompt="0"/>
          </p:nvPr>
        </p:nvSpPr>
        <p:spPr bwMode="auto">
          <a:xfrm>
            <a:off x="612775" y="6356350"/>
            <a:ext cx="1981200" cy="365125"/>
          </a:xfrm>
          <a:prstGeom prst="rect">
            <a:avLst/>
          </a:prstGeom>
          <a:noFill/>
        </p:spPr>
        <p:txBody>
          <a:bodyPr lIns="91440" tIns="45720" rIns="91440" bIns="45720"/>
          <a:lstStyle/>
          <a:p>
            <a:pPr marL="0" lvl="0" indent="0">
              <a:buNone/>
              <a:defRPr/>
            </a:pPr>
            <a:fld id="{D038279B-FC19-497E-A7D1-5ADD9CAF016F}" type="slidenum">
              <a:rPr lang="es-ES" sz="1400">
                <a:solidFill>
                  <a:schemeClr val="dk2"/>
                </a:solidFill>
                <a:latin typeface="Calibri"/>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6_Origen">
    <p:bg>
      <p:bgPr shadeToTitle="0">
        <a:solidFill>
          <a:schemeClr val="lt2"/>
        </a:solidFill>
      </p:bgPr>
    </p:bg>
    <p:spTree>
      <p:nvGrpSpPr>
        <p:cNvPr id="1" name="" hidden="0"/>
        <p:cNvGrpSpPr/>
        <p:nvPr isPhoto="0" userDrawn="0"/>
      </p:nvGrpSpPr>
      <p:grpSpPr bwMode="auto">
        <a:xfrm>
          <a:off x="0" y="0"/>
          <a:ext cx="0" cy="0"/>
          <a:chOff x="0" y="0"/>
          <a:chExt cx="0" cy="0"/>
        </a:xfrm>
      </p:grpSpPr>
      <p:sp>
        <p:nvSpPr>
          <p:cNvPr id="7170" name="10 Conector recto" hidden="0"/>
          <p:cNvSpPr>
            <a:spLocks noChangeShapeType="1" noGrp="1"/>
          </p:cNvSpPr>
          <p:nvPr isPhoto="0" userDrawn="0"/>
        </p:nvSpPr>
        <p:spPr bwMode="auto">
          <a:xfrm>
            <a:off x="457200" y="6353175"/>
            <a:ext cx="8229600" cy="0"/>
          </a:xfrm>
          <a:prstGeom prst="line">
            <a:avLst/>
          </a:prstGeom>
          <a:noFill/>
          <a:ln w="9524">
            <a:solidFill>
              <a:schemeClr val="accent2"/>
            </a:solidFill>
            <a:prstDash val="dash"/>
            <a:round/>
            <a:headEnd/>
            <a:tailEnd/>
          </a:ln>
        </p:spPr>
        <p:txBody>
          <a:bodyPr lIns="91440" tIns="45720" rIns="91440" bIns="45720"/>
          <a:lstStyle/>
          <a:p>
            <a:pPr>
              <a:defRPr/>
            </a:pPr>
            <a:endParaRPr/>
          </a:p>
        </p:txBody>
      </p:sp>
      <p:sp>
        <p:nvSpPr>
          <p:cNvPr id="7171" name="11 Triángulo isósceles" hidden="0"/>
          <p:cNvSpPr>
            <a:spLocks noChangeShapeType="1" noGrp="1"/>
          </p:cNvSpPr>
          <p:nvPr isPhoto="0" userDrawn="0"/>
        </p:nvSpPr>
        <p:spPr bwMode="auto">
          <a:xfrm rot="5400000">
            <a:off x="419100" y="6467475"/>
            <a:ext cx="190500" cy="120650"/>
          </a:xfrm>
          <a:prstGeom prst="triangle">
            <a:avLst>
              <a:gd name="adj" fmla="val 50000"/>
            </a:avLst>
          </a:prstGeom>
          <a:solidFill>
            <a:schemeClr val="accent2"/>
          </a:solidFill>
        </p:spPr>
        <p:txBody>
          <a:bodyPr lIns="91440" tIns="45720" rIns="91440" bIns="45720" anchor="ctr" anchorCtr="0"/>
          <a:lstStyle/>
          <a:p>
            <a:pPr>
              <a:defRPr/>
            </a:pPr>
            <a:endParaRPr/>
          </a:p>
        </p:txBody>
      </p:sp>
      <p:sp>
        <p:nvSpPr>
          <p:cNvPr id="7172" name="12 Rectángulo" hidden="0"/>
          <p:cNvSpPr>
            <a:spLocks noChangeShapeType="1" noGrp="1"/>
          </p:cNvSpPr>
          <p:nvPr isPhoto="0" userDrawn="0"/>
        </p:nvSpPr>
        <p:spPr bwMode="auto">
          <a:xfrm>
            <a:off x="457200" y="500062"/>
            <a:ext cx="182562" cy="685800"/>
          </a:xfrm>
          <a:prstGeom prst="rect">
            <a:avLst/>
          </a:prstGeom>
          <a:solidFill>
            <a:schemeClr val="accent1"/>
          </a:solidFill>
        </p:spPr>
        <p:txBody>
          <a:bodyPr lIns="91440" tIns="45720" rIns="91440" bIns="45720" anchor="ctr" anchorCtr="0"/>
          <a:lstStyle/>
          <a:p>
            <a:pPr>
              <a:defRPr/>
            </a:pPr>
            <a:endParaRPr/>
          </a:p>
        </p:txBody>
      </p:sp>
      <p:sp>
        <p:nvSpPr>
          <p:cNvPr id="7173" name="21 Marcador de título" hidden="0"/>
          <p:cNvSpPr>
            <a:spLocks noChangeShapeType="1" noGrp="1"/>
          </p:cNvSpPr>
          <p:nvPr isPhoto="0" userDrawn="0">
            <p:ph type="title" idx="0" hasCustomPrompt="0"/>
          </p:nvPr>
        </p:nvSpPr>
        <p:spPr bwMode="auto">
          <a:xfrm>
            <a:off x="457200" y="152400"/>
            <a:ext cx="8229600" cy="990600"/>
          </a:xfrm>
          <a:prstGeom prst="rect">
            <a:avLst/>
          </a:prstGeom>
          <a:noFill/>
        </p:spPr>
        <p:txBody>
          <a:bodyPr lIns="91440" tIns="45720" rIns="91440" bIns="45720" anchor="b"/>
          <a:lstStyle/>
          <a:p>
            <a:pPr marL="0" lvl="0" indent="0">
              <a:buNone/>
              <a:defRPr/>
            </a:pPr>
            <a:r>
              <a:rPr lang="es-ES"/>
              <a:t>Haga clic para modificar el estilo de título del patrón</a:t>
            </a:r>
            <a:endParaRPr/>
          </a:p>
        </p:txBody>
      </p:sp>
      <p:sp>
        <p:nvSpPr>
          <p:cNvPr id="7174" name="12 Marcador de texto" hidden="0"/>
          <p:cNvSpPr>
            <a:spLocks noChangeShapeType="1" noGrp="1"/>
          </p:cNvSpPr>
          <p:nvPr isPhoto="0" userDrawn="0">
            <p:ph type="body" idx="1" hasCustomPrompt="0"/>
          </p:nvPr>
        </p:nvSpPr>
        <p:spPr bwMode="auto">
          <a:xfrm>
            <a:off x="457200" y="1219200"/>
            <a:ext cx="8229600" cy="4910136"/>
          </a:xfrm>
          <a:prstGeom prst="rect">
            <a:avLst/>
          </a:prstGeom>
          <a:noFill/>
        </p:spPr>
        <p:txBody>
          <a:bodyPr lIns="91440" tIns="45720" rIns="91440" bIns="45720"/>
          <a:lstStyle/>
          <a:p>
            <a:pPr marL="273050" lvl="0" indent="-273050">
              <a:spcBef>
                <a:spcPts val="600"/>
              </a:spcBef>
              <a:buClr>
                <a:schemeClr val="accent1"/>
              </a:buClr>
              <a:buSzPct val="76000"/>
              <a:buFont typeface="Wingdings 3"/>
              <a:buChar char=""/>
              <a:defRPr/>
            </a:pPr>
            <a:r>
              <a:rPr lang="es-ES"/>
              <a:t>Haga clic para modificar el estilo de texto del patrón</a:t>
            </a:r>
            <a:endParaRPr/>
          </a:p>
          <a:p>
            <a:pPr marL="547687" lvl="1" indent="-273050">
              <a:spcBef>
                <a:spcPts val="500"/>
              </a:spcBef>
              <a:buClr>
                <a:schemeClr val="accent2"/>
              </a:buClr>
              <a:buSzPct val="76000"/>
              <a:buFont typeface="Wingdings 3"/>
              <a:buChar char=""/>
              <a:defRPr/>
            </a:pPr>
            <a:r>
              <a:rPr lang="es-ES"/>
              <a:t>Segundo nivel</a:t>
            </a:r>
            <a:endParaRPr/>
          </a:p>
          <a:p>
            <a:pPr marL="822325" lvl="2" indent="-228600">
              <a:spcBef>
                <a:spcPts val="500"/>
              </a:spcBef>
              <a:buClr>
                <a:srgbClr val="BCBCBC"/>
              </a:buClr>
              <a:buSzPct val="76000"/>
              <a:buFont typeface="Wingdings 3"/>
              <a:buChar char=""/>
              <a:defRPr/>
            </a:pPr>
            <a:r>
              <a:rPr lang="es-ES"/>
              <a:t>Tercer nivel</a:t>
            </a:r>
            <a:endParaRPr/>
          </a:p>
          <a:p>
            <a:pPr marL="1096962" lvl="3" indent="-228600">
              <a:spcBef>
                <a:spcPts val="400"/>
              </a:spcBef>
              <a:buClr>
                <a:srgbClr val="8BA2B4"/>
              </a:buClr>
              <a:buSzPct val="70000"/>
              <a:buFont typeface="Wingdings"/>
              <a:buChar char=""/>
              <a:defRPr/>
            </a:pPr>
            <a:r>
              <a:rPr lang="es-ES"/>
              <a:t>Cuarto nivel</a:t>
            </a:r>
            <a:endParaRPr/>
          </a:p>
          <a:p>
            <a:pPr marL="1371600" lvl="4" indent="-228600">
              <a:spcBef>
                <a:spcPts val="300"/>
              </a:spcBef>
              <a:buClr>
                <a:schemeClr val="accent2"/>
              </a:buClr>
              <a:buSzPct val="70000"/>
              <a:buFont typeface="Wingdings"/>
              <a:buChar char=""/>
              <a:defRPr/>
            </a:pPr>
            <a:r>
              <a:rPr lang="es-ES"/>
              <a:t>Quinto nivel</a:t>
            </a:r>
            <a:endParaRPr/>
          </a:p>
        </p:txBody>
      </p:sp>
      <p:sp>
        <p:nvSpPr>
          <p:cNvPr id="7175" name="4 Marcador de fecha" hidden="0"/>
          <p:cNvSpPr>
            <a:spLocks noChangeShapeType="1" noGrp="1"/>
          </p:cNvSpPr>
          <p:nvPr isPhoto="0" userDrawn="0">
            <p:ph type="dt" idx="2" hasCustomPrompt="0"/>
          </p:nvPr>
        </p:nvSpPr>
        <p:spPr bwMode="auto">
          <a:xfrm>
            <a:off x="6400800" y="6356350"/>
            <a:ext cx="2289175" cy="365125"/>
          </a:xfrm>
          <a:prstGeom prst="rect">
            <a:avLst/>
          </a:prstGeom>
          <a:noFill/>
        </p:spPr>
        <p:txBody>
          <a:bodyPr lIns="91440" tIns="45720" rIns="91440" bIns="45720"/>
          <a:lstStyle/>
          <a:p>
            <a:pPr marL="0" lvl="0" indent="0">
              <a:buNone/>
              <a:defRPr/>
            </a:pPr>
            <a:r>
              <a:rPr sz="1400">
                <a:solidFill>
                  <a:schemeClr val="dk2"/>
                </a:solidFill>
                <a:latin typeface="Calibri"/>
              </a:rPr>
              <a:t>*</a:t>
            </a:r>
            <a:endParaRPr/>
          </a:p>
        </p:txBody>
      </p:sp>
      <p:sp>
        <p:nvSpPr>
          <p:cNvPr id="7176" name="5 Marcador de pie de página" hidden="0"/>
          <p:cNvSpPr>
            <a:spLocks noChangeShapeType="1" noGrp="1"/>
          </p:cNvSpPr>
          <p:nvPr isPhoto="0" userDrawn="0">
            <p:ph type="ftr" idx="3" hasCustomPrompt="0"/>
          </p:nvPr>
        </p:nvSpPr>
        <p:spPr bwMode="auto">
          <a:xfrm>
            <a:off x="2898775" y="6356350"/>
            <a:ext cx="3505199" cy="365125"/>
          </a:xfrm>
          <a:prstGeom prst="rect">
            <a:avLst/>
          </a:prstGeom>
          <a:noFill/>
        </p:spPr>
        <p:txBody>
          <a:bodyPr lIns="91440" tIns="45720" rIns="91440" bIns="45720"/>
          <a:lstStyle/>
          <a:p>
            <a:pPr>
              <a:defRPr/>
            </a:pPr>
            <a:endParaRPr/>
          </a:p>
        </p:txBody>
      </p:sp>
      <p:sp>
        <p:nvSpPr>
          <p:cNvPr id="7177" name="6 Marcador de número de diapositiva" hidden="0"/>
          <p:cNvSpPr>
            <a:spLocks noChangeShapeType="1" noGrp="1"/>
          </p:cNvSpPr>
          <p:nvPr isPhoto="0" userDrawn="0">
            <p:ph type="sldNum" idx="4" hasCustomPrompt="0"/>
          </p:nvPr>
        </p:nvSpPr>
        <p:spPr bwMode="auto">
          <a:xfrm>
            <a:off x="612775" y="6356350"/>
            <a:ext cx="1981200" cy="365125"/>
          </a:xfrm>
          <a:prstGeom prst="rect">
            <a:avLst/>
          </a:prstGeom>
          <a:noFill/>
        </p:spPr>
        <p:txBody>
          <a:bodyPr lIns="91440" tIns="45720" rIns="91440" bIns="45720"/>
          <a:lstStyle/>
          <a:p>
            <a:pPr marL="0" lvl="0" indent="0">
              <a:buNone/>
              <a:defRPr/>
            </a:pPr>
            <a:fld id="{D038279B-FC19-497E-A7D1-5ADD9CAF016F}" type="slidenum">
              <a:rPr lang="es-ES" sz="1400">
                <a:solidFill>
                  <a:schemeClr val="dk2"/>
                </a:solidFill>
                <a:latin typeface="Calibri"/>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7_Origen">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8194" name="10 Conector recto" hidden="0"/>
          <p:cNvSpPr>
            <a:spLocks noChangeShapeType="1" noGrp="1"/>
          </p:cNvSpPr>
          <p:nvPr isPhoto="0" userDrawn="0"/>
        </p:nvSpPr>
        <p:spPr bwMode="auto">
          <a:xfrm>
            <a:off x="457200" y="6353175"/>
            <a:ext cx="8229600" cy="0"/>
          </a:xfrm>
          <a:prstGeom prst="line">
            <a:avLst/>
          </a:prstGeom>
          <a:noFill/>
          <a:ln w="9524">
            <a:solidFill>
              <a:schemeClr val="accent2"/>
            </a:solidFill>
            <a:prstDash val="dash"/>
            <a:round/>
            <a:headEnd/>
            <a:tailEnd/>
          </a:ln>
        </p:spPr>
        <p:txBody>
          <a:bodyPr lIns="91440" tIns="45720" rIns="91440" bIns="45720"/>
          <a:lstStyle/>
          <a:p>
            <a:pPr>
              <a:defRPr/>
            </a:pPr>
            <a:endParaRPr/>
          </a:p>
        </p:txBody>
      </p:sp>
      <p:sp>
        <p:nvSpPr>
          <p:cNvPr id="8195" name="11 Triángulo isósceles" hidden="0"/>
          <p:cNvSpPr>
            <a:spLocks noChangeShapeType="1" noGrp="1"/>
          </p:cNvSpPr>
          <p:nvPr isPhoto="0" userDrawn="0"/>
        </p:nvSpPr>
        <p:spPr bwMode="auto">
          <a:xfrm rot="5400000">
            <a:off x="419100" y="6467475"/>
            <a:ext cx="190500" cy="120650"/>
          </a:xfrm>
          <a:prstGeom prst="triangle">
            <a:avLst>
              <a:gd name="adj" fmla="val 50000"/>
            </a:avLst>
          </a:prstGeom>
          <a:solidFill>
            <a:schemeClr val="accent2"/>
          </a:solidFill>
        </p:spPr>
        <p:txBody>
          <a:bodyPr lIns="91440" tIns="45720" rIns="91440" bIns="45720" anchor="ctr" anchorCtr="0"/>
          <a:lstStyle/>
          <a:p>
            <a:pPr>
              <a:defRPr/>
            </a:pPr>
            <a:endParaRPr/>
          </a:p>
        </p:txBody>
      </p:sp>
      <p:sp>
        <p:nvSpPr>
          <p:cNvPr id="8196" name="12 Conector recto" hidden="0"/>
          <p:cNvSpPr>
            <a:spLocks noChangeShapeType="1" noGrp="1"/>
          </p:cNvSpPr>
          <p:nvPr isPhoto="0" userDrawn="0"/>
        </p:nvSpPr>
        <p:spPr bwMode="auto">
          <a:xfrm rot="5400000">
            <a:off x="3630612" y="3201987"/>
            <a:ext cx="5851525" cy="0"/>
          </a:xfrm>
          <a:prstGeom prst="line">
            <a:avLst/>
          </a:prstGeom>
          <a:noFill/>
          <a:ln w="9524">
            <a:solidFill>
              <a:schemeClr val="accent2"/>
            </a:solidFill>
            <a:prstDash val="dash"/>
            <a:round/>
            <a:headEnd/>
            <a:tailEnd/>
          </a:ln>
        </p:spPr>
        <p:txBody>
          <a:bodyPr lIns="91440" tIns="45720" rIns="91440" bIns="45720"/>
          <a:lstStyle/>
          <a:p>
            <a:pPr>
              <a:defRPr/>
            </a:pPr>
            <a:endParaRPr/>
          </a:p>
        </p:txBody>
      </p:sp>
      <p:sp>
        <p:nvSpPr>
          <p:cNvPr id="8197" name="21 Marcador de título" hidden="0"/>
          <p:cNvSpPr>
            <a:spLocks noChangeShapeType="1" noGrp="1"/>
          </p:cNvSpPr>
          <p:nvPr isPhoto="0" userDrawn="0">
            <p:ph type="title" idx="0" hasCustomPrompt="0"/>
          </p:nvPr>
        </p:nvSpPr>
        <p:spPr bwMode="auto">
          <a:xfrm>
            <a:off x="457200" y="152400"/>
            <a:ext cx="8229600" cy="990600"/>
          </a:xfrm>
          <a:prstGeom prst="rect">
            <a:avLst/>
          </a:prstGeom>
          <a:noFill/>
        </p:spPr>
        <p:txBody>
          <a:bodyPr lIns="91440" tIns="45720" rIns="91440" bIns="45720" anchor="b"/>
          <a:lstStyle/>
          <a:p>
            <a:pPr marL="0" lvl="0" indent="0">
              <a:buNone/>
              <a:defRPr/>
            </a:pPr>
            <a:r>
              <a:rPr lang="es-ES"/>
              <a:t>Haga clic para modificar el estilo de título del patrón</a:t>
            </a:r>
            <a:endParaRPr/>
          </a:p>
        </p:txBody>
      </p:sp>
      <p:sp>
        <p:nvSpPr>
          <p:cNvPr id="8198" name="12 Marcador de texto" hidden="0"/>
          <p:cNvSpPr>
            <a:spLocks noChangeShapeType="1" noGrp="1"/>
          </p:cNvSpPr>
          <p:nvPr isPhoto="0" userDrawn="0">
            <p:ph type="body" idx="1" hasCustomPrompt="0"/>
          </p:nvPr>
        </p:nvSpPr>
        <p:spPr bwMode="auto">
          <a:xfrm>
            <a:off x="457200" y="1219200"/>
            <a:ext cx="8229600" cy="4910136"/>
          </a:xfrm>
          <a:prstGeom prst="rect">
            <a:avLst/>
          </a:prstGeom>
          <a:noFill/>
        </p:spPr>
        <p:txBody>
          <a:bodyPr lIns="91440" tIns="45720" rIns="91440" bIns="45720"/>
          <a:lstStyle/>
          <a:p>
            <a:pPr marL="273050" lvl="0" indent="-273050">
              <a:spcBef>
                <a:spcPts val="600"/>
              </a:spcBef>
              <a:buClr>
                <a:schemeClr val="accent1"/>
              </a:buClr>
              <a:buSzPct val="76000"/>
              <a:buFont typeface="Wingdings 3"/>
              <a:buChar char=""/>
              <a:defRPr/>
            </a:pPr>
            <a:r>
              <a:rPr lang="es-ES"/>
              <a:t>Haga clic para modificar el estilo de texto del patrón</a:t>
            </a:r>
            <a:endParaRPr/>
          </a:p>
          <a:p>
            <a:pPr marL="547687" lvl="1" indent="-273050">
              <a:spcBef>
                <a:spcPts val="500"/>
              </a:spcBef>
              <a:buClr>
                <a:schemeClr val="accent2"/>
              </a:buClr>
              <a:buSzPct val="76000"/>
              <a:buFont typeface="Wingdings 3"/>
              <a:buChar char=""/>
              <a:defRPr/>
            </a:pPr>
            <a:r>
              <a:rPr lang="es-ES"/>
              <a:t>Segundo nivel</a:t>
            </a:r>
            <a:endParaRPr/>
          </a:p>
          <a:p>
            <a:pPr marL="822325" lvl="2" indent="-228600">
              <a:spcBef>
                <a:spcPts val="500"/>
              </a:spcBef>
              <a:buClr>
                <a:srgbClr val="BCBCBC"/>
              </a:buClr>
              <a:buSzPct val="76000"/>
              <a:buFont typeface="Wingdings 3"/>
              <a:buChar char=""/>
              <a:defRPr/>
            </a:pPr>
            <a:r>
              <a:rPr lang="es-ES"/>
              <a:t>Tercer nivel</a:t>
            </a:r>
            <a:endParaRPr/>
          </a:p>
          <a:p>
            <a:pPr marL="1096962" lvl="3" indent="-228600">
              <a:spcBef>
                <a:spcPts val="400"/>
              </a:spcBef>
              <a:buClr>
                <a:srgbClr val="8BA2B4"/>
              </a:buClr>
              <a:buSzPct val="70000"/>
              <a:buFont typeface="Wingdings"/>
              <a:buChar char=""/>
              <a:defRPr/>
            </a:pPr>
            <a:r>
              <a:rPr lang="es-ES"/>
              <a:t>Cuarto nivel</a:t>
            </a:r>
            <a:endParaRPr/>
          </a:p>
          <a:p>
            <a:pPr marL="1371600" lvl="4" indent="-228600">
              <a:spcBef>
                <a:spcPts val="300"/>
              </a:spcBef>
              <a:buClr>
                <a:schemeClr val="accent2"/>
              </a:buClr>
              <a:buSzPct val="70000"/>
              <a:buFont typeface="Wingdings"/>
              <a:buChar char=""/>
              <a:defRPr/>
            </a:pPr>
            <a:r>
              <a:rPr lang="es-ES"/>
              <a:t>Quinto nivel</a:t>
            </a:r>
            <a:endParaRPr/>
          </a:p>
        </p:txBody>
      </p:sp>
      <p:sp>
        <p:nvSpPr>
          <p:cNvPr id="8199" name="3 Marcador de fecha" hidden="0"/>
          <p:cNvSpPr>
            <a:spLocks noChangeShapeType="1" noGrp="1"/>
          </p:cNvSpPr>
          <p:nvPr isPhoto="0" userDrawn="0">
            <p:ph type="dt" idx="2" hasCustomPrompt="0"/>
          </p:nvPr>
        </p:nvSpPr>
        <p:spPr bwMode="auto">
          <a:xfrm>
            <a:off x="6400800" y="6356350"/>
            <a:ext cx="2289175" cy="365125"/>
          </a:xfrm>
          <a:prstGeom prst="rect">
            <a:avLst/>
          </a:prstGeom>
          <a:noFill/>
        </p:spPr>
        <p:txBody>
          <a:bodyPr lIns="91440" tIns="45720" rIns="91440" bIns="45720"/>
          <a:lstStyle/>
          <a:p>
            <a:pPr marL="0" lvl="0" indent="0">
              <a:buNone/>
              <a:defRPr/>
            </a:pPr>
            <a:r>
              <a:rPr sz="1400">
                <a:solidFill>
                  <a:schemeClr val="dk2"/>
                </a:solidFill>
                <a:latin typeface="Calibri"/>
              </a:rPr>
              <a:t>*</a:t>
            </a:r>
            <a:endParaRPr/>
          </a:p>
        </p:txBody>
      </p:sp>
      <p:sp>
        <p:nvSpPr>
          <p:cNvPr id="8200" name="4 Marcador de pie de página" hidden="0"/>
          <p:cNvSpPr>
            <a:spLocks noChangeShapeType="1" noGrp="1"/>
          </p:cNvSpPr>
          <p:nvPr isPhoto="0" userDrawn="0">
            <p:ph type="ftr" idx="3" hasCustomPrompt="0"/>
          </p:nvPr>
        </p:nvSpPr>
        <p:spPr bwMode="auto">
          <a:xfrm>
            <a:off x="2898775" y="6356350"/>
            <a:ext cx="3505199" cy="365125"/>
          </a:xfrm>
          <a:prstGeom prst="rect">
            <a:avLst/>
          </a:prstGeom>
          <a:noFill/>
        </p:spPr>
        <p:txBody>
          <a:bodyPr lIns="91440" tIns="45720" rIns="91440" bIns="45720"/>
          <a:lstStyle/>
          <a:p>
            <a:pPr>
              <a:defRPr/>
            </a:pPr>
            <a:endParaRPr/>
          </a:p>
        </p:txBody>
      </p:sp>
      <p:sp>
        <p:nvSpPr>
          <p:cNvPr id="8201" name="5 Marcador de número de diapositiva" hidden="0"/>
          <p:cNvSpPr>
            <a:spLocks noChangeShapeType="1" noGrp="1"/>
          </p:cNvSpPr>
          <p:nvPr isPhoto="0" userDrawn="0">
            <p:ph type="sldNum" idx="4" hasCustomPrompt="0"/>
          </p:nvPr>
        </p:nvSpPr>
        <p:spPr bwMode="auto">
          <a:xfrm>
            <a:off x="612775" y="6356350"/>
            <a:ext cx="1981200" cy="365125"/>
          </a:xfrm>
          <a:prstGeom prst="rect">
            <a:avLst/>
          </a:prstGeom>
          <a:noFill/>
        </p:spPr>
        <p:txBody>
          <a:bodyPr lIns="91440" tIns="45720" rIns="91440" bIns="45720"/>
          <a:lstStyle/>
          <a:p>
            <a:pPr marL="0" lvl="0" indent="0">
              <a:buNone/>
              <a:defRPr/>
            </a:pPr>
            <a:fld id="{D038279B-FC19-497E-A7D1-5ADD9CAF016F}" type="slidenum">
              <a:rPr lang="es-ES" sz="1400">
                <a:solidFill>
                  <a:schemeClr val="dk2"/>
                </a:solidFill>
                <a:latin typeface="Calibri"/>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1026" name="21 Marcador de título" hidden="0"/>
          <p:cNvSpPr>
            <a:spLocks noChangeShapeType="1" noGrp="1"/>
          </p:cNvSpPr>
          <p:nvPr isPhoto="0" userDrawn="0">
            <p:ph type="title" idx="0" hasCustomPrompt="0"/>
          </p:nvPr>
        </p:nvSpPr>
        <p:spPr bwMode="auto">
          <a:xfrm>
            <a:off x="457200" y="152400"/>
            <a:ext cx="8229600" cy="990600"/>
          </a:xfrm>
          <a:prstGeom prst="rect">
            <a:avLst/>
          </a:prstGeom>
          <a:noFill/>
        </p:spPr>
        <p:txBody>
          <a:bodyPr lIns="91440" tIns="45720" rIns="91440" bIns="45720" anchor="b"/>
          <a:lstStyle/>
          <a:p>
            <a:pPr marL="0" lvl="0" indent="0">
              <a:buNone/>
              <a:defRPr/>
            </a:pPr>
            <a:r>
              <a:rPr lang="es-ES"/>
              <a:t>Haga clic para modificar el estilo de título del patrón</a:t>
            </a:r>
            <a:endParaRPr/>
          </a:p>
        </p:txBody>
      </p:sp>
      <p:sp>
        <p:nvSpPr>
          <p:cNvPr id="1027" name="12 Marcador de texto" hidden="0"/>
          <p:cNvSpPr>
            <a:spLocks noChangeShapeType="1" noGrp="1"/>
          </p:cNvSpPr>
          <p:nvPr isPhoto="0" userDrawn="0">
            <p:ph type="body" idx="1" hasCustomPrompt="0"/>
          </p:nvPr>
        </p:nvSpPr>
        <p:spPr bwMode="auto">
          <a:xfrm>
            <a:off x="457200" y="1219200"/>
            <a:ext cx="8229600" cy="4910136"/>
          </a:xfrm>
          <a:prstGeom prst="rect">
            <a:avLst/>
          </a:prstGeom>
          <a:noFill/>
        </p:spPr>
        <p:txBody>
          <a:bodyPr lIns="91440" tIns="45720" rIns="91440" bIns="45720"/>
          <a:lstStyle>
            <a:lvl1pPr marL="273050" indent="0" algn="l" defTabSz="914400">
              <a:lnSpc>
                <a:spcPct val="100000"/>
              </a:lnSpc>
              <a:spcBef>
                <a:spcPts val="600"/>
              </a:spcBef>
              <a:buClr>
                <a:schemeClr val="accent1"/>
              </a:buClr>
              <a:buSzPct val="76000"/>
              <a:buChar char=""/>
              <a:defRPr sz="26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23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20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8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600" b="0" i="0">
                <a:solidFill>
                  <a:schemeClr val="dk1"/>
                </a:solidFill>
                <a:latin typeface="Calibri"/>
              </a:defRPr>
            </a:lvl5pPr>
          </a:lstStyle>
          <a:p>
            <a:pPr marL="273050" lvl="0" indent="-273050">
              <a:spcBef>
                <a:spcPts val="600"/>
              </a:spcBef>
              <a:buClr>
                <a:schemeClr val="accent1"/>
              </a:buClr>
              <a:buSzPct val="76000"/>
              <a:buFont typeface="Wingdings 3"/>
              <a:buChar char=""/>
              <a:defRPr/>
            </a:pPr>
            <a:r>
              <a:rPr lang="es-ES"/>
              <a:t>Haga clic para modificar el estilo de texto del patrón</a:t>
            </a:r>
            <a:endParaRPr/>
          </a:p>
          <a:p>
            <a:pPr marL="547687" lvl="1" indent="-273050">
              <a:spcBef>
                <a:spcPts val="500"/>
              </a:spcBef>
              <a:buClr>
                <a:schemeClr val="accent2"/>
              </a:buClr>
              <a:buSzPct val="76000"/>
              <a:buFont typeface="Wingdings 3"/>
              <a:buChar char=""/>
              <a:defRPr/>
            </a:pPr>
            <a:r>
              <a:rPr lang="es-ES"/>
              <a:t>Segundo nivel</a:t>
            </a:r>
            <a:endParaRPr/>
          </a:p>
          <a:p>
            <a:pPr marL="822325" lvl="2" indent="-228600">
              <a:spcBef>
                <a:spcPts val="500"/>
              </a:spcBef>
              <a:buClr>
                <a:srgbClr val="BCBCBC"/>
              </a:buClr>
              <a:buSzPct val="76000"/>
              <a:buFont typeface="Wingdings 3"/>
              <a:buChar char=""/>
              <a:defRPr/>
            </a:pPr>
            <a:r>
              <a:rPr lang="es-ES"/>
              <a:t>Tercer nivel</a:t>
            </a:r>
            <a:endParaRPr/>
          </a:p>
          <a:p>
            <a:pPr marL="1096962" lvl="3" indent="-228600">
              <a:spcBef>
                <a:spcPts val="400"/>
              </a:spcBef>
              <a:buClr>
                <a:srgbClr val="8BA2B4"/>
              </a:buClr>
              <a:buSzPct val="70000"/>
              <a:buFont typeface="Wingdings"/>
              <a:buChar char=""/>
              <a:defRPr/>
            </a:pPr>
            <a:r>
              <a:rPr lang="es-ES"/>
              <a:t>Cuarto nivel</a:t>
            </a:r>
            <a:endParaRPr/>
          </a:p>
          <a:p>
            <a:pPr marL="1371600" lvl="4" indent="-228600">
              <a:spcBef>
                <a:spcPts val="300"/>
              </a:spcBef>
              <a:buClr>
                <a:schemeClr val="accent2"/>
              </a:buClr>
              <a:buSzPct val="70000"/>
              <a:buFont typeface="Wingdings"/>
              <a:buChar char=""/>
              <a:defRPr/>
            </a:pPr>
            <a:r>
              <a:rPr lang="es-ES"/>
              <a:t>Quinto nivel</a:t>
            </a:r>
            <a:endParaRPr/>
          </a:p>
        </p:txBody>
      </p:sp>
      <p:sp>
        <p:nvSpPr>
          <p:cNvPr id="1028" name="13 Marcador de fecha" hidden="0"/>
          <p:cNvSpPr>
            <a:spLocks noChangeShapeType="1" noGrp="1"/>
          </p:cNvSpPr>
          <p:nvPr isPhoto="0" userDrawn="0">
            <p:ph type="dt" idx="2" hasCustomPrompt="0"/>
          </p:nvPr>
        </p:nvSpPr>
        <p:spPr bwMode="auto">
          <a:xfrm>
            <a:off x="6400800" y="6356350"/>
            <a:ext cx="2289175" cy="365125"/>
          </a:xfrm>
          <a:prstGeom prst="rect">
            <a:avLst/>
          </a:prstGeom>
          <a:noFill/>
        </p:spPr>
        <p:txBody>
          <a:bodyPr lIns="91440" tIns="45720" rIns="91440" bIns="45720"/>
          <a:lstStyle>
            <a:lvl1pPr marL="0" indent="0" algn="l" defTabSz="914400">
              <a:lnSpc>
                <a:spcPct val="100000"/>
              </a:lnSpc>
              <a:buNone/>
              <a:defRPr sz="1800" b="0" i="0">
                <a:solidFill>
                  <a:schemeClr val="dk1"/>
                </a:solidFill>
                <a:latin typeface="Calibri"/>
              </a:defRPr>
            </a:lvl1pPr>
            <a:lvl2pPr marL="457200" indent="0" algn="l" defTabSz="914400">
              <a:lnSpc>
                <a:spcPct val="100000"/>
              </a:lnSpc>
              <a:buNone/>
              <a:defRPr sz="1800" b="0" i="0">
                <a:solidFill>
                  <a:schemeClr val="dk1"/>
                </a:solidFill>
                <a:latin typeface="Calibri"/>
              </a:defRPr>
            </a:lvl2pPr>
            <a:lvl3pPr marL="914400" indent="0" algn="l" defTabSz="914400">
              <a:lnSpc>
                <a:spcPct val="100000"/>
              </a:lnSpc>
              <a:buNone/>
              <a:defRPr sz="1800" b="0" i="0">
                <a:solidFill>
                  <a:schemeClr val="dk1"/>
                </a:solidFill>
                <a:latin typeface="Calibri"/>
              </a:defRPr>
            </a:lvl3pPr>
            <a:lvl4pPr marL="1371600" indent="0" algn="l" defTabSz="914400">
              <a:lnSpc>
                <a:spcPct val="100000"/>
              </a:lnSpc>
              <a:buNone/>
              <a:defRPr sz="1800" b="0" i="0">
                <a:solidFill>
                  <a:schemeClr val="dk1"/>
                </a:solidFill>
                <a:latin typeface="Calibri"/>
              </a:defRPr>
            </a:lvl4pPr>
            <a:lvl5pPr marL="1828800" indent="0" algn="l" defTabSz="914400">
              <a:lnSpc>
                <a:spcPct val="100000"/>
              </a:lnSpc>
              <a:buNone/>
              <a:defRPr sz="1800" b="0" i="0">
                <a:solidFill>
                  <a:schemeClr val="dk1"/>
                </a:solidFill>
                <a:latin typeface="Calibri"/>
              </a:defRPr>
            </a:lvl5pPr>
          </a:lstStyle>
          <a:p>
            <a:pPr marL="0" lvl="0" indent="0">
              <a:buNone/>
              <a:defRPr/>
            </a:pPr>
            <a:r>
              <a:rPr sz="1400">
                <a:solidFill>
                  <a:schemeClr val="dk2"/>
                </a:solidFill>
                <a:latin typeface="Calibri"/>
              </a:rPr>
              <a:t>*</a:t>
            </a:r>
            <a:endParaRPr/>
          </a:p>
        </p:txBody>
      </p:sp>
      <p:sp>
        <p:nvSpPr>
          <p:cNvPr id="1029" name="2 Marcador de pie de página" hidden="0"/>
          <p:cNvSpPr>
            <a:spLocks noChangeShapeType="1" noGrp="1"/>
          </p:cNvSpPr>
          <p:nvPr isPhoto="0" userDrawn="0">
            <p:ph type="ftr" idx="3" hasCustomPrompt="0"/>
          </p:nvPr>
        </p:nvSpPr>
        <p:spPr bwMode="auto">
          <a:xfrm>
            <a:off x="2898775" y="6356350"/>
            <a:ext cx="3505199" cy="365125"/>
          </a:xfrm>
          <a:prstGeom prst="rect">
            <a:avLst/>
          </a:prstGeom>
          <a:noFill/>
        </p:spPr>
        <p:txBody>
          <a:bodyPr lIns="91440" tIns="45720" rIns="91440" bIns="45720"/>
          <a:lstStyle/>
          <a:p>
            <a:pPr>
              <a:defRPr/>
            </a:pPr>
            <a:endParaRPr/>
          </a:p>
        </p:txBody>
      </p:sp>
      <p:sp>
        <p:nvSpPr>
          <p:cNvPr id="1030" name="22 Marcador de número de diapositiva" hidden="0"/>
          <p:cNvSpPr>
            <a:spLocks noChangeShapeType="1" noGrp="1"/>
          </p:cNvSpPr>
          <p:nvPr isPhoto="0" userDrawn="0">
            <p:ph type="sldNum" idx="4" hasCustomPrompt="0"/>
          </p:nvPr>
        </p:nvSpPr>
        <p:spPr bwMode="auto">
          <a:xfrm>
            <a:off x="612775" y="6356350"/>
            <a:ext cx="1981200" cy="365125"/>
          </a:xfrm>
          <a:prstGeom prst="rect">
            <a:avLst/>
          </a:prstGeom>
          <a:noFill/>
        </p:spPr>
        <p:txBody>
          <a:bodyPr lIns="91440" tIns="45720" rIns="91440" bIns="45720"/>
          <a:lstStyle>
            <a:lvl1pPr marL="0" indent="0" algn="l" defTabSz="914400">
              <a:lnSpc>
                <a:spcPct val="100000"/>
              </a:lnSpc>
              <a:buNone/>
              <a:defRPr sz="1800" b="0" i="0">
                <a:solidFill>
                  <a:schemeClr val="dk1"/>
                </a:solidFill>
                <a:latin typeface="Calibri"/>
              </a:defRPr>
            </a:lvl1pPr>
            <a:lvl2pPr marL="457200" indent="0" algn="l" defTabSz="914400">
              <a:lnSpc>
                <a:spcPct val="100000"/>
              </a:lnSpc>
              <a:buNone/>
              <a:defRPr sz="1800" b="0" i="0">
                <a:solidFill>
                  <a:schemeClr val="dk1"/>
                </a:solidFill>
                <a:latin typeface="Calibri"/>
              </a:defRPr>
            </a:lvl2pPr>
            <a:lvl3pPr marL="914400" indent="0" algn="l" defTabSz="914400">
              <a:lnSpc>
                <a:spcPct val="100000"/>
              </a:lnSpc>
              <a:buNone/>
              <a:defRPr sz="1800" b="0" i="0">
                <a:solidFill>
                  <a:schemeClr val="dk1"/>
                </a:solidFill>
                <a:latin typeface="Calibri"/>
              </a:defRPr>
            </a:lvl3pPr>
            <a:lvl4pPr marL="1371600" indent="0" algn="l" defTabSz="914400">
              <a:lnSpc>
                <a:spcPct val="100000"/>
              </a:lnSpc>
              <a:buNone/>
              <a:defRPr sz="1800" b="0" i="0">
                <a:solidFill>
                  <a:schemeClr val="dk1"/>
                </a:solidFill>
                <a:latin typeface="Calibri"/>
              </a:defRPr>
            </a:lvl4pPr>
            <a:lvl5pPr marL="1828800" indent="0" algn="l" defTabSz="914400">
              <a:lnSpc>
                <a:spcPct val="100000"/>
              </a:lnSpc>
              <a:buNone/>
              <a:defRPr sz="1800" b="0" i="0">
                <a:solidFill>
                  <a:schemeClr val="dk1"/>
                </a:solidFill>
                <a:latin typeface="Calibri"/>
              </a:defRPr>
            </a:lvl5pPr>
          </a:lstStyle>
          <a:p>
            <a:pPr marL="0" lvl="0" indent="0">
              <a:buNone/>
              <a:defRPr/>
            </a:pPr>
            <a:fld id="{D038279B-FC19-497E-A7D1-5ADD9CAF016F}" type="slidenum">
              <a:rPr lang="es-ES" sz="1400">
                <a:solidFill>
                  <a:schemeClr val="dk2"/>
                </a:solidFill>
                <a:latin typeface="Calibri"/>
              </a:rPr>
              <a:t/>
            </a:fld>
            <a:endParaRPr/>
          </a:p>
        </p:txBody>
      </p:sp>
      <p:sp>
        <p:nvSpPr>
          <p:cNvPr id="1031" name="27 Conector recto" hidden="0"/>
          <p:cNvSpPr>
            <a:spLocks noChangeShapeType="1" noGrp="1"/>
          </p:cNvSpPr>
          <p:nvPr isPhoto="0" userDrawn="0"/>
        </p:nvSpPr>
        <p:spPr bwMode="auto">
          <a:xfrm>
            <a:off x="457200" y="6353175"/>
            <a:ext cx="8229600" cy="0"/>
          </a:xfrm>
          <a:prstGeom prst="line">
            <a:avLst/>
          </a:prstGeom>
          <a:noFill/>
          <a:ln w="9524">
            <a:solidFill>
              <a:schemeClr val="accent2"/>
            </a:solidFill>
            <a:prstDash val="dash"/>
            <a:round/>
            <a:headEnd/>
            <a:tailEnd/>
          </a:ln>
        </p:spPr>
        <p:txBody>
          <a:bodyPr lIns="91440" tIns="45720" rIns="91440" bIns="45720"/>
          <a:lstStyle/>
          <a:p>
            <a:pPr>
              <a:defRPr/>
            </a:pPr>
            <a:endParaRPr/>
          </a:p>
        </p:txBody>
      </p:sp>
      <p:sp>
        <p:nvSpPr>
          <p:cNvPr id="1032" name="28 Conector recto" hidden="0"/>
          <p:cNvSpPr>
            <a:spLocks noChangeShapeType="1" noGrp="1"/>
          </p:cNvSpPr>
          <p:nvPr isPhoto="0" userDrawn="0"/>
        </p:nvSpPr>
        <p:spPr bwMode="auto">
          <a:xfrm>
            <a:off x="457200" y="1143000"/>
            <a:ext cx="8229600" cy="0"/>
          </a:xfrm>
          <a:prstGeom prst="line">
            <a:avLst/>
          </a:prstGeom>
          <a:noFill/>
          <a:ln w="9524">
            <a:solidFill>
              <a:schemeClr val="accent2"/>
            </a:solidFill>
            <a:prstDash val="dash"/>
            <a:round/>
            <a:headEnd/>
            <a:tailEnd/>
          </a:ln>
        </p:spPr>
        <p:txBody>
          <a:bodyPr lIns="91440" tIns="45720" rIns="91440" bIns="45720"/>
          <a:lstStyle/>
          <a:p>
            <a:pPr>
              <a:defRPr/>
            </a:pPr>
            <a:endParaRPr/>
          </a:p>
        </p:txBody>
      </p:sp>
      <p:sp>
        <p:nvSpPr>
          <p:cNvPr id="1033" name="9 Triángulo isósceles" hidden="0"/>
          <p:cNvSpPr>
            <a:spLocks noChangeShapeType="1" noGrp="1"/>
          </p:cNvSpPr>
          <p:nvPr isPhoto="0" userDrawn="0"/>
        </p:nvSpPr>
        <p:spPr bwMode="auto">
          <a:xfrm rot="5400000">
            <a:off x="419100" y="6467475"/>
            <a:ext cx="190500" cy="120650"/>
          </a:xfrm>
          <a:prstGeom prst="triangle">
            <a:avLst>
              <a:gd name="adj" fmla="val 50000"/>
            </a:avLst>
          </a:prstGeom>
          <a:solidFill>
            <a:schemeClr val="accent2"/>
          </a:solidFill>
        </p:spPr>
        <p:txBody>
          <a:bodyPr lIns="91440" tIns="45720" rIns="91440" bIns="45720" anchor="ctr" anchorCtr="0"/>
          <a:lstStyle/>
          <a:p>
            <a:pPr>
              <a:defRPr/>
            </a:pP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a:spcBef>
          <a:spcPts val="0"/>
        </a:spcBef>
        <a:spcAft>
          <a:spcPts val="0"/>
        </a:spcAft>
        <a:defRPr sz="3200">
          <a:solidFill>
            <a:schemeClr val="tx2"/>
          </a:solidFill>
          <a:latin typeface="+mj-lt"/>
          <a:ea typeface="+mj-ea"/>
          <a:cs typeface="+mj-cs"/>
        </a:defRPr>
      </a:lvl1pPr>
      <a:lvl2pPr algn="l">
        <a:spcBef>
          <a:spcPts val="0"/>
        </a:spcBef>
        <a:spcAft>
          <a:spcPts val="0"/>
        </a:spcAft>
        <a:defRPr sz="3200">
          <a:solidFill>
            <a:schemeClr val="tx2"/>
          </a:solidFill>
          <a:latin typeface="Calibri"/>
        </a:defRPr>
      </a:lvl2pPr>
      <a:lvl3pPr algn="l">
        <a:spcBef>
          <a:spcPts val="0"/>
        </a:spcBef>
        <a:spcAft>
          <a:spcPts val="0"/>
        </a:spcAft>
        <a:defRPr sz="3200">
          <a:solidFill>
            <a:schemeClr val="tx2"/>
          </a:solidFill>
          <a:latin typeface="Calibri"/>
        </a:defRPr>
      </a:lvl3pPr>
      <a:lvl4pPr algn="l">
        <a:spcBef>
          <a:spcPts val="0"/>
        </a:spcBef>
        <a:spcAft>
          <a:spcPts val="0"/>
        </a:spcAft>
        <a:defRPr sz="3200">
          <a:solidFill>
            <a:schemeClr val="tx2"/>
          </a:solidFill>
          <a:latin typeface="Calibri"/>
        </a:defRPr>
      </a:lvl4pPr>
      <a:lvl5pPr algn="l">
        <a:spcBef>
          <a:spcPts val="0"/>
        </a:spcBef>
        <a:spcAft>
          <a:spcPts val="0"/>
        </a:spcAft>
        <a:defRPr sz="3200">
          <a:solidFill>
            <a:schemeClr val="tx2"/>
          </a:solidFill>
          <a:latin typeface="Calibri"/>
        </a:defRPr>
      </a:lvl5pPr>
      <a:lvl6pPr marL="457200" algn="l">
        <a:spcBef>
          <a:spcPts val="0"/>
        </a:spcBef>
        <a:spcAft>
          <a:spcPts val="0"/>
        </a:spcAft>
        <a:defRPr sz="3200">
          <a:solidFill>
            <a:schemeClr val="tx2"/>
          </a:solidFill>
          <a:latin typeface="Bookman Old Style"/>
        </a:defRPr>
      </a:lvl6pPr>
      <a:lvl7pPr marL="914400" algn="l">
        <a:spcBef>
          <a:spcPts val="0"/>
        </a:spcBef>
        <a:spcAft>
          <a:spcPts val="0"/>
        </a:spcAft>
        <a:defRPr sz="3200">
          <a:solidFill>
            <a:schemeClr val="tx2"/>
          </a:solidFill>
          <a:latin typeface="Bookman Old Style"/>
        </a:defRPr>
      </a:lvl7pPr>
      <a:lvl8pPr marL="1371600" algn="l">
        <a:spcBef>
          <a:spcPts val="0"/>
        </a:spcBef>
        <a:spcAft>
          <a:spcPts val="0"/>
        </a:spcAft>
        <a:defRPr sz="3200">
          <a:solidFill>
            <a:schemeClr val="tx2"/>
          </a:solidFill>
          <a:latin typeface="Bookman Old Style"/>
        </a:defRPr>
      </a:lvl8pPr>
      <a:lvl9pPr marL="1828800" algn="l">
        <a:spcBef>
          <a:spcPts val="0"/>
        </a:spcBef>
        <a:spcAft>
          <a:spcPts val="0"/>
        </a:spcAft>
        <a:defRPr sz="3200">
          <a:solidFill>
            <a:schemeClr val="tx2"/>
          </a:solidFill>
          <a:latin typeface="Bookman Old Style"/>
        </a:defRPr>
      </a:lvl9pPr>
    </p:titleStyle>
    <p:bodyStyle>
      <a:lvl1pPr marL="273050" indent="-273050" algn="l">
        <a:spcBef>
          <a:spcPts val="600"/>
        </a:spcBef>
        <a:spcAft>
          <a:spcPts val="0"/>
        </a:spcAft>
        <a:buClr>
          <a:schemeClr val="accent1"/>
        </a:buClr>
        <a:buSzPct val="76000"/>
        <a:buFont typeface="Wingdings 3"/>
        <a:buChar char=""/>
        <a:defRPr sz="2600">
          <a:solidFill>
            <a:schemeClr val="tx1"/>
          </a:solidFill>
          <a:latin typeface="+mn-lt"/>
          <a:ea typeface="+mn-ea"/>
          <a:cs typeface="+mn-cs"/>
        </a:defRPr>
      </a:lvl1pPr>
      <a:lvl2pPr marL="547688" indent="-273050" algn="l">
        <a:spcBef>
          <a:spcPts val="500"/>
        </a:spcBef>
        <a:spcAft>
          <a:spcPts val="0"/>
        </a:spcAft>
        <a:buClr>
          <a:schemeClr val="accent2"/>
        </a:buClr>
        <a:buSzPct val="76000"/>
        <a:buFont typeface="Wingdings 3"/>
        <a:buChar char=""/>
        <a:defRPr sz="2300">
          <a:solidFill>
            <a:schemeClr val="tx2"/>
          </a:solidFill>
          <a:latin typeface="+mn-lt"/>
          <a:ea typeface="+mn-ea"/>
          <a:cs typeface="+mn-cs"/>
        </a:defRPr>
      </a:lvl2pPr>
      <a:lvl3pPr marL="822325" indent="-228600" algn="l">
        <a:spcBef>
          <a:spcPts val="500"/>
        </a:spcBef>
        <a:spcAft>
          <a:spcPts val="0"/>
        </a:spcAft>
        <a:buClr>
          <a:srgbClr val="BCBCBC"/>
        </a:buClr>
        <a:buSzPct val="76000"/>
        <a:buFont typeface="Wingdings 3"/>
        <a:buChar char=""/>
        <a:defRPr sz="2000">
          <a:solidFill>
            <a:schemeClr val="tx1"/>
          </a:solidFill>
          <a:latin typeface="+mn-lt"/>
          <a:ea typeface="+mn-ea"/>
          <a:cs typeface="+mn-cs"/>
        </a:defRPr>
      </a:lvl3pPr>
      <a:lvl4pPr marL="1096963" indent="-228600" algn="l">
        <a:spcBef>
          <a:spcPts val="400"/>
        </a:spcBef>
        <a:spcAft>
          <a:spcPts val="0"/>
        </a:spcAft>
        <a:buClr>
          <a:srgbClr val="8BA2B4"/>
        </a:buClr>
        <a:buSzPct val="70000"/>
        <a:buFont typeface="Wingdings"/>
        <a:buChar char=""/>
        <a:defRPr>
          <a:solidFill>
            <a:schemeClr val="tx1"/>
          </a:solidFill>
          <a:latin typeface="+mn-lt"/>
          <a:ea typeface="+mn-ea"/>
          <a:cs typeface="+mn-cs"/>
        </a:defRPr>
      </a:lvl4pPr>
      <a:lvl5pPr marL="1371600" indent="-228600" algn="l">
        <a:spcBef>
          <a:spcPts val="300"/>
        </a:spcBef>
        <a:spcAft>
          <a:spcPts val="0"/>
        </a:spcAft>
        <a:buClr>
          <a:schemeClr val="accent2"/>
        </a:buClr>
        <a:buSzPct val="70000"/>
        <a:buFont typeface="Wingdings"/>
        <a:buChar char=""/>
        <a:defRPr sz="1600">
          <a:solidFill>
            <a:schemeClr val="tx1"/>
          </a:solidFill>
          <a:latin typeface="+mn-lt"/>
          <a:ea typeface="+mn-ea"/>
          <a:cs typeface="+mn-cs"/>
        </a:defRPr>
      </a:lvl5pPr>
      <a:lvl6pPr marL="1645920" indent="-182880" algn="l">
        <a:spcBef>
          <a:spcPts val="300"/>
        </a:spcBef>
        <a:buClr>
          <a:srgbClr val="9FB8CD">
            <a:shade val="75000"/>
          </a:srgbClr>
        </a:buClr>
        <a:buSzPct val="75000"/>
        <a:buFont typeface="Wingdings 3"/>
        <a:buChar char=""/>
        <a:defRPr lang="en-US" sz="1600">
          <a:solidFill>
            <a:schemeClr val="tx1"/>
          </a:solidFill>
          <a:latin typeface="+mn-lt"/>
          <a:ea typeface="+mn-ea"/>
          <a:cs typeface="+mn-cs"/>
        </a:defRPr>
      </a:lvl6pPr>
      <a:lvl7pPr marL="1828800" indent="-182880" algn="l">
        <a:spcBef>
          <a:spcPts val="300"/>
        </a:spcBef>
        <a:buClr>
          <a:srgbClr val="727CA3">
            <a:shade val="75000"/>
          </a:srgbClr>
        </a:buClr>
        <a:buSzPct val="75000"/>
        <a:buFont typeface="Wingdings 3"/>
        <a:buChar char=""/>
        <a:defRPr lang="en-US" sz="1400">
          <a:solidFill>
            <a:schemeClr val="tx1"/>
          </a:solidFill>
          <a:latin typeface="+mn-lt"/>
          <a:ea typeface="+mn-ea"/>
          <a:cs typeface="+mn-cs"/>
        </a:defRPr>
      </a:lvl7pPr>
      <a:lvl8pPr marL="2011680" indent="-182880" algn="l">
        <a:spcBef>
          <a:spcPts val="300"/>
        </a:spcBef>
        <a:buClr>
          <a:prstClr val="white">
            <a:shade val="50000"/>
          </a:prstClr>
        </a:buClr>
        <a:buSzPct val="75000"/>
        <a:buFont typeface="Wingdings 3"/>
        <a:buChar char=""/>
        <a:defRPr lang="en-US" sz="1400">
          <a:solidFill>
            <a:schemeClr val="tx1"/>
          </a:solidFill>
          <a:latin typeface="+mn-lt"/>
          <a:ea typeface="+mn-ea"/>
          <a:cs typeface="+mn-cs"/>
        </a:defRPr>
      </a:lvl8pPr>
      <a:lvl9pPr marL="2194560" indent="-182880" algn="l">
        <a:spcBef>
          <a:spcPts val="300"/>
        </a:spcBef>
        <a:buClr>
          <a:srgbClr val="9FB8CD"/>
        </a:buClr>
        <a:buSzPct val="75000"/>
        <a:buFont typeface="Wingdings 3"/>
        <a:buChar char=""/>
        <a:defRPr lang="en-US" sz="1200">
          <a:solidFill>
            <a:schemeClr val="tx1"/>
          </a:solidFill>
          <a:latin typeface="+mn-lt"/>
          <a:ea typeface="+mn-ea"/>
          <a:cs typeface="+mn-cs"/>
        </a:defRPr>
      </a:lvl9pPr>
    </p:bodyStyle>
    <p:otherStyle>
      <a:lvl1pPr marL="0" algn="l">
        <a:defRPr>
          <a:solidFill>
            <a:schemeClr val="tx1"/>
          </a:solidFill>
          <a:latin typeface="+mn-lt"/>
          <a:ea typeface="+mn-ea"/>
          <a:cs typeface="+mn-cs"/>
        </a:defRPr>
      </a:lvl1pPr>
      <a:lvl2pPr marL="457200" algn="l">
        <a:defRPr>
          <a:solidFill>
            <a:schemeClr val="tx1"/>
          </a:solidFill>
          <a:latin typeface="+mn-lt"/>
          <a:ea typeface="+mn-ea"/>
          <a:cs typeface="+mn-cs"/>
        </a:defRPr>
      </a:lvl2pPr>
      <a:lvl3pPr marL="914400" algn="l">
        <a:defRPr>
          <a:solidFill>
            <a:schemeClr val="tx1"/>
          </a:solidFill>
          <a:latin typeface="+mn-lt"/>
          <a:ea typeface="+mn-ea"/>
          <a:cs typeface="+mn-cs"/>
        </a:defRPr>
      </a:lvl3pPr>
      <a:lvl4pPr marL="1371600" algn="l">
        <a:defRPr>
          <a:solidFill>
            <a:schemeClr val="tx1"/>
          </a:solidFill>
          <a:latin typeface="+mn-lt"/>
          <a:ea typeface="+mn-ea"/>
          <a:cs typeface="+mn-cs"/>
        </a:defRPr>
      </a:lvl4pPr>
      <a:lvl5pPr marL="1828800" algn="l">
        <a:defRPr>
          <a:solidFill>
            <a:schemeClr val="tx1"/>
          </a:solidFill>
          <a:latin typeface="+mn-lt"/>
          <a:ea typeface="+mn-ea"/>
          <a:cs typeface="+mn-cs"/>
        </a:defRPr>
      </a:lvl5pPr>
      <a:lvl6pPr marL="2286000" algn="l">
        <a:defRPr>
          <a:solidFill>
            <a:schemeClr val="tx1"/>
          </a:solidFill>
          <a:latin typeface="+mn-lt"/>
          <a:ea typeface="+mn-ea"/>
          <a:cs typeface="+mn-cs"/>
        </a:defRPr>
      </a:lvl6pPr>
      <a:lvl7pPr marL="2743200" algn="l">
        <a:defRPr>
          <a:solidFill>
            <a:schemeClr val="tx1"/>
          </a:solidFill>
          <a:latin typeface="+mn-lt"/>
          <a:ea typeface="+mn-ea"/>
          <a:cs typeface="+mn-cs"/>
        </a:defRPr>
      </a:lvl7pPr>
      <a:lvl8pPr marL="3200400" algn="l">
        <a:defRPr>
          <a:solidFill>
            <a:schemeClr val="tx1"/>
          </a:solidFill>
          <a:latin typeface="+mn-lt"/>
          <a:ea typeface="+mn-ea"/>
          <a:cs typeface="+mn-cs"/>
        </a:defRPr>
      </a:lvl8pPr>
      <a:lvl9pPr marL="3657600" algn="l">
        <a:defRPr>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google.com.ar/url?sa=i&amp;rct=j&amp;q=&amp;source=images&amp;cd=&amp;cad=rja&amp;docid=x3t-47nusrKzxM&amp;tbnid=wV2Pgneazor2zM:&amp;ved=0CAUQjRw&amp;url=http%3A%2F%2Fwww.servicios.uns.edu.ar%2Finstitucion%2Fdeptos%2Fvernoticia.asp%3Fcod_entidad%3D9%26cod_noticia%3D9&amp;ei=oJ-0UePXBa_I4AOJpYGICQ&amp;bvm=bv.47534661,d.dmQ&amp;psig=AFQjCNHiTKARhsiZasFc__Q_pugXw6B4bA&amp;ust=1370878223811037" TargetMode="External"/><Relationship Id="rId3" Type="http://schemas.openxmlformats.org/officeDocument/2006/relationships/image" Target="../media/image2.png"/><Relationship Id="rId4" Type="http://schemas.openxmlformats.org/officeDocument/2006/relationships/hyperlink" Target="http://www.google.com.ar/url?sa=i&amp;rct=j&amp;q=&amp;source=images&amp;cd=&amp;cad=rja&amp;docid=kzTW7WhOa3FH5M&amp;tbnid=pVWOB6lAjoMNkM:&amp;ved=0CAUQjRw&amp;url=http%3A%2F%2Fjornadasgeografiafisica.wordpress.com%2F&amp;ei=tp-0UezbKtKv4AP13ICICg&amp;bvm=bv.47534661,d.dmQ&amp;psig=AFQjCNHbqW-X_F12rZLPqAe2f7vZ5rlULA&amp;ust=1370878255259495" TargetMode="External"/><Relationship Id="rId5" Type="http://schemas.openxmlformats.org/officeDocument/2006/relationships/image" Target="../media/image3.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218" name="1 Título" hidden="0"/>
          <p:cNvSpPr>
            <a:spLocks noChangeShapeType="1" noGrp="1"/>
          </p:cNvSpPr>
          <p:nvPr isPhoto="0" userDrawn="0">
            <p:ph type="title" hasCustomPrompt="0"/>
          </p:nvPr>
        </p:nvSpPr>
        <p:spPr bwMode="auto">
          <a:xfrm>
            <a:off x="1219200" y="2786062"/>
            <a:ext cx="6858000" cy="1066800"/>
          </a:xfrm>
          <a:prstGeom prst="rect">
            <a:avLst/>
          </a:prstGeom>
        </p:spPr>
        <p:txBody>
          <a:bodyPr lIns="91440" tIns="45720" rIns="91440" bIns="45720" anchor="t"/>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lgn="r">
              <a:buNone/>
              <a:defRPr/>
            </a:pPr>
            <a:r>
              <a:rPr sz="2800" b="1" i="0" u="none">
                <a:solidFill>
                  <a:srgbClr val="D9D9D9"/>
                </a:solidFill>
              </a:rPr>
              <a:t>CAPÍTULO VI</a:t>
            </a:r>
            <a:br>
              <a:rPr sz="2800" b="1" i="0" u="none">
                <a:solidFill>
                  <a:srgbClr val="D9D9D9"/>
                </a:solidFill>
              </a:rPr>
            </a:br>
            <a:r>
              <a:rPr b="1" i="0" u="none">
                <a:solidFill>
                  <a:srgbClr val="BFD3E4"/>
                </a:solidFill>
              </a:rPr>
              <a:t>TRANSFORMACIÓN DE SOCIEDADES</a:t>
            </a:r>
            <a:endParaRPr/>
          </a:p>
        </p:txBody>
      </p:sp>
      <p:pic>
        <p:nvPicPr>
          <p:cNvPr id="9219" name="Picture 11" descr="http://www.servicios.uns.edu.ar/institucion/deptos/imagenes/9_Logo.gif" hidden="0">
            <a:hlinkClick r:id="rId2"/>
          </p:cNvPr>
          <p:cNvPicPr>
            <a:picLocks noChangeAspect="1" noGrp="1"/>
          </p:cNvPicPr>
          <p:nvPr isPhoto="0" userDrawn="0"/>
        </p:nvPicPr>
        <p:blipFill>
          <a:blip r:embed="rId3"/>
          <a:stretch/>
        </p:blipFill>
        <p:spPr bwMode="auto">
          <a:xfrm>
            <a:off x="6008687" y="928686"/>
            <a:ext cx="2706687" cy="696912"/>
          </a:xfrm>
          <a:prstGeom prst="rect">
            <a:avLst/>
          </a:prstGeom>
          <a:noFill/>
        </p:spPr>
      </p:pic>
      <p:pic>
        <p:nvPicPr>
          <p:cNvPr id="9220" name="Picture 13" descr="http://jornadasgeografiafisica.files.wordpress.com/2011/06/logo-uns.jpg" hidden="0">
            <a:hlinkClick r:id="rId4"/>
          </p:cNvPr>
          <p:cNvPicPr>
            <a:picLocks noChangeAspect="1" noGrp="1"/>
          </p:cNvPicPr>
          <p:nvPr isPhoto="0" userDrawn="0"/>
        </p:nvPicPr>
        <p:blipFill>
          <a:blip r:embed="rId5"/>
          <a:stretch/>
        </p:blipFill>
        <p:spPr bwMode="auto">
          <a:xfrm>
            <a:off x="714375" y="558800"/>
            <a:ext cx="1490662" cy="1512887"/>
          </a:xfrm>
          <a:prstGeom prst="rect">
            <a:avLst/>
          </a:prstGeom>
          <a:noFill/>
        </p:spPr>
      </p:pic>
      <p:sp>
        <p:nvSpPr>
          <p:cNvPr id="9221" name="5 Rectángulo" hidden="0"/>
          <p:cNvSpPr>
            <a:spLocks noChangeShapeType="1" noGrp="1"/>
          </p:cNvSpPr>
          <p:nvPr isPhoto="0" userDrawn="0"/>
        </p:nvSpPr>
        <p:spPr bwMode="auto">
          <a:xfrm>
            <a:off x="4357687" y="5786437"/>
            <a:ext cx="4572000" cy="723900"/>
          </a:xfrm>
          <a:prstGeom prst="rect">
            <a:avLst/>
          </a:prstGeom>
          <a:noFill/>
        </p:spPr>
        <p:txBody>
          <a:bodyPr lIns="91440" tIns="45720" rIns="91440" bIns="45720">
            <a:spAutoFit/>
          </a:bodyPr>
          <a:lstStyle/>
          <a:p>
            <a:pPr marL="26987" lvl="0" indent="-26987" algn="r">
              <a:spcBef>
                <a:spcPts val="600"/>
              </a:spcBef>
              <a:buNone/>
              <a:defRPr/>
            </a:pPr>
            <a:r>
              <a:rPr>
                <a:solidFill>
                  <a:srgbClr val="EAF0F6"/>
                </a:solidFill>
                <a:latin typeface="Calibri"/>
              </a:rPr>
              <a:t>Mg. (Cra.) Antonela Perata</a:t>
            </a:r>
            <a:endParaRPr/>
          </a:p>
          <a:p>
            <a:pPr marL="26987" lvl="0" indent="-26987" algn="r">
              <a:spcBef>
                <a:spcPts val="600"/>
              </a:spcBef>
              <a:buNone/>
              <a:defRPr/>
            </a:pPr>
            <a:r>
              <a:rPr>
                <a:solidFill>
                  <a:srgbClr val="EAF0F6"/>
                </a:solidFill>
                <a:latin typeface="Calibri"/>
              </a:rPr>
              <a:t>Bahía Blanca, </a:t>
            </a:r>
            <a:r>
              <a:rPr b="0" i="0" u="none">
                <a:solidFill>
                  <a:srgbClr val="EAF0F6"/>
                </a:solidFill>
                <a:latin typeface="Calibri"/>
              </a:rPr>
              <a:t>Mayo 2022</a:t>
            </a:r>
            <a:endParaRPr/>
          </a:p>
        </p:txBody>
      </p:sp>
      <p:sp>
        <p:nvSpPr>
          <p:cNvPr id="9222" name="6 Rectángulo" hidden="0"/>
          <p:cNvSpPr>
            <a:spLocks noChangeShapeType="1" noGrp="1"/>
          </p:cNvSpPr>
          <p:nvPr isPhoto="0" userDrawn="0"/>
        </p:nvSpPr>
        <p:spPr bwMode="auto">
          <a:xfrm>
            <a:off x="2286000" y="642936"/>
            <a:ext cx="4572000" cy="1846262"/>
          </a:xfrm>
          <a:prstGeom prst="rect">
            <a:avLst/>
          </a:prstGeom>
          <a:noFill/>
        </p:spPr>
        <p:txBody>
          <a:bodyPr lIns="91440" tIns="45720" rIns="91440" bIns="45720">
            <a:spAutoFit/>
          </a:bodyPr>
          <a:lstStyle/>
          <a:p>
            <a:pPr lvl="0" algn="ctr">
              <a:spcBef>
                <a:spcPts val="600"/>
              </a:spcBef>
              <a:spcAft>
                <a:spcPts val="600"/>
              </a:spcAft>
              <a:defRPr/>
            </a:pPr>
            <a:r>
              <a:rPr b="1" i="0" u="none">
                <a:solidFill>
                  <a:schemeClr val="dk2"/>
                </a:solidFill>
                <a:latin typeface="Calibri"/>
              </a:rPr>
              <a:t>UNIVERSIDAD NACIONAL DEL SUR</a:t>
            </a:r>
            <a:endParaRPr/>
          </a:p>
          <a:p>
            <a:pPr lvl="0" algn="ctr">
              <a:defRPr/>
            </a:pPr>
            <a:r>
              <a:rPr lang="es-MX" sz="1400" b="1" i="0" u="none">
                <a:solidFill>
                  <a:schemeClr val="dk2"/>
                </a:solidFill>
                <a:latin typeface="Calibri"/>
              </a:rPr>
              <a:t>DEPARTAMENTO DE CIENCIAS </a:t>
            </a:r>
            <a:endParaRPr/>
          </a:p>
          <a:p>
            <a:pPr lvl="0" algn="ctr">
              <a:defRPr/>
            </a:pPr>
            <a:r>
              <a:rPr lang="es-MX" sz="1400" b="1" i="0" u="none">
                <a:solidFill>
                  <a:schemeClr val="dk2"/>
                </a:solidFill>
                <a:latin typeface="Calibri"/>
              </a:rPr>
              <a:t>DE LA ADMINISTRACIÓN</a:t>
            </a:r>
            <a:endParaRPr/>
          </a:p>
          <a:p>
            <a:pPr lvl="0" algn="ctr">
              <a:defRPr/>
            </a:pPr>
            <a:endParaRPr lang="en-US" sz="1400"/>
          </a:p>
          <a:p>
            <a:pPr lvl="0" algn="ctr">
              <a:defRPr/>
            </a:pPr>
            <a:endParaRPr/>
          </a:p>
          <a:p>
            <a:pPr lvl="0" algn="ctr">
              <a:spcBef>
                <a:spcPts val="600"/>
              </a:spcBef>
              <a:spcAft>
                <a:spcPts val="600"/>
              </a:spcAft>
              <a:defRPr/>
            </a:pPr>
            <a:r>
              <a:rPr b="1" i="0" u="none">
                <a:solidFill>
                  <a:schemeClr val="dk2"/>
                </a:solidFill>
                <a:latin typeface="Calibri"/>
              </a:rPr>
              <a:t>ACTUACIÓN PROFESIONAL SOCIETARIA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434" name="1 Título" hidden="0"/>
          <p:cNvSpPr>
            <a:spLocks noChangeShapeType="1" noGrp="1"/>
          </p:cNvSpPr>
          <p:nvPr isPhoto="0" userDrawn="0">
            <p:ph type="title" hasCustomPrompt="0"/>
          </p:nvPr>
        </p:nvSpPr>
        <p:spPr bwMode="auto">
          <a:xfrm>
            <a:off x="457200" y="15240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a:t>Efectos de la transformación </a:t>
            </a:r>
            <a:endParaRPr/>
          </a:p>
        </p:txBody>
      </p:sp>
      <p:sp>
        <p:nvSpPr>
          <p:cNvPr id="18435" name="2 Marcador de contenido" hidden="0"/>
          <p:cNvSpPr>
            <a:spLocks noChangeShapeType="1" noGrp="1"/>
          </p:cNvSpPr>
          <p:nvPr isPhoto="0" userDrawn="0">
            <p:ph type="obj" hasCustomPrompt="0"/>
          </p:nvPr>
        </p:nvSpPr>
        <p:spPr bwMode="auto">
          <a:xfrm>
            <a:off x="457200" y="1420812"/>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lgn="just">
              <a:spcBef>
                <a:spcPts val="600"/>
              </a:spcBef>
              <a:spcAft>
                <a:spcPts val="600"/>
              </a:spcAft>
              <a:buClr>
                <a:schemeClr val="accent1"/>
              </a:buClr>
              <a:buSzPct val="76000"/>
              <a:buFont typeface="Wingdings 3"/>
              <a:buChar char=""/>
              <a:defRPr/>
            </a:pPr>
            <a:r>
              <a:rPr lang="es-ES" sz="2200"/>
              <a:t>Afectan a la propia sociedad que se transforma, a sus socios y acreedores. De lo cual se ocupa a partir del art. 75 LGS.</a:t>
            </a:r>
            <a:endParaRPr/>
          </a:p>
          <a:p>
            <a:pPr marL="273050" lvl="0" indent="-273050" algn="just">
              <a:spcBef>
                <a:spcPts val="600"/>
              </a:spcBef>
              <a:spcAft>
                <a:spcPts val="600"/>
              </a:spcAft>
              <a:buClr>
                <a:schemeClr val="accent1"/>
              </a:buClr>
              <a:buSzPct val="76000"/>
              <a:buFont typeface="Wingdings 3"/>
              <a:buChar char=""/>
              <a:defRPr/>
            </a:pPr>
            <a:r>
              <a:rPr lang="es-ES" sz="2200"/>
              <a:t>No se disuelve la sociedad, sigue siendo la misma pero bajo otro tipo.</a:t>
            </a:r>
            <a:endParaRPr/>
          </a:p>
          <a:p>
            <a:pPr marL="273050" lvl="0" indent="-273050" algn="just">
              <a:spcBef>
                <a:spcPts val="600"/>
              </a:spcBef>
              <a:spcAft>
                <a:spcPts val="600"/>
              </a:spcAft>
              <a:buClr>
                <a:schemeClr val="accent1"/>
              </a:buClr>
              <a:buSzPct val="76000"/>
              <a:buFont typeface="Wingdings 3"/>
              <a:buChar char=""/>
              <a:defRPr/>
            </a:pPr>
            <a:r>
              <a:rPr lang="es-ES" sz="2200"/>
              <a:t>No afecta la personalidad jurídica de la sociedad, manteniéndose sus derechos y obligaciones ya que la sociedad cambia la forma sin cambiar la personalidad.</a:t>
            </a:r>
            <a:endParaRPr/>
          </a:p>
          <a:p>
            <a:pPr marL="273050" lvl="0" indent="-273050" algn="just">
              <a:spcBef>
                <a:spcPts val="600"/>
              </a:spcBef>
              <a:spcAft>
                <a:spcPts val="600"/>
              </a:spcAft>
              <a:buClr>
                <a:schemeClr val="accent1"/>
              </a:buClr>
              <a:buSzPct val="76000"/>
              <a:buFont typeface="Wingdings 3"/>
              <a:buChar char=""/>
              <a:defRPr/>
            </a:pPr>
            <a:r>
              <a:rPr lang="es-ES" sz="2200"/>
              <a:t>No se ven afectadas las preferencias de los socios salvo pacto en contrario.</a:t>
            </a:r>
            <a:endParaRPr/>
          </a:p>
          <a:p>
            <a:pPr marL="273050" lvl="0" indent="-273050" algn="just">
              <a:spcBef>
                <a:spcPts val="600"/>
              </a:spcBef>
              <a:spcAft>
                <a:spcPts val="600"/>
              </a:spcAft>
              <a:buClr>
                <a:schemeClr val="accent1"/>
              </a:buClr>
              <a:buSzPct val="76000"/>
              <a:buFont typeface="Wingdings 3"/>
              <a:buChar char=""/>
              <a:defRPr/>
            </a:pPr>
            <a:r>
              <a:rPr lang="es-ES" sz="2200"/>
              <a:t>La responsabilidad de los socios puede cambiar. </a:t>
            </a:r>
            <a:endParaRPr/>
          </a:p>
          <a:p>
            <a:pPr marL="273050" lvl="0" indent="-273050" algn="just">
              <a:spcBef>
                <a:spcPts val="600"/>
              </a:spcBef>
              <a:spcAft>
                <a:spcPts val="600"/>
              </a:spcAft>
              <a:buClr>
                <a:schemeClr val="accent1"/>
              </a:buClr>
              <a:buSzPct val="76000"/>
              <a:buFont typeface="Wingdings 3"/>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lt1"/>
        </a:solidFill>
      </p:bgPr>
    </p:bg>
    <p:spTree>
      <p:nvGrpSpPr>
        <p:cNvPr id="1" name="" hidden="0"/>
        <p:cNvGrpSpPr/>
        <p:nvPr isPhoto="0" userDrawn="0"/>
      </p:nvGrpSpPr>
      <p:grpSpPr bwMode="auto">
        <a:xfrm>
          <a:off x="0" y="0"/>
          <a:ext cx="0" cy="0"/>
          <a:chOff x="0" y="0"/>
          <a:chExt cx="0" cy="0"/>
        </a:xfrm>
      </p:grpSpPr>
      <p:pic>
        <p:nvPicPr>
          <p:cNvPr id="19458" name="3 Marcador de contenido" hidden="0"/>
          <p:cNvPicPr>
            <a:picLocks noChangeAspect="1" noGrp="1"/>
          </p:cNvPicPr>
          <p:nvPr isPhoto="0" userDrawn="0">
            <p:ph type="obj" hasCustomPrompt="0"/>
          </p:nvPr>
        </p:nvPicPr>
        <p:blipFill>
          <a:blip r:embed="rId2"/>
          <a:stretch/>
        </p:blipFill>
        <p:spPr bwMode="auto">
          <a:xfrm>
            <a:off x="390525" y="712787"/>
            <a:ext cx="8362950" cy="56816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20482" name="1 Título" hidden="0"/>
          <p:cNvSpPr>
            <a:spLocks noChangeShapeType="1" noGrp="1"/>
          </p:cNvSpPr>
          <p:nvPr isPhoto="0" userDrawn="0">
            <p:ph type="title" hasCustomPrompt="0"/>
          </p:nvPr>
        </p:nvSpPr>
        <p:spPr bwMode="auto">
          <a:xfrm>
            <a:off x="457200" y="223837"/>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sz="2800"/>
              <a:t>Responsabilidad anterior de los socios –      art. 75 LGS</a:t>
            </a:r>
            <a:endParaRPr/>
          </a:p>
        </p:txBody>
      </p:sp>
      <p:sp>
        <p:nvSpPr>
          <p:cNvPr id="20483" name="4 Marcador de contenido" hidden="0"/>
          <p:cNvSpPr>
            <a:spLocks noChangeShapeType="1" noGrp="1"/>
          </p:cNvSpPr>
          <p:nvPr isPhoto="0" userDrawn="0">
            <p:ph type="obj" hasCustomPrompt="0"/>
          </p:nvPr>
        </p:nvSpPr>
        <p:spPr bwMode="auto">
          <a:xfrm>
            <a:off x="457200" y="1563687"/>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546100" algn="ctr">
              <a:spcBef>
                <a:spcPts val="600"/>
              </a:spcBef>
              <a:buNone/>
              <a:defRPr/>
            </a:pPr>
            <a:r>
              <a:rPr sz="2600" b="0" i="1" u="none"/>
              <a:t>No modifica la responsabilidad solidaria e ilimitada anterior de los socios, aún cuando se trate de obligaciones que deban cumplirse con posterioridad a la adopción del nuevo tipo societario, </a:t>
            </a:r>
            <a:r>
              <a:rPr sz="2600" b="0" i="1" u="none">
                <a:solidFill>
                  <a:srgbClr val="7C5F1E"/>
                </a:solidFill>
              </a:rPr>
              <a:t>salvo que los acreedores lo consientan expresamente.</a:t>
            </a:r>
            <a:endParaRPr/>
          </a:p>
        </p:txBody>
      </p:sp>
      <p:pic>
        <p:nvPicPr>
          <p:cNvPr id="20484" name="5 Diagrama" hidden="0"/>
          <p:cNvPicPr>
            <a:picLocks noChangeAspect="1" noGrp="1"/>
          </p:cNvPicPr>
          <p:nvPr isPhoto="0" userDrawn="0"/>
        </p:nvPicPr>
        <p:blipFill>
          <a:blip r:embed="rId3"/>
          <a:stretch/>
        </p:blipFill>
        <p:spPr bwMode="auto">
          <a:xfrm>
            <a:off x="1139825" y="3432175"/>
            <a:ext cx="7119937" cy="311467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21506" name="1 Título" hidden="0"/>
          <p:cNvSpPr>
            <a:spLocks noChangeShapeType="1" noGrp="1"/>
          </p:cNvSpPr>
          <p:nvPr isPhoto="0" userDrawn="0">
            <p:ph type="title" hasCustomPrompt="0"/>
          </p:nvPr>
        </p:nvSpPr>
        <p:spPr bwMode="auto">
          <a:xfrm>
            <a:off x="457200" y="223837"/>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sz="2600"/>
              <a:t>Responsabilidad por obligaciones anteriores – art. 76 LGS</a:t>
            </a:r>
            <a:endParaRPr/>
          </a:p>
        </p:txBody>
      </p:sp>
      <p:sp>
        <p:nvSpPr>
          <p:cNvPr id="21507" name="4 Marcador de contenido" hidden="0"/>
          <p:cNvSpPr>
            <a:spLocks noChangeShapeType="1" noGrp="1"/>
          </p:cNvSpPr>
          <p:nvPr isPhoto="0" userDrawn="0">
            <p:ph type="obj" hasCustomPrompt="0"/>
          </p:nvPr>
        </p:nvSpPr>
        <p:spPr bwMode="auto">
          <a:xfrm>
            <a:off x="457200" y="1563687"/>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546100" algn="ctr">
              <a:spcBef>
                <a:spcPts val="600"/>
              </a:spcBef>
              <a:buNone/>
              <a:defRPr/>
            </a:pPr>
            <a:r>
              <a:rPr sz="2600" b="0" i="1" u="none"/>
              <a:t>Si de la transformación existen socios que asumen responsabilidad ilimitada, ésta no se extiende a las obligaciones sociales anteriores a la transformación, </a:t>
            </a:r>
            <a:r>
              <a:rPr sz="2600" b="0" i="1" u="none">
                <a:solidFill>
                  <a:srgbClr val="578279"/>
                </a:solidFill>
              </a:rPr>
              <a:t>salvo que la acepten expresamente.</a:t>
            </a:r>
            <a:endParaRPr/>
          </a:p>
        </p:txBody>
      </p:sp>
      <p:pic>
        <p:nvPicPr>
          <p:cNvPr id="21508" name="6 Diagrama" hidden="0"/>
          <p:cNvPicPr>
            <a:picLocks noChangeAspect="1" noGrp="1"/>
          </p:cNvPicPr>
          <p:nvPr isPhoto="0" userDrawn="0"/>
        </p:nvPicPr>
        <p:blipFill>
          <a:blip r:embed="rId3"/>
          <a:stretch/>
        </p:blipFill>
        <p:spPr bwMode="auto">
          <a:xfrm>
            <a:off x="1285875" y="3286125"/>
            <a:ext cx="6784975" cy="3108325"/>
          </a:xfrm>
          <a:prstGeom prst="rect">
            <a:avLst/>
          </a:prstGeom>
          <a:noFill/>
        </p:spPr>
      </p:pic>
      <p:pic>
        <p:nvPicPr>
          <p:cNvPr id="21509" name="7 Grupo" hidden="0"/>
          <p:cNvPicPr>
            <a:picLocks noChangeAspect="1" noGrp="1"/>
          </p:cNvPicPr>
          <p:nvPr isPhoto="0" userDrawn="0"/>
        </p:nvPicPr>
        <p:blipFill>
          <a:blip r:embed="rId4"/>
          <a:stretch/>
        </p:blipFill>
        <p:spPr bwMode="auto">
          <a:xfrm>
            <a:off x="5662612" y="3670300"/>
            <a:ext cx="1616075" cy="7556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2530" name="1 Título" hidden="0"/>
          <p:cNvSpPr>
            <a:spLocks noChangeShapeType="1" noGrp="1"/>
          </p:cNvSpPr>
          <p:nvPr isPhoto="0" userDrawn="0">
            <p:ph type="title" hasCustomPrompt="0"/>
          </p:nvPr>
        </p:nvSpPr>
        <p:spPr bwMode="auto">
          <a:xfrm>
            <a:off x="457200" y="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sz="2800"/>
              <a:t>Responsabilidad por obligaciones anteriores</a:t>
            </a:r>
            <a:endParaRPr/>
          </a:p>
        </p:txBody>
      </p:sp>
      <p:pic>
        <p:nvPicPr>
          <p:cNvPr id="22531" name="4 Diagrama" hidden="0"/>
          <p:cNvPicPr>
            <a:picLocks noChangeAspect="1" noGrp="1"/>
          </p:cNvPicPr>
          <p:nvPr isPhoto="0" userDrawn="0"/>
        </p:nvPicPr>
        <p:blipFill>
          <a:blip r:embed="rId2"/>
          <a:stretch/>
        </p:blipFill>
        <p:spPr bwMode="auto">
          <a:xfrm>
            <a:off x="1139825" y="2341562"/>
            <a:ext cx="7145337" cy="4224337"/>
          </a:xfrm>
          <a:prstGeom prst="rect">
            <a:avLst/>
          </a:prstGeom>
          <a:noFill/>
        </p:spPr>
      </p:pic>
      <p:pic>
        <p:nvPicPr>
          <p:cNvPr id="22532" name="7 Diagrama" hidden="0"/>
          <p:cNvPicPr>
            <a:picLocks noChangeAspect="1" noGrp="1"/>
          </p:cNvPicPr>
          <p:nvPr isPhoto="0" userDrawn="0"/>
        </p:nvPicPr>
        <p:blipFill>
          <a:blip r:embed="rId3"/>
          <a:stretch/>
        </p:blipFill>
        <p:spPr bwMode="auto">
          <a:xfrm>
            <a:off x="1500187" y="1000125"/>
            <a:ext cx="6705600" cy="15716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3554" name="1 Título" hidden="0"/>
          <p:cNvSpPr>
            <a:spLocks noChangeShapeType="1" noGrp="1"/>
          </p:cNvSpPr>
          <p:nvPr isPhoto="0" userDrawn="0">
            <p:ph type="title" hasCustomPrompt="0"/>
          </p:nvPr>
        </p:nvSpPr>
        <p:spPr bwMode="auto">
          <a:xfrm>
            <a:off x="1219200" y="2971800"/>
            <a:ext cx="6858000" cy="1066800"/>
          </a:xfrm>
          <a:prstGeom prst="rect">
            <a:avLst/>
          </a:prstGeom>
        </p:spPr>
        <p:txBody>
          <a:bodyPr lIns="91440" tIns="45720" rIns="91440" bIns="45720" anchor="t"/>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lgn="r">
              <a:buNone/>
              <a:defRPr/>
            </a:pPr>
            <a:r>
              <a:rPr lang="es-ES"/>
              <a:t>Requisitos y procedimientos para la transformación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4578" name="1 Título" hidden="0"/>
          <p:cNvSpPr>
            <a:spLocks noChangeShapeType="1" noGrp="1"/>
          </p:cNvSpPr>
          <p:nvPr isPhoto="0" userDrawn="0">
            <p:ph type="title" hasCustomPrompt="0"/>
          </p:nvPr>
        </p:nvSpPr>
        <p:spPr bwMode="auto">
          <a:xfrm>
            <a:off x="457200" y="15240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a:t>Requisitos y procedimiento – art. 77</a:t>
            </a:r>
            <a:endParaRPr/>
          </a:p>
        </p:txBody>
      </p:sp>
      <p:pic>
        <p:nvPicPr>
          <p:cNvPr id="24579" name="3 Marcador de contenido" hidden="0"/>
          <p:cNvPicPr>
            <a:picLocks noChangeAspect="1" noGrp="1"/>
          </p:cNvPicPr>
          <p:nvPr isPhoto="0" userDrawn="0">
            <p:ph type="obj" hasCustomPrompt="0"/>
          </p:nvPr>
        </p:nvPicPr>
        <p:blipFill>
          <a:blip r:embed="rId2"/>
          <a:stretch/>
        </p:blipFill>
        <p:spPr bwMode="auto">
          <a:xfrm>
            <a:off x="901700" y="1427162"/>
            <a:ext cx="7596187" cy="56388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602" name="2 Marcador de contenido" hidden="0"/>
          <p:cNvSpPr>
            <a:spLocks noChangeShapeType="1" noGrp="1"/>
          </p:cNvSpPr>
          <p:nvPr isPhoto="0" userDrawn="0">
            <p:ph type="obj" hasCustomPrompt="0"/>
          </p:nvPr>
        </p:nvSpPr>
        <p:spPr bwMode="auto">
          <a:xfrm>
            <a:off x="457200" y="1219200"/>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spcBef>
                <a:spcPts val="600"/>
              </a:spcBef>
              <a:buClr>
                <a:schemeClr val="accent1"/>
              </a:buClr>
              <a:buSzPct val="76000"/>
              <a:buFont typeface="Wingdings 3"/>
              <a:buChar char=""/>
              <a:defRPr/>
            </a:pPr>
            <a:r>
              <a:rPr lang="es-ES" sz="2600" b="1" i="0" u="none"/>
              <a:t>Acuerdo unánime de los socios</a:t>
            </a:r>
            <a:endParaRPr/>
          </a:p>
          <a:p>
            <a:pPr marL="273050" lvl="0" indent="-273050">
              <a:spcBef>
                <a:spcPts val="600"/>
              </a:spcBef>
              <a:buClr>
                <a:schemeClr val="accent1"/>
              </a:buClr>
              <a:buSzPct val="76000"/>
              <a:buFont typeface="Wingdings 3"/>
              <a:buChar char=""/>
              <a:defRPr/>
            </a:pPr>
            <a:r>
              <a:rPr lang="es-ES" sz="2600" b="1" i="0" u="none"/>
              <a:t>Salvo pacto en contrario</a:t>
            </a:r>
            <a:r>
              <a:rPr lang="es-ES" sz="2600"/>
              <a:t> p</a:t>
            </a:r>
            <a:r>
              <a:rPr lang="es-ES" sz="2600"/>
              <a:t>ero siempre respetando las mayorías mínimas legales</a:t>
            </a:r>
            <a:endParaRPr/>
          </a:p>
          <a:p>
            <a:pPr marL="273050" lvl="0" indent="-273050">
              <a:spcBef>
                <a:spcPts val="600"/>
              </a:spcBef>
              <a:buClr>
                <a:schemeClr val="accent1"/>
              </a:buClr>
              <a:buSzPct val="76000"/>
              <a:buFont typeface="Wingdings 3"/>
              <a:buChar char=""/>
              <a:defRPr/>
            </a:pPr>
            <a:r>
              <a:rPr lang="es-ES" sz="2600" b="1" i="0" u="none"/>
              <a:t>O lo dispuesto para algunos tipos societarios </a:t>
            </a:r>
            <a:r>
              <a:rPr lang="es-ES" sz="2600"/>
              <a:t> </a:t>
            </a:r>
            <a:r>
              <a:rPr lang="es-ES" sz="2600"/>
              <a:t>ya que implica una modificación del estatuto.</a:t>
            </a:r>
            <a:endParaRPr/>
          </a:p>
          <a:p>
            <a:pPr marL="547687" lvl="1" indent="-273050">
              <a:spcBef>
                <a:spcPts val="500"/>
              </a:spcBef>
              <a:buClr>
                <a:schemeClr val="accent2"/>
              </a:buClr>
              <a:buSzPct val="76000"/>
              <a:buFont typeface="Wingdings 3"/>
              <a:buChar char=""/>
              <a:defRPr/>
            </a:pPr>
            <a:r>
              <a:rPr lang="es-ES" sz="2200" b="1" i="0" u="none"/>
              <a:t>SC (art. 131), SCS (art. 139), SCI (art. 145) </a:t>
            </a:r>
            <a:r>
              <a:rPr lang="es-ES" sz="2200"/>
              <a:t> unanimidad</a:t>
            </a:r>
            <a:endParaRPr lang="en-US" sz="2200"/>
          </a:p>
          <a:p>
            <a:pPr marL="547687" lvl="1" indent="-273050">
              <a:spcBef>
                <a:spcPts val="500"/>
              </a:spcBef>
              <a:buClr>
                <a:schemeClr val="accent2"/>
              </a:buClr>
              <a:buSzPct val="76000"/>
              <a:buFont typeface="Wingdings 3"/>
              <a:buChar char=""/>
              <a:defRPr/>
            </a:pPr>
            <a:r>
              <a:rPr lang="es-ES" sz="2200" b="1" i="0" u="none"/>
              <a:t>SRL (art. 160, inc.  sup. esp.)</a:t>
            </a:r>
            <a:r>
              <a:rPr lang="es-ES" sz="2200"/>
              <a:t> </a:t>
            </a:r>
            <a:r>
              <a:rPr lang="es-ES" sz="2200"/>
              <a:t></a:t>
            </a:r>
            <a:r>
              <a:rPr lang="es-ES" sz="2200"/>
              <a:t> no podrá ser inferior a más de la mitad del capital social, si nada dice: el voto de las ¾ partes del capital social. </a:t>
            </a:r>
            <a:endParaRPr/>
          </a:p>
          <a:p>
            <a:pPr marL="547687" lvl="1" indent="-273050">
              <a:spcBef>
                <a:spcPts val="500"/>
              </a:spcBef>
              <a:buClr>
                <a:schemeClr val="accent2"/>
              </a:buClr>
              <a:buSzPct val="76000"/>
              <a:buFont typeface="Wingdings 3"/>
              <a:buChar char=""/>
              <a:defRPr/>
            </a:pPr>
            <a:r>
              <a:rPr lang="es-ES" sz="2200" b="1" i="0" u="none"/>
              <a:t>SA (art. 244, inc. sup. esp) y SCA (art. 316)</a:t>
            </a:r>
            <a:r>
              <a:rPr lang="es-ES" sz="2200"/>
              <a:t></a:t>
            </a:r>
            <a:r>
              <a:rPr lang="es-ES" sz="2200"/>
              <a:t> mayoría de acciones con derecho a voto, sin aplicarse la pluralidad de voto, acciones preferidas un voto, salvo que el estatuto exija un número mayor.</a:t>
            </a:r>
            <a:endParaRPr/>
          </a:p>
          <a:p>
            <a:pPr marL="273050" lvl="0" indent="-273050">
              <a:spcBef>
                <a:spcPts val="600"/>
              </a:spcBef>
              <a:buClr>
                <a:schemeClr val="accent1"/>
              </a:buClr>
              <a:buSzPct val="76000"/>
              <a:buFont typeface="Wingdings 3"/>
              <a:buChar char=""/>
              <a:defRPr/>
            </a:pPr>
            <a:endParaRPr/>
          </a:p>
        </p:txBody>
      </p:sp>
      <p:pic>
        <p:nvPicPr>
          <p:cNvPr id="25603" name="3 Grupo" hidden="0"/>
          <p:cNvPicPr>
            <a:picLocks noChangeAspect="1" noGrp="1"/>
          </p:cNvPicPr>
          <p:nvPr isPhoto="0" userDrawn="0"/>
        </p:nvPicPr>
        <p:blipFill>
          <a:blip r:embed="rId2"/>
          <a:stretch/>
        </p:blipFill>
        <p:spPr bwMode="auto">
          <a:xfrm>
            <a:off x="433387" y="261937"/>
            <a:ext cx="5413375" cy="88423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6626" name="2 Marcador de contenido" hidden="0"/>
          <p:cNvSpPr>
            <a:spLocks noChangeShapeType="1" noGrp="1"/>
          </p:cNvSpPr>
          <p:nvPr isPhoto="0" userDrawn="0">
            <p:ph type="obj" hasCustomPrompt="0"/>
          </p:nvPr>
        </p:nvSpPr>
        <p:spPr bwMode="auto">
          <a:xfrm>
            <a:off x="457200" y="1219200"/>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lgn="just">
              <a:spcBef>
                <a:spcPts val="600"/>
              </a:spcBef>
              <a:spcAft>
                <a:spcPts val="600"/>
              </a:spcAft>
              <a:buClr>
                <a:schemeClr val="accent1"/>
              </a:buClr>
              <a:buSzPct val="76000"/>
              <a:buFont typeface="Wingdings 3"/>
              <a:buChar char=""/>
              <a:defRPr/>
            </a:pPr>
            <a:r>
              <a:rPr lang="es-ES" sz="2600" b="0" i="1" u="none"/>
              <a:t>Cerrado a una fecha que no exceda de un mes  a la del acuerdo de transformación.</a:t>
            </a:r>
            <a:endParaRPr/>
          </a:p>
          <a:p>
            <a:pPr marL="273050" lvl="0" indent="-273050" algn="just">
              <a:spcBef>
                <a:spcPts val="600"/>
              </a:spcBef>
              <a:spcAft>
                <a:spcPts val="600"/>
              </a:spcAft>
              <a:buClr>
                <a:schemeClr val="accent1"/>
              </a:buClr>
              <a:buSzPct val="76000"/>
              <a:buFont typeface="Wingdings 3"/>
              <a:buChar char=""/>
              <a:defRPr/>
            </a:pPr>
            <a:r>
              <a:rPr lang="es-ES" sz="2600" b="0" i="1" u="none"/>
              <a:t>Puesto a disposición de los socios en la sede social con no menos de 15 días de anticipación a dicho acuerdo. </a:t>
            </a:r>
            <a:endParaRPr lang="en-US" sz="2600"/>
          </a:p>
          <a:p>
            <a:pPr marL="273050" lvl="0" indent="-273050" algn="just">
              <a:spcBef>
                <a:spcPts val="600"/>
              </a:spcBef>
              <a:spcAft>
                <a:spcPts val="600"/>
              </a:spcAft>
              <a:buClr>
                <a:schemeClr val="accent1"/>
              </a:buClr>
              <a:buSzPct val="76000"/>
              <a:buFont typeface="Wingdings 3"/>
              <a:buChar char=""/>
              <a:defRPr/>
            </a:pPr>
            <a:r>
              <a:rPr lang="es-ES" sz="2600" b="0" i="1" u="none"/>
              <a:t>Se requieren las mismas mayorías establecidas para la aprobación de los balances de ejercicio.</a:t>
            </a:r>
            <a:endParaRPr lang="en-US" sz="2600"/>
          </a:p>
          <a:p>
            <a:pPr marL="547687" lvl="1" indent="-273050">
              <a:spcBef>
                <a:spcPts val="600"/>
              </a:spcBef>
              <a:spcAft>
                <a:spcPts val="600"/>
              </a:spcAft>
              <a:buClr>
                <a:schemeClr val="accent2"/>
              </a:buClr>
              <a:buSzPct val="76000"/>
              <a:buFont typeface="Wingdings 3"/>
              <a:buChar char=""/>
              <a:defRPr/>
            </a:pPr>
            <a:r>
              <a:rPr lang="es-ES" sz="2200" b="1" i="0" u="none"/>
              <a:t>SC (art. 132), SCS (art. 139), SKI (art. 145) </a:t>
            </a:r>
            <a:r>
              <a:rPr lang="es-ES" sz="2200"/>
              <a:t></a:t>
            </a:r>
            <a:r>
              <a:rPr lang="es-ES" sz="2200"/>
              <a:t> mayoría absoluta de capital social</a:t>
            </a:r>
            <a:endParaRPr/>
          </a:p>
          <a:p>
            <a:pPr marL="547687" lvl="1" indent="-273050">
              <a:spcBef>
                <a:spcPts val="600"/>
              </a:spcBef>
              <a:spcAft>
                <a:spcPts val="600"/>
              </a:spcAft>
              <a:buClr>
                <a:schemeClr val="accent2"/>
              </a:buClr>
              <a:buSzPct val="76000"/>
              <a:buFont typeface="Wingdings 3"/>
              <a:buChar char=""/>
              <a:defRPr/>
            </a:pPr>
            <a:r>
              <a:rPr lang="es-ES" sz="2200" b="1" i="0" u="none"/>
              <a:t>SRL (art. 160)</a:t>
            </a:r>
            <a:r>
              <a:rPr lang="es-ES" sz="2200"/>
              <a:t> </a:t>
            </a:r>
            <a:r>
              <a:rPr lang="es-ES" sz="2200"/>
              <a:t></a:t>
            </a:r>
            <a:r>
              <a:rPr lang="es-ES" sz="2200"/>
              <a:t> mayoría de capital presente</a:t>
            </a:r>
            <a:endParaRPr lang="en-US" sz="2200"/>
          </a:p>
          <a:p>
            <a:pPr marL="547687" lvl="1" indent="-273050">
              <a:spcBef>
                <a:spcPts val="600"/>
              </a:spcBef>
              <a:spcAft>
                <a:spcPts val="600"/>
              </a:spcAft>
              <a:buClr>
                <a:schemeClr val="accent2"/>
              </a:buClr>
              <a:buSzPct val="76000"/>
              <a:buFont typeface="Wingdings 3"/>
              <a:buChar char=""/>
              <a:defRPr/>
            </a:pPr>
            <a:r>
              <a:rPr lang="es-ES" sz="2200" b="1" i="0" u="none"/>
              <a:t>SA (art. 243) y SCA (art. 316)</a:t>
            </a:r>
            <a:r>
              <a:rPr lang="es-ES" sz="2200"/>
              <a:t></a:t>
            </a:r>
            <a:r>
              <a:rPr lang="es-ES" sz="2200"/>
              <a:t> mayoría absoluta de votos presentes</a:t>
            </a:r>
            <a:endParaRPr/>
          </a:p>
          <a:p>
            <a:pPr marL="273050" lvl="0" indent="-273050">
              <a:spcBef>
                <a:spcPts val="600"/>
              </a:spcBef>
              <a:spcAft>
                <a:spcPts val="600"/>
              </a:spcAft>
              <a:buClr>
                <a:schemeClr val="accent1"/>
              </a:buClr>
              <a:buSzPct val="76000"/>
              <a:buFont typeface="Wingdings 3"/>
              <a:buChar char=""/>
              <a:defRPr/>
            </a:pPr>
            <a:endParaRPr/>
          </a:p>
        </p:txBody>
      </p:sp>
      <p:pic>
        <p:nvPicPr>
          <p:cNvPr id="26627" name="6 Grupo" hidden="0"/>
          <p:cNvPicPr>
            <a:picLocks noChangeAspect="1" noGrp="1"/>
          </p:cNvPicPr>
          <p:nvPr isPhoto="0" userDrawn="0"/>
        </p:nvPicPr>
        <p:blipFill>
          <a:blip r:embed="rId2"/>
          <a:stretch/>
        </p:blipFill>
        <p:spPr bwMode="auto">
          <a:xfrm>
            <a:off x="360362" y="261937"/>
            <a:ext cx="6064250" cy="88423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7650" name="2 Marcador de contenido" hidden="0"/>
          <p:cNvSpPr>
            <a:spLocks noChangeShapeType="1" noGrp="1"/>
          </p:cNvSpPr>
          <p:nvPr isPhoto="0" userDrawn="0">
            <p:ph type="obj" hasCustomPrompt="0"/>
          </p:nvPr>
        </p:nvSpPr>
        <p:spPr bwMode="auto">
          <a:xfrm>
            <a:off x="457200" y="1219200"/>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lgn="just">
              <a:spcBef>
                <a:spcPts val="600"/>
              </a:spcBef>
              <a:spcAft>
                <a:spcPts val="600"/>
              </a:spcAft>
              <a:buClr>
                <a:schemeClr val="accent1"/>
              </a:buClr>
              <a:buSzPct val="76000"/>
              <a:buFont typeface="Wingdings 3"/>
              <a:buChar char=""/>
              <a:defRPr/>
            </a:pPr>
            <a:r>
              <a:rPr lang="es-ES" sz="2600"/>
              <a:t>Otorgamiento del acto que instrumente la transformación por los órganos competentes de la sociedad que se transforme y la concurrencia de los nuevos otorgantes con constancia de los socios que se retiren, capital que representen y cumplimiento de las formalidades del nuevo tipo societario adoptado.</a:t>
            </a:r>
            <a:endParaRPr/>
          </a:p>
          <a:p>
            <a:pPr marL="547687" lvl="1" indent="-273050" algn="just">
              <a:spcBef>
                <a:spcPts val="600"/>
              </a:spcBef>
              <a:spcAft>
                <a:spcPts val="600"/>
              </a:spcAft>
              <a:buClr>
                <a:schemeClr val="accent2"/>
              </a:buClr>
              <a:buSzPct val="76000"/>
              <a:buFont typeface="Wingdings 3"/>
              <a:buChar char=""/>
              <a:defRPr/>
            </a:pPr>
            <a:r>
              <a:rPr lang="es-ES" sz="2200" b="0" i="0" u="none"/>
              <a:t>La misma debe ajustarse a las formalidades del tipo social adoptado, debe:</a:t>
            </a:r>
            <a:endParaRPr/>
          </a:p>
          <a:p>
            <a:pPr marL="822325" lvl="2" indent="-228600" algn="just">
              <a:spcBef>
                <a:spcPts val="600"/>
              </a:spcBef>
              <a:spcAft>
                <a:spcPts val="600"/>
              </a:spcAft>
              <a:buClr>
                <a:srgbClr val="BCBCBC"/>
              </a:buClr>
              <a:buSzPct val="76000"/>
              <a:buFont typeface="Wingdings 3"/>
              <a:buChar char=""/>
              <a:defRPr/>
            </a:pPr>
            <a:r>
              <a:rPr lang="es-ES" sz="2000" b="0" i="0" u="none"/>
              <a:t>transcribir el estatuto, así como los integrantes de los órganos de administración y fiscalización,</a:t>
            </a:r>
            <a:endParaRPr/>
          </a:p>
          <a:p>
            <a:pPr marL="822325" lvl="2" indent="-228600" algn="just">
              <a:spcBef>
                <a:spcPts val="600"/>
              </a:spcBef>
              <a:spcAft>
                <a:spcPts val="600"/>
              </a:spcAft>
              <a:buClr>
                <a:srgbClr val="BCBCBC"/>
              </a:buClr>
              <a:buSzPct val="76000"/>
              <a:buFont typeface="Wingdings 3"/>
              <a:buChar char=""/>
              <a:defRPr/>
            </a:pPr>
            <a:r>
              <a:rPr lang="es-ES" sz="2000" b="0" i="0" u="none"/>
              <a:t>mencionar que socios se han retirado y el capital que representan,</a:t>
            </a:r>
            <a:endParaRPr/>
          </a:p>
          <a:p>
            <a:pPr marL="822325" lvl="2" indent="-228600" algn="just">
              <a:spcBef>
                <a:spcPts val="600"/>
              </a:spcBef>
              <a:spcAft>
                <a:spcPts val="600"/>
              </a:spcAft>
              <a:buClr>
                <a:srgbClr val="BCBCBC"/>
              </a:buClr>
              <a:buSzPct val="76000"/>
              <a:buFont typeface="Wingdings 3"/>
              <a:buChar char=""/>
              <a:defRPr/>
            </a:pPr>
            <a:r>
              <a:rPr lang="es-ES" sz="2000" b="0" i="0" u="none"/>
              <a:t>si se incorporan nuevos socios estos también deben firmar el instrumento respectivo.</a:t>
            </a:r>
            <a:endParaRPr/>
          </a:p>
          <a:p>
            <a:pPr marL="273050" lvl="0" indent="-273050" algn="just">
              <a:spcBef>
                <a:spcPts val="600"/>
              </a:spcBef>
              <a:spcAft>
                <a:spcPts val="600"/>
              </a:spcAft>
              <a:buClr>
                <a:schemeClr val="accent1"/>
              </a:buClr>
              <a:buSzPct val="76000"/>
              <a:buFont typeface="Wingdings 3"/>
              <a:buChar char=""/>
              <a:defRPr/>
            </a:pPr>
            <a:endParaRPr/>
          </a:p>
        </p:txBody>
      </p:sp>
      <p:pic>
        <p:nvPicPr>
          <p:cNvPr id="27651" name="5 Grupo" hidden="0"/>
          <p:cNvPicPr>
            <a:picLocks noChangeAspect="1" noGrp="1"/>
          </p:cNvPicPr>
          <p:nvPr isPhoto="0" userDrawn="0"/>
        </p:nvPicPr>
        <p:blipFill>
          <a:blip r:embed="rId2"/>
          <a:stretch/>
        </p:blipFill>
        <p:spPr bwMode="auto">
          <a:xfrm>
            <a:off x="433387" y="261937"/>
            <a:ext cx="5413375" cy="88423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242" name="1 Título" hidden="0"/>
          <p:cNvSpPr>
            <a:spLocks noChangeShapeType="1" noGrp="1"/>
          </p:cNvSpPr>
          <p:nvPr isPhoto="0" userDrawn="0">
            <p:ph type="title" hasCustomPrompt="0"/>
          </p:nvPr>
        </p:nvSpPr>
        <p:spPr bwMode="auto">
          <a:xfrm>
            <a:off x="457200" y="15240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a:t>Reorganización de sociedades</a:t>
            </a:r>
            <a:endParaRPr/>
          </a:p>
        </p:txBody>
      </p:sp>
      <p:pic>
        <p:nvPicPr>
          <p:cNvPr id="10243" name="3 Marcador de contenido" hidden="0"/>
          <p:cNvPicPr>
            <a:picLocks noChangeAspect="1" noGrp="1"/>
          </p:cNvPicPr>
          <p:nvPr isPhoto="0" userDrawn="0">
            <p:ph type="obj" hasCustomPrompt="0"/>
          </p:nvPr>
        </p:nvPicPr>
        <p:blipFill>
          <a:blip r:embed="rId2"/>
          <a:stretch/>
        </p:blipFill>
        <p:spPr bwMode="auto">
          <a:xfrm>
            <a:off x="854075" y="1547812"/>
            <a:ext cx="7431087" cy="407193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8674" name="2 Marcador de contenido" hidden="0"/>
          <p:cNvSpPr>
            <a:spLocks noChangeShapeType="1" noGrp="1"/>
          </p:cNvSpPr>
          <p:nvPr isPhoto="0" userDrawn="0">
            <p:ph type="obj" hasCustomPrompt="0"/>
          </p:nvPr>
        </p:nvSpPr>
        <p:spPr bwMode="auto">
          <a:xfrm>
            <a:off x="457200" y="1219200"/>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lgn="just">
              <a:spcBef>
                <a:spcPts val="600"/>
              </a:spcBef>
              <a:spcAft>
                <a:spcPts val="600"/>
              </a:spcAft>
              <a:buClr>
                <a:schemeClr val="accent1"/>
              </a:buClr>
              <a:buSzPct val="76000"/>
              <a:buFont typeface="Wingdings 3"/>
              <a:buChar char=""/>
              <a:defRPr/>
            </a:pPr>
            <a:r>
              <a:rPr lang="es-ES" sz="2500"/>
              <a:t>Por un día en el diario de publicaciones legales que corresponda a la sede social y sucursales. </a:t>
            </a:r>
            <a:endParaRPr/>
          </a:p>
          <a:p>
            <a:pPr marL="273050" lvl="0" indent="-273050" algn="just">
              <a:spcBef>
                <a:spcPts val="600"/>
              </a:spcBef>
              <a:spcAft>
                <a:spcPts val="600"/>
              </a:spcAft>
              <a:buClr>
                <a:schemeClr val="accent1"/>
              </a:buClr>
              <a:buSzPct val="76000"/>
              <a:buFont typeface="Wingdings 3"/>
              <a:buChar char=""/>
              <a:defRPr/>
            </a:pPr>
            <a:r>
              <a:rPr lang="es-ES" sz="2500"/>
              <a:t>El aviso deberá contener:</a:t>
            </a:r>
            <a:endParaRPr/>
          </a:p>
          <a:p>
            <a:pPr marL="273050" lvl="0" indent="-546100" algn="just">
              <a:spcBef>
                <a:spcPts val="600"/>
              </a:spcBef>
              <a:spcAft>
                <a:spcPts val="600"/>
              </a:spcAft>
              <a:buNone/>
              <a:defRPr/>
            </a:pPr>
            <a:r>
              <a:rPr lang="es-ES" sz="2400"/>
              <a:t>a) </a:t>
            </a:r>
            <a:r>
              <a:rPr lang="es-ES" sz="2200"/>
              <a:t>Fecha de la resolución social que aprobó la transformación.</a:t>
            </a:r>
            <a:endParaRPr/>
          </a:p>
          <a:p>
            <a:pPr marL="273050" lvl="0" indent="-546100" algn="just">
              <a:spcBef>
                <a:spcPts val="600"/>
              </a:spcBef>
              <a:spcAft>
                <a:spcPts val="600"/>
              </a:spcAft>
              <a:buNone/>
              <a:defRPr/>
            </a:pPr>
            <a:r>
              <a:rPr lang="es-ES" sz="2200"/>
              <a:t>b) Fecha del instrumento de transformación.</a:t>
            </a:r>
            <a:endParaRPr/>
          </a:p>
          <a:p>
            <a:pPr marL="273050" lvl="0" indent="-546100" algn="just">
              <a:spcBef>
                <a:spcPts val="600"/>
              </a:spcBef>
              <a:spcAft>
                <a:spcPts val="600"/>
              </a:spcAft>
              <a:buNone/>
              <a:defRPr/>
            </a:pPr>
            <a:r>
              <a:rPr lang="es-ES" sz="2200"/>
              <a:t>c) La razón social o denominación social anterior y la adoptada, debiendo de ésta resultar indubitable su identidad con la sociedad que se transforma.</a:t>
            </a:r>
            <a:endParaRPr/>
          </a:p>
          <a:p>
            <a:pPr marL="273050" lvl="0" indent="-546100" algn="just">
              <a:spcBef>
                <a:spcPts val="600"/>
              </a:spcBef>
              <a:spcAft>
                <a:spcPts val="600"/>
              </a:spcAft>
              <a:buNone/>
              <a:defRPr/>
            </a:pPr>
            <a:r>
              <a:rPr lang="es-ES" sz="2200"/>
              <a:t>d) Los socios que se retiran o incorporan y el capital que representan.</a:t>
            </a:r>
            <a:endParaRPr/>
          </a:p>
          <a:p>
            <a:pPr marL="273050" lvl="0" indent="-546100" algn="just">
              <a:spcBef>
                <a:spcPts val="600"/>
              </a:spcBef>
              <a:spcAft>
                <a:spcPts val="600"/>
              </a:spcAft>
              <a:buNone/>
              <a:defRPr/>
            </a:pPr>
            <a:r>
              <a:rPr lang="es-ES" sz="2200"/>
              <a:t>e) Cuando la transformación afecte los datos a los que se refiere el art. 10 apartado a) puntos 4 a 10, la publicación deberá determinarlo.</a:t>
            </a:r>
            <a:endParaRPr/>
          </a:p>
          <a:p>
            <a:pPr marL="273050" lvl="0" indent="-273050" algn="just">
              <a:spcBef>
                <a:spcPts val="600"/>
              </a:spcBef>
              <a:spcAft>
                <a:spcPts val="600"/>
              </a:spcAft>
              <a:buClr>
                <a:schemeClr val="accent1"/>
              </a:buClr>
              <a:buSzPct val="76000"/>
              <a:buFont typeface="Wingdings 3"/>
              <a:buChar char=""/>
              <a:defRPr/>
            </a:pPr>
            <a:endParaRPr/>
          </a:p>
        </p:txBody>
      </p:sp>
      <p:pic>
        <p:nvPicPr>
          <p:cNvPr id="28675" name="5 Grupo" hidden="0"/>
          <p:cNvPicPr>
            <a:picLocks noChangeAspect="1" noGrp="1"/>
          </p:cNvPicPr>
          <p:nvPr isPhoto="0" userDrawn="0"/>
        </p:nvPicPr>
        <p:blipFill>
          <a:blip r:embed="rId2"/>
          <a:stretch/>
        </p:blipFill>
        <p:spPr bwMode="auto">
          <a:xfrm>
            <a:off x="433387" y="334962"/>
            <a:ext cx="5413375" cy="88423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9698" name="2 Marcador de contenido" hidden="0"/>
          <p:cNvSpPr>
            <a:spLocks noChangeShapeType="1" noGrp="1"/>
          </p:cNvSpPr>
          <p:nvPr isPhoto="0" userDrawn="0">
            <p:ph type="obj" hasCustomPrompt="0"/>
          </p:nvPr>
        </p:nvSpPr>
        <p:spPr bwMode="auto">
          <a:xfrm>
            <a:off x="457200" y="1219200"/>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lgn="just">
              <a:spcBef>
                <a:spcPts val="600"/>
              </a:spcBef>
              <a:spcAft>
                <a:spcPts val="600"/>
              </a:spcAft>
              <a:buClr>
                <a:schemeClr val="accent1"/>
              </a:buClr>
              <a:buSzPct val="76000"/>
              <a:buFont typeface="Wingdings 3"/>
              <a:buChar char=""/>
              <a:defRPr/>
            </a:pPr>
            <a:r>
              <a:rPr lang="es-ES" sz="2600"/>
              <a:t>Inscripción del instrumento con copia del balance firmado en el Registro Público y demás registros que correspondan por el tipo de sociedad, por la naturaleza de los bienes que integran el patrimonio y sus gravámenes. </a:t>
            </a:r>
            <a:endParaRPr/>
          </a:p>
          <a:p>
            <a:pPr marL="273050" lvl="0" indent="-273050" algn="just">
              <a:spcBef>
                <a:spcPts val="600"/>
              </a:spcBef>
              <a:spcAft>
                <a:spcPts val="600"/>
              </a:spcAft>
              <a:buClr>
                <a:schemeClr val="accent1"/>
              </a:buClr>
              <a:buSzPct val="76000"/>
              <a:buFont typeface="Wingdings 3"/>
              <a:buChar char=""/>
              <a:defRPr/>
            </a:pPr>
            <a:r>
              <a:rPr lang="es-ES" sz="2600"/>
              <a:t>Estas inscripciones deben ser ordenadas y ejecutadas por el juez o autoridad a cargo del RP, cumplida la publicidad del apartado 4).</a:t>
            </a:r>
            <a:endParaRPr/>
          </a:p>
          <a:p>
            <a:pPr marL="547687" lvl="1" indent="-273050" algn="just">
              <a:spcBef>
                <a:spcPts val="600"/>
              </a:spcBef>
              <a:spcAft>
                <a:spcPts val="600"/>
              </a:spcAft>
              <a:buClr>
                <a:schemeClr val="accent2"/>
              </a:buClr>
              <a:buSzPct val="76000"/>
              <a:buFont typeface="Wingdings 3"/>
              <a:buChar char=""/>
              <a:defRPr/>
            </a:pPr>
            <a:r>
              <a:rPr lang="es-ES" sz="2200"/>
              <a:t>Mientras la transformación no sea inscripta ante el RP, la misma resulta inoponible a los 3eros y tiene efectos entre los socios y la sociedad (art. 12).</a:t>
            </a:r>
            <a:endParaRPr/>
          </a:p>
          <a:p>
            <a:pPr marL="547687" lvl="1" indent="-273050" algn="just">
              <a:spcBef>
                <a:spcPts val="600"/>
              </a:spcBef>
              <a:spcAft>
                <a:spcPts val="600"/>
              </a:spcAft>
              <a:buClr>
                <a:schemeClr val="accent2"/>
              </a:buClr>
              <a:buSzPct val="76000"/>
              <a:buFont typeface="Wingdings 3"/>
              <a:buChar char=""/>
              <a:defRPr/>
            </a:pPr>
            <a:r>
              <a:rPr lang="es-ES" sz="2200"/>
              <a:t>Trámite de inscripción registral de la transformación. Documentación a presentar.  DG 45/2015. (Artículo 158). </a:t>
            </a:r>
            <a:endParaRPr/>
          </a:p>
          <a:p>
            <a:pPr marL="547687" lvl="1" indent="-273050" algn="just">
              <a:spcBef>
                <a:spcPts val="600"/>
              </a:spcBef>
              <a:spcAft>
                <a:spcPts val="600"/>
              </a:spcAft>
              <a:buClr>
                <a:schemeClr val="accent2"/>
              </a:buClr>
              <a:buSzPct val="76000"/>
              <a:buFont typeface="Wingdings 3"/>
              <a:buChar char=""/>
              <a:defRPr/>
            </a:pPr>
            <a:endParaRPr lang="en-US" sz="2300"/>
          </a:p>
          <a:p>
            <a:pPr marL="547687" lvl="1" indent="-273050" algn="just">
              <a:spcBef>
                <a:spcPts val="600"/>
              </a:spcBef>
              <a:spcAft>
                <a:spcPts val="600"/>
              </a:spcAft>
              <a:buClr>
                <a:schemeClr val="accent2"/>
              </a:buClr>
              <a:buSzPct val="76000"/>
              <a:buFont typeface="Wingdings 3"/>
              <a:buChar char=""/>
              <a:defRPr/>
            </a:pPr>
            <a:endParaRPr/>
          </a:p>
          <a:p>
            <a:pPr marL="273050" lvl="0" indent="-273050" algn="just">
              <a:spcBef>
                <a:spcPts val="600"/>
              </a:spcBef>
              <a:spcAft>
                <a:spcPts val="600"/>
              </a:spcAft>
              <a:buClr>
                <a:schemeClr val="accent1"/>
              </a:buClr>
              <a:buSzPct val="76000"/>
              <a:buFont typeface="Wingdings 3"/>
              <a:buChar char=""/>
              <a:defRPr/>
            </a:pPr>
            <a:endParaRPr/>
          </a:p>
        </p:txBody>
      </p:sp>
      <p:pic>
        <p:nvPicPr>
          <p:cNvPr id="29699" name="3 Grupo" hidden="0"/>
          <p:cNvPicPr>
            <a:picLocks noChangeAspect="1" noGrp="1"/>
          </p:cNvPicPr>
          <p:nvPr isPhoto="0" userDrawn="0"/>
        </p:nvPicPr>
        <p:blipFill>
          <a:blip r:embed="rId2"/>
          <a:stretch/>
        </p:blipFill>
        <p:spPr bwMode="auto">
          <a:xfrm>
            <a:off x="506412" y="334962"/>
            <a:ext cx="5413375" cy="88423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0722" name="1 Título" hidden="0"/>
          <p:cNvSpPr>
            <a:spLocks noChangeShapeType="1" noGrp="1"/>
          </p:cNvSpPr>
          <p:nvPr isPhoto="0" userDrawn="0">
            <p:ph type="title" hasCustomPrompt="0"/>
          </p:nvPr>
        </p:nvSpPr>
        <p:spPr bwMode="auto">
          <a:xfrm>
            <a:off x="1219200" y="2971800"/>
            <a:ext cx="6858000" cy="1066800"/>
          </a:xfrm>
          <a:prstGeom prst="rect">
            <a:avLst/>
          </a:prstGeom>
        </p:spPr>
        <p:txBody>
          <a:bodyPr lIns="91440" tIns="45720" rIns="91440" bIns="45720" anchor="t"/>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lgn="r">
              <a:buNone/>
              <a:defRPr/>
            </a:pPr>
            <a:r>
              <a:rPr lang="es-ES"/>
              <a:t>Derecho de receso</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746" name="1 Título" hidden="0"/>
          <p:cNvSpPr>
            <a:spLocks noChangeShapeType="1" noGrp="1"/>
          </p:cNvSpPr>
          <p:nvPr isPhoto="0" userDrawn="0">
            <p:ph type="title" hasCustomPrompt="0"/>
          </p:nvPr>
        </p:nvSpPr>
        <p:spPr bwMode="auto">
          <a:xfrm>
            <a:off x="457200" y="15240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a:t>Derecho de receso – art. 78</a:t>
            </a:r>
            <a:endParaRPr/>
          </a:p>
        </p:txBody>
      </p:sp>
      <p:sp>
        <p:nvSpPr>
          <p:cNvPr id="31747" name="2 Marcador de contenido" hidden="0"/>
          <p:cNvSpPr>
            <a:spLocks noChangeShapeType="1" noGrp="1"/>
          </p:cNvSpPr>
          <p:nvPr isPhoto="0" userDrawn="0">
            <p:ph type="obj" hasCustomPrompt="0"/>
          </p:nvPr>
        </p:nvSpPr>
        <p:spPr bwMode="auto">
          <a:xfrm>
            <a:off x="457200" y="1219200"/>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lgn="just">
              <a:spcBef>
                <a:spcPts val="600"/>
              </a:spcBef>
              <a:spcAft>
                <a:spcPts val="600"/>
              </a:spcAft>
              <a:buClr>
                <a:schemeClr val="accent1"/>
              </a:buClr>
              <a:buSzPct val="76000"/>
              <a:buFont typeface="Wingdings 3"/>
              <a:buChar char=""/>
              <a:defRPr/>
            </a:pPr>
            <a:r>
              <a:rPr lang="es-ES" sz="2300"/>
              <a:t>“Cuando no se exija unanimidad, los socios que votaron en contra y los ausentes tienen derecho de receso, sin que éste afecte su responsabilidad hacia los 3º por las obligaciones contrarias hasta que la transformación se inscriba en el RP.</a:t>
            </a:r>
            <a:endParaRPr/>
          </a:p>
          <a:p>
            <a:pPr marL="273050" lvl="0" indent="-273050" algn="just">
              <a:spcBef>
                <a:spcPts val="600"/>
              </a:spcBef>
              <a:spcAft>
                <a:spcPts val="600"/>
              </a:spcAft>
              <a:buClr>
                <a:schemeClr val="accent1"/>
              </a:buClr>
              <a:buSzPct val="76000"/>
              <a:buFont typeface="Wingdings 3"/>
              <a:buChar char=""/>
              <a:defRPr/>
            </a:pPr>
            <a:r>
              <a:rPr lang="es-ES" sz="2300"/>
              <a:t>El derecho debe ejercerse dentro de los 15 días del acuerdo social, salvo que el contrato fije un plazo distinto y lo dispuesto para algunos tipos societarios (*).</a:t>
            </a:r>
            <a:endParaRPr/>
          </a:p>
          <a:p>
            <a:pPr marL="273050" lvl="0" indent="-273050" algn="just">
              <a:spcBef>
                <a:spcPts val="600"/>
              </a:spcBef>
              <a:spcAft>
                <a:spcPts val="600"/>
              </a:spcAft>
              <a:buClr>
                <a:schemeClr val="accent1"/>
              </a:buClr>
              <a:buSzPct val="76000"/>
              <a:buFont typeface="Wingdings 3"/>
              <a:buChar char=""/>
              <a:defRPr/>
            </a:pPr>
            <a:r>
              <a:rPr lang="es-ES" sz="2300"/>
              <a:t>El reembolso de las partes de los socios recedentes se hará sobre la base del balance de transformación.</a:t>
            </a:r>
            <a:endParaRPr/>
          </a:p>
          <a:p>
            <a:pPr marL="273050" lvl="0" indent="-273050" algn="just">
              <a:spcBef>
                <a:spcPts val="600"/>
              </a:spcBef>
              <a:spcAft>
                <a:spcPts val="600"/>
              </a:spcAft>
              <a:buClr>
                <a:schemeClr val="accent1"/>
              </a:buClr>
              <a:buSzPct val="76000"/>
              <a:buFont typeface="Wingdings 3"/>
              <a:buChar char=""/>
              <a:defRPr/>
            </a:pPr>
            <a:r>
              <a:rPr lang="es-ES" sz="2300"/>
              <a:t>La sociedad, los socios con responsabilidad limitada y los administradores garantizan solidaria e ilimitadamente a los socios recedentes por las obligaciones sociales contraídas desde el ejercicio del receso hasta su inscripción.”</a:t>
            </a:r>
            <a:endParaRPr/>
          </a:p>
          <a:p>
            <a:pPr marL="273050" lvl="0" indent="-273050" algn="just">
              <a:spcBef>
                <a:spcPts val="600"/>
              </a:spcBef>
              <a:spcAft>
                <a:spcPts val="600"/>
              </a:spcAft>
              <a:buClr>
                <a:schemeClr val="accent1"/>
              </a:buClr>
              <a:buSzPct val="76000"/>
              <a:buFont typeface="Wingdings 3"/>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2770" name="1 Título" hidden="0"/>
          <p:cNvSpPr>
            <a:spLocks noChangeShapeType="1" noGrp="1"/>
          </p:cNvSpPr>
          <p:nvPr isPhoto="0" userDrawn="0">
            <p:ph type="title" hasCustomPrompt="0"/>
          </p:nvPr>
        </p:nvSpPr>
        <p:spPr bwMode="auto">
          <a:xfrm>
            <a:off x="457200" y="15240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a:t>Derecho de receso – art. 78</a:t>
            </a:r>
            <a:endParaRPr/>
          </a:p>
        </p:txBody>
      </p:sp>
      <p:pic>
        <p:nvPicPr>
          <p:cNvPr id="32771" name="4 Marcador de contenido" hidden="0"/>
          <p:cNvPicPr>
            <a:picLocks noChangeAspect="1" noGrp="1"/>
          </p:cNvPicPr>
          <p:nvPr isPhoto="0" userDrawn="0">
            <p:ph type="obj" hasCustomPrompt="0"/>
          </p:nvPr>
        </p:nvPicPr>
        <p:blipFill>
          <a:blip r:embed="rId2"/>
          <a:stretch/>
        </p:blipFill>
        <p:spPr bwMode="auto">
          <a:xfrm>
            <a:off x="334962" y="1335087"/>
            <a:ext cx="8448675" cy="53149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3794" name="1 Título" hidden="0"/>
          <p:cNvSpPr>
            <a:spLocks noChangeShapeType="1" noGrp="1"/>
          </p:cNvSpPr>
          <p:nvPr isPhoto="0" userDrawn="0">
            <p:ph type="title" hasCustomPrompt="0"/>
          </p:nvPr>
        </p:nvSpPr>
        <p:spPr bwMode="auto">
          <a:xfrm>
            <a:off x="1219200" y="2971800"/>
            <a:ext cx="6858000" cy="1066800"/>
          </a:xfrm>
          <a:prstGeom prst="rect">
            <a:avLst/>
          </a:prstGeom>
        </p:spPr>
        <p:txBody>
          <a:bodyPr lIns="91440" tIns="45720" rIns="91440" bIns="45720" anchor="t"/>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lgn="r">
              <a:buNone/>
              <a:defRPr/>
            </a:pPr>
            <a:r>
              <a:rPr lang="es-ES"/>
              <a:t>Otras cuestiones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4818" name="1 Título" hidden="0"/>
          <p:cNvSpPr>
            <a:spLocks noChangeShapeType="1" noGrp="1"/>
          </p:cNvSpPr>
          <p:nvPr isPhoto="0" userDrawn="0">
            <p:ph type="title" hasCustomPrompt="0"/>
          </p:nvPr>
        </p:nvSpPr>
        <p:spPr bwMode="auto">
          <a:xfrm>
            <a:off x="457200" y="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sz="2800"/>
              <a:t>Preferencia de los socios – art. 79</a:t>
            </a:r>
            <a:endParaRPr/>
          </a:p>
        </p:txBody>
      </p:sp>
      <p:sp>
        <p:nvSpPr>
          <p:cNvPr id="34819" name="2 Marcador de contenido" hidden="0"/>
          <p:cNvSpPr>
            <a:spLocks noChangeShapeType="1" noGrp="1"/>
          </p:cNvSpPr>
          <p:nvPr isPhoto="0" userDrawn="0">
            <p:ph type="obj" hasCustomPrompt="0"/>
          </p:nvPr>
        </p:nvSpPr>
        <p:spPr bwMode="auto">
          <a:xfrm>
            <a:off x="457200" y="1349375"/>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lgn="just">
              <a:spcBef>
                <a:spcPts val="600"/>
              </a:spcBef>
              <a:spcAft>
                <a:spcPts val="600"/>
              </a:spcAft>
              <a:buClr>
                <a:schemeClr val="accent1"/>
              </a:buClr>
              <a:buSzPct val="76000"/>
              <a:buFont typeface="Wingdings 3"/>
              <a:buChar char=""/>
              <a:defRPr/>
            </a:pPr>
            <a:r>
              <a:rPr lang="es-ES" sz="2600"/>
              <a:t>“La transformación no afecta las preferencias de los socios, salvo pacto en contrario.” </a:t>
            </a:r>
            <a:endParaRPr/>
          </a:p>
          <a:p>
            <a:pPr marL="547687" lvl="1" indent="-273050" algn="just">
              <a:spcBef>
                <a:spcPts val="600"/>
              </a:spcBef>
              <a:spcAft>
                <a:spcPts val="600"/>
              </a:spcAft>
              <a:buClr>
                <a:schemeClr val="accent2"/>
              </a:buClr>
              <a:buSzPct val="76000"/>
              <a:buFont typeface="Wingdings 3"/>
              <a:buChar char=""/>
              <a:defRPr/>
            </a:pPr>
            <a:r>
              <a:rPr lang="es-ES" sz="2300" b="0" i="0" u="none"/>
              <a:t>Las preferencias políticas (acciones con voto múltiple) o económicas (acciones con derecho de preferencia al cobro, clases de acciones que otorguen mejores derechos que otras, etc.) no se modifican con motivo de la transformación, salvo pacto en contrario.</a:t>
            </a:r>
            <a:endParaRPr/>
          </a:p>
          <a:p>
            <a:pPr marL="547687" lvl="1" indent="-273050" algn="just">
              <a:spcBef>
                <a:spcPts val="600"/>
              </a:spcBef>
              <a:spcAft>
                <a:spcPts val="600"/>
              </a:spcAft>
              <a:buClr>
                <a:schemeClr val="accent2"/>
              </a:buClr>
              <a:buSzPct val="76000"/>
              <a:buFont typeface="Wingdings 3"/>
              <a:buChar char=""/>
              <a:defRPr/>
            </a:pPr>
            <a:r>
              <a:rPr lang="es-ES" sz="2300" b="0" i="0" u="none"/>
              <a:t>Mantienen la proporcionalidad en sus tenencias y los derechos especiales que previo a la transformación ejercían (ej.  la incorporación de los herederos de un socio fallecido art. 155).</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5842" name="1 Título" hidden="0"/>
          <p:cNvSpPr>
            <a:spLocks noChangeShapeType="1" noGrp="1"/>
          </p:cNvSpPr>
          <p:nvPr isPhoto="0" userDrawn="0">
            <p:ph type="title" hasCustomPrompt="0"/>
          </p:nvPr>
        </p:nvSpPr>
        <p:spPr bwMode="auto">
          <a:xfrm>
            <a:off x="457200" y="15240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a:t>Rescisión de la transformación – art. 80</a:t>
            </a:r>
            <a:endParaRPr/>
          </a:p>
        </p:txBody>
      </p:sp>
      <p:sp>
        <p:nvSpPr>
          <p:cNvPr id="35843" name="2 Marcador de contenido" hidden="0"/>
          <p:cNvSpPr>
            <a:spLocks noChangeShapeType="1" noGrp="1"/>
          </p:cNvSpPr>
          <p:nvPr isPhoto="0" userDrawn="0">
            <p:ph type="obj" hasCustomPrompt="0"/>
          </p:nvPr>
        </p:nvSpPr>
        <p:spPr bwMode="auto">
          <a:xfrm>
            <a:off x="457200" y="1349375"/>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lgn="just">
              <a:spcBef>
                <a:spcPts val="600"/>
              </a:spcBef>
              <a:spcAft>
                <a:spcPts val="600"/>
              </a:spcAft>
              <a:buClr>
                <a:schemeClr val="accent1"/>
              </a:buClr>
              <a:buSzPct val="76000"/>
              <a:buFont typeface="Wingdings 3"/>
              <a:buChar char=""/>
              <a:defRPr/>
            </a:pPr>
            <a:r>
              <a:rPr lang="es-ES" sz="2600"/>
              <a:t>“El acuerdo social de transformación puede ser dejado sin efecto mientras ésta no se haya inscripto. </a:t>
            </a:r>
            <a:endParaRPr/>
          </a:p>
          <a:p>
            <a:pPr marL="273050" lvl="0" indent="-273050" algn="just">
              <a:spcBef>
                <a:spcPts val="600"/>
              </a:spcBef>
              <a:spcAft>
                <a:spcPts val="600"/>
              </a:spcAft>
              <a:buClr>
                <a:schemeClr val="accent1"/>
              </a:buClr>
              <a:buSzPct val="76000"/>
              <a:buFont typeface="Wingdings 3"/>
              <a:buChar char=""/>
              <a:defRPr/>
            </a:pPr>
            <a:r>
              <a:rPr lang="es-ES" sz="2600"/>
              <a:t>Si medió publicación, debe procederse conforme a lo establecido en el segundo párrafo del art. 81 (*).</a:t>
            </a:r>
            <a:endParaRPr/>
          </a:p>
          <a:p>
            <a:pPr marL="273050" lvl="0" indent="-273050" algn="just">
              <a:spcBef>
                <a:spcPts val="600"/>
              </a:spcBef>
              <a:spcAft>
                <a:spcPts val="600"/>
              </a:spcAft>
              <a:buClr>
                <a:schemeClr val="accent1"/>
              </a:buClr>
              <a:buSzPct val="76000"/>
              <a:buFont typeface="Wingdings 3"/>
              <a:buChar char=""/>
              <a:defRPr/>
            </a:pPr>
            <a:r>
              <a:rPr lang="es-ES" sz="2600"/>
              <a:t>Se requiere acuerdo unánime de los socios, salvo pacto en contrario y lo dispuesto para algunos tipos societarios.”</a:t>
            </a:r>
            <a:endParaRPr/>
          </a:p>
          <a:p>
            <a:pPr marL="273050" lvl="0" indent="-273050" algn="just">
              <a:spcBef>
                <a:spcPts val="600"/>
              </a:spcBef>
              <a:spcAft>
                <a:spcPts val="600"/>
              </a:spcAft>
              <a:buClr>
                <a:schemeClr val="accent1"/>
              </a:buClr>
              <a:buSzPct val="76000"/>
              <a:buFont typeface="Wingdings 3"/>
              <a:buChar char=""/>
              <a:defRPr/>
            </a:pPr>
            <a:endParaRPr/>
          </a:p>
          <a:p>
            <a:pPr marL="273050" lvl="0" indent="-546100" algn="just">
              <a:spcBef>
                <a:spcPts val="600"/>
              </a:spcBef>
              <a:spcAft>
                <a:spcPts val="600"/>
              </a:spcAft>
              <a:buNone/>
              <a:defRPr/>
            </a:pPr>
            <a:r>
              <a:rPr lang="es-ES" sz="2600"/>
              <a:t>(*) deberá efectuarse una nueva publicación</a:t>
            </a:r>
            <a:endParaRPr/>
          </a:p>
          <a:p>
            <a:pPr marL="273050" lvl="0" indent="-273050">
              <a:spcBef>
                <a:spcPts val="600"/>
              </a:spcBef>
              <a:buClr>
                <a:schemeClr val="accent1"/>
              </a:buClr>
              <a:buSzPct val="76000"/>
              <a:buFont typeface="Wingdings 3"/>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6866" name="1 Título" hidden="0"/>
          <p:cNvSpPr>
            <a:spLocks noChangeShapeType="1" noGrp="1"/>
          </p:cNvSpPr>
          <p:nvPr isPhoto="0" userDrawn="0">
            <p:ph type="title" hasCustomPrompt="0"/>
          </p:nvPr>
        </p:nvSpPr>
        <p:spPr bwMode="auto">
          <a:xfrm>
            <a:off x="457200" y="-71437"/>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sz="2900"/>
              <a:t>Régimen de caducidad del acuerdo – art. 81</a:t>
            </a:r>
            <a:endParaRPr/>
          </a:p>
        </p:txBody>
      </p:sp>
      <p:sp>
        <p:nvSpPr>
          <p:cNvPr id="36867" name="2 Marcador de contenido" hidden="0"/>
          <p:cNvSpPr>
            <a:spLocks noChangeShapeType="1" noGrp="1"/>
          </p:cNvSpPr>
          <p:nvPr isPhoto="0" userDrawn="0">
            <p:ph type="obj" hasCustomPrompt="0"/>
          </p:nvPr>
        </p:nvSpPr>
        <p:spPr bwMode="auto">
          <a:xfrm>
            <a:off x="457200" y="1219200"/>
            <a:ext cx="8229600"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lgn="just">
              <a:spcBef>
                <a:spcPts val="600"/>
              </a:spcBef>
              <a:spcAft>
                <a:spcPts val="600"/>
              </a:spcAft>
              <a:buClr>
                <a:schemeClr val="accent1"/>
              </a:buClr>
              <a:buSzPct val="76000"/>
              <a:buFont typeface="Wingdings 3"/>
              <a:buChar char=""/>
              <a:defRPr/>
            </a:pPr>
            <a:r>
              <a:rPr lang="es-ES" sz="2400"/>
              <a:t>“El acuerdo de transformación caduca si a los 3 meses de haberse celebrado no se inscribió el respectivo instrumento en el RP, salvo que el plazo resultare excedido por el normal cumplimiento de los trámites ante la autoridad que debe intervenir o disponer la inscripción.</a:t>
            </a:r>
            <a:endParaRPr/>
          </a:p>
          <a:p>
            <a:pPr marL="273050" lvl="0" indent="-273050" algn="just">
              <a:spcBef>
                <a:spcPts val="600"/>
              </a:spcBef>
              <a:spcAft>
                <a:spcPts val="600"/>
              </a:spcAft>
              <a:buClr>
                <a:schemeClr val="accent1"/>
              </a:buClr>
              <a:buSzPct val="76000"/>
              <a:buFont typeface="Wingdings 3"/>
              <a:buChar char=""/>
              <a:defRPr/>
            </a:pPr>
            <a:r>
              <a:rPr lang="es-ES" sz="2400"/>
              <a:t>En caso de haberse publicado, deberá efectuarse una nueva publicación al solo efecto de enunciar la caducidad de la transformación.</a:t>
            </a:r>
            <a:endParaRPr/>
          </a:p>
          <a:p>
            <a:pPr marL="273050" lvl="0" indent="-273050" algn="just">
              <a:spcBef>
                <a:spcPts val="600"/>
              </a:spcBef>
              <a:spcAft>
                <a:spcPts val="600"/>
              </a:spcAft>
              <a:buClr>
                <a:schemeClr val="accent1"/>
              </a:buClr>
              <a:buSzPct val="76000"/>
              <a:buFont typeface="Wingdings 3"/>
              <a:buChar char=""/>
              <a:defRPr/>
            </a:pPr>
            <a:r>
              <a:rPr lang="es-ES" sz="2400"/>
              <a:t>Los administradores son responsables solidaria e ilimitadamente por los prejuicios derivados del cumplimiento de la inscripción o publicación.”</a:t>
            </a:r>
            <a:endParaRPr/>
          </a:p>
          <a:p>
            <a:pPr marL="273050" lvl="0" indent="-273050">
              <a:spcBef>
                <a:spcPts val="600"/>
              </a:spcBef>
              <a:buClr>
                <a:schemeClr val="accent1"/>
              </a:buClr>
              <a:buSzPct val="76000"/>
              <a:buFont typeface="Wingdings 3"/>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7890" name="1 Título" hidden="0"/>
          <p:cNvSpPr>
            <a:spLocks noChangeShapeType="1" noGrp="1"/>
          </p:cNvSpPr>
          <p:nvPr isPhoto="0" userDrawn="0">
            <p:ph type="title" hasCustomPrompt="0"/>
          </p:nvPr>
        </p:nvSpPr>
        <p:spPr bwMode="auto">
          <a:xfrm>
            <a:off x="457200" y="-71437"/>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sz="2900"/>
              <a:t>ART. 158 DG 45/2015 </a:t>
            </a:r>
            <a:endParaRPr/>
          </a:p>
        </p:txBody>
      </p:sp>
      <p:sp>
        <p:nvSpPr>
          <p:cNvPr id="37891" name="2 Marcador de contenido" hidden="0"/>
          <p:cNvSpPr>
            <a:spLocks noChangeShapeType="1" noGrp="1"/>
          </p:cNvSpPr>
          <p:nvPr isPhoto="0" userDrawn="0">
            <p:ph type="obj" hasCustomPrompt="0"/>
          </p:nvPr>
        </p:nvSpPr>
        <p:spPr bwMode="auto">
          <a:xfrm>
            <a:off x="0" y="1143000"/>
            <a:ext cx="8929687"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spcBef>
                <a:spcPts val="600"/>
              </a:spcBef>
              <a:buClr>
                <a:schemeClr val="accent1"/>
              </a:buClr>
              <a:buSzPct val="76000"/>
              <a:buFont typeface="Wingdings 3"/>
              <a:buChar char=""/>
              <a:defRPr/>
            </a:pPr>
            <a:r>
              <a:rPr lang="es-AR" sz="1800" b="1" i="0" u="none"/>
              <a:t>1)</a:t>
            </a:r>
            <a:r>
              <a:rPr lang="es-ES" sz="1800"/>
              <a:t> Minuta suscripta por representante legal o autorizado con firma certificada o en su caso con firma y sello del profesional autorizado.</a:t>
            </a:r>
            <a:endParaRPr/>
          </a:p>
          <a:p>
            <a:pPr marL="273050" lvl="0" indent="-273050">
              <a:spcBef>
                <a:spcPts val="600"/>
              </a:spcBef>
              <a:buClr>
                <a:schemeClr val="accent1"/>
              </a:buClr>
              <a:buSzPct val="76000"/>
              <a:buFont typeface="Wingdings 3"/>
              <a:buChar char=""/>
              <a:defRPr/>
            </a:pPr>
            <a:r>
              <a:rPr lang="es-AR" sz="1800" b="1" i="0" u="none"/>
              <a:t>2)</a:t>
            </a:r>
            <a:r>
              <a:rPr lang="es-ES" sz="1800"/>
              <a:t> Copia mecanografiada certificada en cuanto a contenido del Acta de Asamblea o Reunión de Socios que consideró y aprobó la transformación social. En el supuesto de que el tipo adoptado requiera instrumento público, se deberá acompañar protocolización notarial del acta.</a:t>
            </a:r>
            <a:endParaRPr/>
          </a:p>
          <a:p>
            <a:pPr marL="273050" lvl="0" indent="-273050">
              <a:spcBef>
                <a:spcPts val="600"/>
              </a:spcBef>
              <a:buClr>
                <a:schemeClr val="accent1"/>
              </a:buClr>
              <a:buSzPct val="76000"/>
              <a:buFont typeface="Wingdings 3"/>
              <a:buChar char=""/>
              <a:defRPr/>
            </a:pPr>
            <a:r>
              <a:rPr lang="es-AR" sz="1800" b="1" i="0" u="none"/>
              <a:t>3)</a:t>
            </a:r>
            <a:r>
              <a:rPr lang="es-ES" sz="1800"/>
              <a:t> Copia certificada del instrumento indicado en el punto anterior para su inscripción registral.</a:t>
            </a:r>
            <a:endParaRPr/>
          </a:p>
          <a:p>
            <a:pPr marL="273050" lvl="0" indent="-273050">
              <a:spcBef>
                <a:spcPts val="600"/>
              </a:spcBef>
              <a:buClr>
                <a:schemeClr val="accent1"/>
              </a:buClr>
              <a:buSzPct val="76000"/>
              <a:buFont typeface="Wingdings 3"/>
              <a:buChar char=""/>
              <a:defRPr/>
            </a:pPr>
            <a:r>
              <a:rPr lang="es-AR" sz="1800" b="1" i="0" u="none"/>
              <a:t>4)</a:t>
            </a:r>
            <a:r>
              <a:rPr lang="es-ES" sz="1800"/>
              <a:t> Justificación del Quórum (de corresponder constancia de publicación de la convocatoria).</a:t>
            </a:r>
            <a:endParaRPr/>
          </a:p>
          <a:p>
            <a:pPr marL="273050" lvl="0" indent="-273050">
              <a:spcBef>
                <a:spcPts val="600"/>
              </a:spcBef>
              <a:buClr>
                <a:schemeClr val="accent1"/>
              </a:buClr>
              <a:buSzPct val="76000"/>
              <a:buFont typeface="Wingdings 3"/>
              <a:buChar char=""/>
              <a:defRPr/>
            </a:pPr>
            <a:r>
              <a:rPr lang="es-AR" sz="1800" b="1" i="0" u="none"/>
              <a:t>5)</a:t>
            </a:r>
            <a:r>
              <a:rPr lang="es-ES" sz="1800"/>
              <a:t> Doble ejemplar del balance especial de transformación aprobado.</a:t>
            </a:r>
            <a:endParaRPr/>
          </a:p>
          <a:p>
            <a:pPr marL="273050" lvl="0" indent="-273050">
              <a:spcBef>
                <a:spcPts val="600"/>
              </a:spcBef>
              <a:buClr>
                <a:schemeClr val="accent1"/>
              </a:buClr>
              <a:buSzPct val="76000"/>
              <a:buFont typeface="Wingdings 3"/>
              <a:buChar char=""/>
              <a:defRPr/>
            </a:pPr>
            <a:r>
              <a:rPr lang="es-AR" sz="1800" b="1" i="0" u="none"/>
              <a:t>6)</a:t>
            </a:r>
            <a:r>
              <a:rPr lang="es-ES" sz="1800"/>
              <a:t> Doble ejemplar del inventario valorizado de los bienes registrables con indicación de los datos de dominio y/o nomenclaturas catastrales y número de matrícula confirma del representante legal y de Profesional de Ciencias Económicas, con los recaudos previstos en el artículo 26 Disp. D.P.P.J. Nº 45/15 (autenticación de la firma por el Consejo Profesional de Ciencias Económicas de la Provincia de Buenos Aires). </a:t>
            </a:r>
            <a:endParaRPr/>
          </a:p>
          <a:p>
            <a:pPr marL="273050" lvl="0" indent="-273050">
              <a:spcBef>
                <a:spcPts val="600"/>
              </a:spcBef>
              <a:buClr>
                <a:schemeClr val="accent1"/>
              </a:buClr>
              <a:buSzPct val="76000"/>
              <a:buFont typeface="Wingdings 3"/>
              <a:buChar char=""/>
              <a:defRPr/>
            </a:pPr>
            <a:r>
              <a:rPr lang="es-AR" sz="1800" b="1" i="0" u="none"/>
              <a:t>7)</a:t>
            </a:r>
            <a:r>
              <a:rPr lang="es-AR" sz="1800"/>
              <a:t> Informe de dominio que acredite que los bienes registrables figuran a nombre de la sociedad que se transforma a la fecha de confeccionarse el balance especial.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1266" name="1 Título" hidden="0"/>
          <p:cNvSpPr>
            <a:spLocks noChangeShapeType="1" noGrp="1"/>
          </p:cNvSpPr>
          <p:nvPr isPhoto="0" userDrawn="0">
            <p:ph type="title" hasCustomPrompt="0"/>
          </p:nvPr>
        </p:nvSpPr>
        <p:spPr bwMode="auto">
          <a:xfrm>
            <a:off x="1219200" y="2971800"/>
            <a:ext cx="6858000" cy="1066800"/>
          </a:xfrm>
          <a:prstGeom prst="rect">
            <a:avLst/>
          </a:prstGeom>
        </p:spPr>
        <p:txBody>
          <a:bodyPr lIns="91440" tIns="45720" rIns="91440" bIns="45720" anchor="t"/>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lgn="r">
              <a:buNone/>
              <a:defRPr/>
            </a:pPr>
            <a:r>
              <a:rPr lang="es-ES"/>
              <a:t>TRANSFORMACIÓN DE SOCIEDADES</a:t>
            </a:r>
            <a:endParaRPr/>
          </a:p>
        </p:txBody>
      </p:sp>
      <p:sp>
        <p:nvSpPr>
          <p:cNvPr id="11267" name="2 Marcador de texto" hidden="0"/>
          <p:cNvSpPr>
            <a:spLocks noChangeShapeType="1" noGrp="1"/>
          </p:cNvSpPr>
          <p:nvPr isPhoto="0" userDrawn="0">
            <p:ph type="body" hasCustomPrompt="0"/>
          </p:nvPr>
        </p:nvSpPr>
        <p:spPr bwMode="auto">
          <a:xfrm>
            <a:off x="1295400" y="4267200"/>
            <a:ext cx="6781800" cy="1143000"/>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6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23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20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8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600" b="0" i="0">
                <a:solidFill>
                  <a:schemeClr val="dk1"/>
                </a:solidFill>
                <a:latin typeface="Calibri"/>
              </a:defRPr>
            </a:lvl5pPr>
          </a:lstStyle>
          <a:p>
            <a:pPr marL="0" lvl="0" indent="0" algn="r">
              <a:spcBef>
                <a:spcPts val="600"/>
              </a:spcBef>
              <a:buNone/>
              <a:defRPr/>
            </a:pPr>
            <a:r>
              <a:rPr sz="2000">
                <a:solidFill>
                  <a:srgbClr val="FFFFFF"/>
                </a:solidFill>
              </a:rPr>
              <a:t>CONCEPTO Y CAUSAS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8914" name="1 Título" hidden="0"/>
          <p:cNvSpPr>
            <a:spLocks noChangeShapeType="1" noGrp="1"/>
          </p:cNvSpPr>
          <p:nvPr isPhoto="0" userDrawn="0">
            <p:ph type="title" hasCustomPrompt="0"/>
          </p:nvPr>
        </p:nvSpPr>
        <p:spPr bwMode="auto">
          <a:xfrm>
            <a:off x="457200" y="-71437"/>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sz="2900"/>
              <a:t>ART. 158 DG 45/2015 </a:t>
            </a:r>
            <a:endParaRPr/>
          </a:p>
        </p:txBody>
      </p:sp>
      <p:sp>
        <p:nvSpPr>
          <p:cNvPr id="38915" name="2 Marcador de contenido" hidden="0"/>
          <p:cNvSpPr>
            <a:spLocks noChangeShapeType="1" noGrp="1"/>
          </p:cNvSpPr>
          <p:nvPr isPhoto="0" userDrawn="0">
            <p:ph type="obj" hasCustomPrompt="0"/>
          </p:nvPr>
        </p:nvSpPr>
        <p:spPr bwMode="auto">
          <a:xfrm>
            <a:off x="71437" y="1277937"/>
            <a:ext cx="8929687" cy="493712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spcBef>
                <a:spcPts val="600"/>
              </a:spcBef>
              <a:buClr>
                <a:schemeClr val="accent1"/>
              </a:buClr>
              <a:buSzPct val="76000"/>
              <a:buFont typeface="Wingdings 3"/>
              <a:buChar char=""/>
              <a:defRPr/>
            </a:pPr>
            <a:r>
              <a:rPr lang="es-AR" sz="1800" b="1" i="0" u="none"/>
              <a:t>8)</a:t>
            </a:r>
            <a:r>
              <a:rPr lang="es-ES" sz="1800"/>
              <a:t> Constancia de publicación de edicto art. 77 inc. 4 LGS. Dicho aviso se acreditará, mientras se sustancie el trámite, con copia del texto a publicar intervenido por el BO y el correspondiente recibo de pago. </a:t>
            </a:r>
            <a:endParaRPr/>
          </a:p>
          <a:p>
            <a:pPr marL="273050" lvl="0" indent="-273050">
              <a:spcBef>
                <a:spcPts val="600"/>
              </a:spcBef>
              <a:buClr>
                <a:schemeClr val="accent1"/>
              </a:buClr>
              <a:buSzPct val="76000"/>
              <a:buFont typeface="Wingdings 3"/>
              <a:buChar char=""/>
              <a:defRPr/>
            </a:pPr>
            <a:r>
              <a:rPr lang="es-AR" sz="1800" b="1" i="0" u="none"/>
              <a:t>9)</a:t>
            </a:r>
            <a:r>
              <a:rPr lang="es-ES" sz="1800"/>
              <a:t> DDJJ de no encontrarse afectado por inhabilidades e incompatibilidades para desempeñar el cargo por cada uno de los integrantes del órgano de administración y fiscalización en su caso. </a:t>
            </a:r>
            <a:endParaRPr/>
          </a:p>
          <a:p>
            <a:pPr marL="273050" lvl="0" indent="-273050">
              <a:spcBef>
                <a:spcPts val="600"/>
              </a:spcBef>
              <a:buClr>
                <a:schemeClr val="accent1"/>
              </a:buClr>
              <a:buSzPct val="76000"/>
              <a:buFont typeface="Wingdings 3"/>
              <a:buChar char=""/>
              <a:defRPr/>
            </a:pPr>
            <a:r>
              <a:rPr lang="es-AR" sz="1800" b="1" i="0" u="none"/>
              <a:t>10)</a:t>
            </a:r>
            <a:r>
              <a:rPr lang="es-ES" sz="1800"/>
              <a:t> Declaración jurada de persona expuesta políticamente por cada uno de los integrantes del órgano de administración y fiscalización.</a:t>
            </a:r>
            <a:endParaRPr/>
          </a:p>
          <a:p>
            <a:pPr marL="273050" lvl="0" indent="-273050">
              <a:spcBef>
                <a:spcPts val="600"/>
              </a:spcBef>
              <a:buClr>
                <a:schemeClr val="accent1"/>
              </a:buClr>
              <a:buSzPct val="76000"/>
              <a:buFont typeface="Wingdings 3"/>
              <a:buChar char=""/>
              <a:defRPr/>
            </a:pPr>
            <a:r>
              <a:rPr lang="es-AR" sz="1800" b="1" i="0" u="none"/>
              <a:t>11)</a:t>
            </a:r>
            <a:r>
              <a:rPr lang="es-ES" sz="1800"/>
              <a:t> DDJJ de Beneficiario Final (Anexo 1 Disp. D.P.P.J. Nº 130/17).</a:t>
            </a:r>
            <a:endParaRPr/>
          </a:p>
          <a:p>
            <a:pPr marL="273050" lvl="0" indent="-273050">
              <a:spcBef>
                <a:spcPts val="600"/>
              </a:spcBef>
              <a:buClr>
                <a:schemeClr val="accent1"/>
              </a:buClr>
              <a:buSzPct val="76000"/>
              <a:buFont typeface="Wingdings 3"/>
              <a:buChar char=""/>
              <a:defRPr/>
            </a:pPr>
            <a:r>
              <a:rPr lang="es-AR" sz="1800" b="1" i="0" u="none"/>
              <a:t>12)</a:t>
            </a:r>
            <a:r>
              <a:rPr lang="es-ES" sz="1800"/>
              <a:t> Timbrado tasa administrativa conforme Ley Impositiva vigente (tasa administrativa correspondiente al trámite más la tasa general de actuación ante la D.P.P.J.). </a:t>
            </a:r>
            <a:endParaRPr/>
          </a:p>
          <a:p>
            <a:pPr marL="273050" lvl="0" indent="-273050">
              <a:spcBef>
                <a:spcPts val="600"/>
              </a:spcBef>
              <a:buClr>
                <a:schemeClr val="accent1"/>
              </a:buClr>
              <a:buSzPct val="76000"/>
              <a:buFont typeface="Wingdings 3"/>
              <a:buChar char=""/>
              <a:defRPr/>
            </a:pPr>
            <a:r>
              <a:rPr lang="es-AR" sz="1800" b="1" i="0" u="none"/>
              <a:t>13)</a:t>
            </a:r>
            <a:r>
              <a:rPr lang="es-ES" sz="1800"/>
              <a:t> Tasa preferencial (opcional)</a:t>
            </a:r>
            <a:endParaRPr/>
          </a:p>
          <a:p>
            <a:pPr marL="273050" lvl="0" indent="-273050">
              <a:spcBef>
                <a:spcPts val="600"/>
              </a:spcBef>
              <a:buClr>
                <a:schemeClr val="accent1"/>
              </a:buClr>
              <a:buSzPct val="76000"/>
              <a:buFont typeface="Wingdings 3"/>
              <a:buChar char=""/>
              <a:defRPr/>
            </a:pPr>
            <a:r>
              <a:rPr lang="es-ES" sz="1800" b="1" i="0" u="none"/>
              <a:t>14)</a:t>
            </a:r>
            <a:r>
              <a:rPr lang="es-ES" sz="1800"/>
              <a:t> En caso de corresponder, se deberá acreditar el asentimiento conyugal, en cumplimiento del artículo 470 C.C.y C.N, cuando se trate de sociedades de personas humanas. </a:t>
            </a:r>
            <a:endParaRPr/>
          </a:p>
          <a:p>
            <a:pPr marL="273050" lvl="0" indent="-273050" algn="just">
              <a:spcBef>
                <a:spcPts val="600"/>
              </a:spcBef>
              <a:spcAft>
                <a:spcPts val="600"/>
              </a:spcAft>
              <a:buClr>
                <a:schemeClr val="accent1"/>
              </a:buClr>
              <a:buSzPct val="76000"/>
              <a:buFont typeface="Wingdings 3"/>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9938" name="1 Título" hidden="0"/>
          <p:cNvSpPr>
            <a:spLocks noChangeShapeType="1" noGrp="1"/>
          </p:cNvSpPr>
          <p:nvPr isPhoto="0" userDrawn="0">
            <p:ph type="title" hasCustomPrompt="0"/>
          </p:nvPr>
        </p:nvSpPr>
        <p:spPr bwMode="auto">
          <a:xfrm>
            <a:off x="457200" y="-71437"/>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sz="2900"/>
              <a:t>Procedimiento de transformación</a:t>
            </a:r>
            <a:endParaRPr/>
          </a:p>
        </p:txBody>
      </p:sp>
      <p:sp>
        <p:nvSpPr>
          <p:cNvPr id="39939" name="15 Flecha derecha" hidden="0"/>
          <p:cNvSpPr>
            <a:spLocks noChangeShapeType="1" noGrp="1"/>
          </p:cNvSpPr>
          <p:nvPr isPhoto="0" userDrawn="0"/>
        </p:nvSpPr>
        <p:spPr bwMode="auto">
          <a:xfrm>
            <a:off x="428625" y="2786062"/>
            <a:ext cx="8072437" cy="1143000"/>
          </a:xfrm>
          <a:prstGeom prst="rightArrow">
            <a:avLst>
              <a:gd name="adj1" fmla="val 50000"/>
              <a:gd name="adj2" fmla="val 50000"/>
            </a:avLst>
          </a:prstGeom>
          <a:solidFill>
            <a:srgbClr val="A5AB81"/>
          </a:solidFill>
          <a:ln w="19050">
            <a:solidFill>
              <a:srgbClr val="787D5D"/>
            </a:solidFill>
            <a:round/>
            <a:headEnd/>
            <a:tailEnd/>
          </a:ln>
        </p:spPr>
        <p:txBody>
          <a:bodyPr lIns="91440" tIns="45720" rIns="91440" bIns="45720" anchor="ctr" anchorCtr="0"/>
          <a:lstStyle/>
          <a:p>
            <a:pPr>
              <a:defRPr/>
            </a:pPr>
            <a:endParaRPr/>
          </a:p>
        </p:txBody>
      </p:sp>
      <p:sp>
        <p:nvSpPr>
          <p:cNvPr id="39940" name="16 Rectángulo" hidden="0"/>
          <p:cNvSpPr>
            <a:spLocks noChangeShapeType="1" noGrp="1"/>
          </p:cNvSpPr>
          <p:nvPr isPhoto="0" userDrawn="0"/>
        </p:nvSpPr>
        <p:spPr bwMode="auto">
          <a:xfrm>
            <a:off x="642936" y="2857500"/>
            <a:ext cx="1428750" cy="857250"/>
          </a:xfrm>
          <a:prstGeom prst="rect">
            <a:avLst/>
          </a:prstGeom>
          <a:solidFill>
            <a:schemeClr val="accent2"/>
          </a:solidFill>
          <a:ln w="19050">
            <a:solidFill>
              <a:srgbClr val="A25C32"/>
            </a:solidFill>
            <a:round/>
            <a:headEnd/>
            <a:tailEnd/>
          </a:ln>
        </p:spPr>
        <p:txBody>
          <a:bodyPr lIns="91440" tIns="45720" rIns="91440" bIns="45720" anchor="ctr" anchorCtr="0"/>
          <a:lstStyle/>
          <a:p>
            <a:pPr lvl="0" algn="ctr">
              <a:defRPr/>
            </a:pPr>
            <a:r>
              <a:rPr b="1" i="0" u="none">
                <a:solidFill>
                  <a:srgbClr val="4C4545"/>
                </a:solidFill>
                <a:latin typeface="Calibri"/>
              </a:rPr>
              <a:t>Confección </a:t>
            </a:r>
            <a:endParaRPr/>
          </a:p>
          <a:p>
            <a:pPr lvl="0" algn="ctr">
              <a:defRPr/>
            </a:pPr>
            <a:r>
              <a:rPr b="1" i="0" u="none">
                <a:solidFill>
                  <a:srgbClr val="4C4545"/>
                </a:solidFill>
                <a:latin typeface="Calibri"/>
              </a:rPr>
              <a:t>Bce. Esp.</a:t>
            </a:r>
            <a:endParaRPr/>
          </a:p>
        </p:txBody>
      </p:sp>
      <p:sp>
        <p:nvSpPr>
          <p:cNvPr id="39941" name="18 Flecha abajo" hidden="0"/>
          <p:cNvSpPr>
            <a:spLocks noChangeShapeType="1" noGrp="1"/>
          </p:cNvSpPr>
          <p:nvPr isPhoto="0" userDrawn="0"/>
        </p:nvSpPr>
        <p:spPr bwMode="auto">
          <a:xfrm>
            <a:off x="2857500" y="2857500"/>
            <a:ext cx="357187" cy="1857375"/>
          </a:xfrm>
          <a:prstGeom prst="downArrow">
            <a:avLst>
              <a:gd name="adj1" fmla="val 50000"/>
              <a:gd name="adj2" fmla="val 50000"/>
            </a:avLst>
          </a:prstGeom>
          <a:solidFill>
            <a:srgbClr val="7BA79D"/>
          </a:solidFill>
          <a:ln w="19050">
            <a:solidFill>
              <a:srgbClr val="597A72"/>
            </a:solidFill>
            <a:round/>
            <a:headEnd/>
            <a:tailEnd/>
          </a:ln>
        </p:spPr>
        <p:txBody>
          <a:bodyPr lIns="91440" tIns="45720" rIns="91440" bIns="45720" anchor="ctr" anchorCtr="0"/>
          <a:lstStyle/>
          <a:p>
            <a:pPr>
              <a:defRPr/>
            </a:pPr>
            <a:endParaRPr/>
          </a:p>
        </p:txBody>
      </p:sp>
      <p:sp>
        <p:nvSpPr>
          <p:cNvPr id="39942" name="20 CuadroTexto" hidden="0"/>
          <p:cNvSpPr txBox="1">
            <a:spLocks noChangeShapeType="1" noGrp="1"/>
          </p:cNvSpPr>
          <p:nvPr isPhoto="0" userDrawn="0"/>
        </p:nvSpPr>
        <p:spPr bwMode="auto">
          <a:xfrm>
            <a:off x="857250" y="2344737"/>
            <a:ext cx="1428750" cy="369887"/>
          </a:xfrm>
          <a:prstGeom prst="rect">
            <a:avLst/>
          </a:prstGeom>
          <a:noFill/>
        </p:spPr>
        <p:txBody>
          <a:bodyPr lIns="91440" tIns="45720" rIns="91440" bIns="45720">
            <a:spAutoFit/>
          </a:bodyPr>
          <a:lstStyle>
            <a:lvl1pPr marL="273050" indent="0" algn="l" defTabSz="914400">
              <a:lnSpc>
                <a:spcPct val="100000"/>
              </a:lnSpc>
              <a:spcBef>
                <a:spcPts val="600"/>
              </a:spcBef>
              <a:buClr>
                <a:schemeClr val="accent1"/>
              </a:buClr>
              <a:buSzPct val="76000"/>
              <a:buChar char=""/>
              <a:defRPr sz="26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23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20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8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600" b="0" i="0">
                <a:solidFill>
                  <a:schemeClr val="dk1"/>
                </a:solidFill>
                <a:latin typeface="Calibri"/>
              </a:defRPr>
            </a:lvl5pPr>
          </a:lstStyle>
          <a:p>
            <a:pPr marL="0" lvl="0" indent="0">
              <a:buNone/>
              <a:defRPr/>
            </a:pPr>
            <a:r>
              <a:rPr lang="es-ES" sz="1800" b="1" i="0" u="none">
                <a:latin typeface="Arial"/>
                <a:ea typeface="Arial"/>
              </a:rPr>
              <a:t>15 días</a:t>
            </a:r>
            <a:endParaRPr/>
          </a:p>
        </p:txBody>
      </p:sp>
      <p:sp>
        <p:nvSpPr>
          <p:cNvPr id="39943" name="21 CuadroTexto" hidden="0"/>
          <p:cNvSpPr txBox="1">
            <a:spLocks noChangeShapeType="1" noGrp="1"/>
          </p:cNvSpPr>
          <p:nvPr isPhoto="0" userDrawn="0"/>
        </p:nvSpPr>
        <p:spPr bwMode="auto">
          <a:xfrm>
            <a:off x="2143125" y="2344737"/>
            <a:ext cx="1428750" cy="369887"/>
          </a:xfrm>
          <a:prstGeom prst="rect">
            <a:avLst/>
          </a:prstGeom>
          <a:noFill/>
        </p:spPr>
        <p:txBody>
          <a:bodyPr lIns="91440" tIns="45720" rIns="91440" bIns="45720">
            <a:spAutoFit/>
          </a:bodyPr>
          <a:lstStyle>
            <a:lvl1pPr marL="273050" indent="0" algn="l" defTabSz="914400">
              <a:lnSpc>
                <a:spcPct val="100000"/>
              </a:lnSpc>
              <a:spcBef>
                <a:spcPts val="600"/>
              </a:spcBef>
              <a:buClr>
                <a:schemeClr val="accent1"/>
              </a:buClr>
              <a:buSzPct val="76000"/>
              <a:buChar char=""/>
              <a:defRPr sz="26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23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20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8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600" b="0" i="0">
                <a:solidFill>
                  <a:schemeClr val="dk1"/>
                </a:solidFill>
                <a:latin typeface="Calibri"/>
              </a:defRPr>
            </a:lvl5pPr>
          </a:lstStyle>
          <a:p>
            <a:pPr marL="0" lvl="0" indent="0">
              <a:buNone/>
              <a:defRPr/>
            </a:pPr>
            <a:r>
              <a:rPr lang="es-ES" sz="1800" b="1" i="0" u="none">
                <a:latin typeface="Arial"/>
                <a:ea typeface="Arial"/>
              </a:rPr>
              <a:t>15 días</a:t>
            </a:r>
            <a:endParaRPr/>
          </a:p>
        </p:txBody>
      </p:sp>
      <p:sp>
        <p:nvSpPr>
          <p:cNvPr id="39944" name="22 Rectángulo" hidden="0"/>
          <p:cNvSpPr>
            <a:spLocks noChangeShapeType="1" noGrp="1"/>
          </p:cNvSpPr>
          <p:nvPr isPhoto="0" userDrawn="0"/>
        </p:nvSpPr>
        <p:spPr bwMode="auto">
          <a:xfrm>
            <a:off x="3214687" y="2857500"/>
            <a:ext cx="1428750" cy="857250"/>
          </a:xfrm>
          <a:prstGeom prst="rect">
            <a:avLst/>
          </a:prstGeom>
          <a:solidFill>
            <a:schemeClr val="accent2"/>
          </a:solidFill>
          <a:ln w="19050">
            <a:solidFill>
              <a:srgbClr val="A25C32"/>
            </a:solidFill>
            <a:round/>
            <a:headEnd/>
            <a:tailEnd/>
          </a:ln>
        </p:spPr>
        <p:txBody>
          <a:bodyPr lIns="91440" tIns="45720" rIns="91440" bIns="45720" anchor="ctr" anchorCtr="0"/>
          <a:lstStyle/>
          <a:p>
            <a:pPr lvl="0" algn="ctr">
              <a:defRPr/>
            </a:pPr>
            <a:r>
              <a:rPr b="1" i="0" u="none">
                <a:solidFill>
                  <a:srgbClr val="4C4545"/>
                </a:solidFill>
                <a:latin typeface="Calibri"/>
              </a:rPr>
              <a:t>Derecho de receso</a:t>
            </a:r>
            <a:endParaRPr/>
          </a:p>
        </p:txBody>
      </p:sp>
      <p:sp>
        <p:nvSpPr>
          <p:cNvPr id="39945" name="23 Flecha abajo" hidden="0"/>
          <p:cNvSpPr>
            <a:spLocks noChangeShapeType="1" noGrp="1"/>
          </p:cNvSpPr>
          <p:nvPr isPhoto="0" userDrawn="0"/>
        </p:nvSpPr>
        <p:spPr bwMode="auto">
          <a:xfrm>
            <a:off x="1928812" y="3776662"/>
            <a:ext cx="285750" cy="438149"/>
          </a:xfrm>
          <a:prstGeom prst="downArrow">
            <a:avLst>
              <a:gd name="adj1" fmla="val 50000"/>
              <a:gd name="adj2" fmla="val 50000"/>
            </a:avLst>
          </a:prstGeom>
          <a:solidFill>
            <a:srgbClr val="D8B25C"/>
          </a:solidFill>
          <a:ln w="19050">
            <a:solidFill>
              <a:srgbClr val="9E8241"/>
            </a:solidFill>
            <a:round/>
            <a:headEnd/>
            <a:tailEnd/>
          </a:ln>
        </p:spPr>
        <p:txBody>
          <a:bodyPr lIns="91440" tIns="45720" rIns="91440" bIns="45720" anchor="ctr" anchorCtr="0"/>
          <a:lstStyle/>
          <a:p>
            <a:pPr>
              <a:defRPr/>
            </a:pPr>
            <a:endParaRPr/>
          </a:p>
        </p:txBody>
      </p:sp>
      <p:sp>
        <p:nvSpPr>
          <p:cNvPr id="39946" name="26 Rectángulo redondeado" hidden="0"/>
          <p:cNvSpPr>
            <a:spLocks noChangeShapeType="1" noGrp="1"/>
          </p:cNvSpPr>
          <p:nvPr isPhoto="0" userDrawn="0"/>
        </p:nvSpPr>
        <p:spPr bwMode="auto">
          <a:xfrm>
            <a:off x="1714500" y="4857750"/>
            <a:ext cx="2786062" cy="1071562"/>
          </a:xfrm>
          <a:prstGeom prst="roundRect">
            <a:avLst>
              <a:gd name="adj" fmla="val 16667"/>
            </a:avLst>
          </a:prstGeom>
          <a:solidFill>
            <a:srgbClr val="7BA79D"/>
          </a:solidFill>
          <a:ln w="19050">
            <a:solidFill>
              <a:srgbClr val="597A72"/>
            </a:solidFill>
            <a:round/>
            <a:headEnd/>
            <a:tailEnd/>
          </a:ln>
        </p:spPr>
        <p:txBody>
          <a:bodyPr lIns="91440" tIns="45720" rIns="91440" bIns="45720" anchor="ctr" anchorCtr="0"/>
          <a:lstStyle/>
          <a:p>
            <a:pPr lvl="0" algn="ctr">
              <a:defRPr/>
            </a:pPr>
            <a:r>
              <a:rPr sz="1900" b="1" i="0" u="none">
                <a:solidFill>
                  <a:srgbClr val="4C4545"/>
                </a:solidFill>
                <a:latin typeface="Calibri"/>
              </a:rPr>
              <a:t>ACUERDO DE TRANSFORMACIÓN</a:t>
            </a:r>
            <a:endParaRPr/>
          </a:p>
        </p:txBody>
      </p:sp>
      <p:sp>
        <p:nvSpPr>
          <p:cNvPr id="39947" name="28 Rectángulo redondeado" hidden="0"/>
          <p:cNvSpPr>
            <a:spLocks noChangeShapeType="1" noGrp="1"/>
          </p:cNvSpPr>
          <p:nvPr isPhoto="0" userDrawn="0"/>
        </p:nvSpPr>
        <p:spPr bwMode="auto">
          <a:xfrm>
            <a:off x="1428750" y="4286250"/>
            <a:ext cx="1285875" cy="500062"/>
          </a:xfrm>
          <a:prstGeom prst="roundRect">
            <a:avLst>
              <a:gd name="adj" fmla="val 16667"/>
            </a:avLst>
          </a:prstGeom>
          <a:solidFill>
            <a:schemeClr val="accent2"/>
          </a:solidFill>
          <a:ln w="25400">
            <a:solidFill>
              <a:schemeClr val="lt1"/>
            </a:solidFill>
            <a:round/>
            <a:headEnd/>
            <a:tailEnd/>
          </a:ln>
          <a:effectLst>
            <a:outerShdw rotWithShape="0" algn="ctr">
              <a:srgbClr val="000000">
                <a:alpha val="39607"/>
              </a:srgbClr>
            </a:outerShdw>
          </a:effectLst>
        </p:spPr>
        <p:txBody>
          <a:bodyPr lIns="91440" tIns="45720" rIns="91440" bIns="45720" anchor="ctr" anchorCtr="0"/>
          <a:lstStyle/>
          <a:p>
            <a:pPr lvl="0" algn="ctr">
              <a:defRPr/>
            </a:pPr>
            <a:r>
              <a:rPr>
                <a:solidFill>
                  <a:srgbClr val="4C4545"/>
                </a:solidFill>
                <a:latin typeface="Calibri"/>
              </a:rPr>
              <a:t>Disp. Bce.</a:t>
            </a:r>
            <a:endParaRPr/>
          </a:p>
        </p:txBody>
      </p:sp>
      <p:sp>
        <p:nvSpPr>
          <p:cNvPr id="39948" name="29 Rectángulo redondeado" hidden="0"/>
          <p:cNvSpPr>
            <a:spLocks noChangeShapeType="1" noGrp="1"/>
          </p:cNvSpPr>
          <p:nvPr isPhoto="0" userDrawn="0"/>
        </p:nvSpPr>
        <p:spPr bwMode="auto">
          <a:xfrm>
            <a:off x="4143375" y="4286250"/>
            <a:ext cx="1285875" cy="500062"/>
          </a:xfrm>
          <a:prstGeom prst="roundRect">
            <a:avLst>
              <a:gd name="adj" fmla="val 16667"/>
            </a:avLst>
          </a:prstGeom>
          <a:solidFill>
            <a:schemeClr val="accent2"/>
          </a:solidFill>
          <a:ln w="25400">
            <a:solidFill>
              <a:schemeClr val="lt1"/>
            </a:solidFill>
            <a:round/>
            <a:headEnd/>
            <a:tailEnd/>
          </a:ln>
          <a:effectLst>
            <a:outerShdw rotWithShape="0" algn="ctr">
              <a:srgbClr val="000000">
                <a:alpha val="39607"/>
              </a:srgbClr>
            </a:outerShdw>
          </a:effectLst>
        </p:spPr>
        <p:txBody>
          <a:bodyPr lIns="91440" tIns="45720" rIns="91440" bIns="45720" anchor="ctr" anchorCtr="0"/>
          <a:lstStyle/>
          <a:p>
            <a:pPr lvl="0" algn="ctr">
              <a:defRPr/>
            </a:pPr>
            <a:r>
              <a:rPr>
                <a:solidFill>
                  <a:srgbClr val="4C4545"/>
                </a:solidFill>
                <a:latin typeface="Calibri"/>
              </a:rPr>
              <a:t>EDICTO</a:t>
            </a:r>
            <a:endParaRPr/>
          </a:p>
        </p:txBody>
      </p:sp>
      <p:sp>
        <p:nvSpPr>
          <p:cNvPr id="39949" name="30 Flecha abajo" hidden="0"/>
          <p:cNvSpPr>
            <a:spLocks noChangeShapeType="1" noGrp="1"/>
          </p:cNvSpPr>
          <p:nvPr isPhoto="0" userDrawn="0"/>
        </p:nvSpPr>
        <p:spPr bwMode="auto">
          <a:xfrm>
            <a:off x="4572000" y="3786187"/>
            <a:ext cx="285750" cy="438149"/>
          </a:xfrm>
          <a:prstGeom prst="downArrow">
            <a:avLst>
              <a:gd name="adj1" fmla="val 50000"/>
              <a:gd name="adj2" fmla="val 50000"/>
            </a:avLst>
          </a:prstGeom>
          <a:solidFill>
            <a:srgbClr val="D8B25C"/>
          </a:solidFill>
          <a:ln w="19050">
            <a:solidFill>
              <a:srgbClr val="9E8241"/>
            </a:solidFill>
            <a:round/>
            <a:headEnd/>
            <a:tailEnd/>
          </a:ln>
        </p:spPr>
        <p:txBody>
          <a:bodyPr lIns="91440" tIns="45720" rIns="91440" bIns="45720" anchor="ctr" anchorCtr="0"/>
          <a:lstStyle/>
          <a:p>
            <a:pPr>
              <a:defRPr/>
            </a:pPr>
            <a:endParaRPr/>
          </a:p>
        </p:txBody>
      </p:sp>
      <p:sp>
        <p:nvSpPr>
          <p:cNvPr id="39950" name="32 Cerrar corchete" hidden="0"/>
          <p:cNvSpPr>
            <a:spLocks noChangeShapeType="1" noGrp="1"/>
          </p:cNvSpPr>
          <p:nvPr isPhoto="0" userDrawn="0"/>
        </p:nvSpPr>
        <p:spPr bwMode="auto">
          <a:xfrm rot="-5400000">
            <a:off x="5036343" y="-178593"/>
            <a:ext cx="571500" cy="4500562"/>
          </a:xfrm>
          <a:prstGeom prst="rightBracket">
            <a:avLst>
              <a:gd name="adj" fmla="val 8333"/>
            </a:avLst>
          </a:prstGeom>
          <a:noFill/>
          <a:ln w="38100">
            <a:solidFill>
              <a:schemeClr val="dk2"/>
            </a:solidFill>
            <a:round/>
            <a:headEnd/>
            <a:tailEnd/>
          </a:ln>
        </p:spPr>
        <p:txBody>
          <a:bodyPr lIns="91440" tIns="45720" rIns="91440" bIns="45720" anchor="ctr" anchorCtr="0"/>
          <a:lstStyle/>
          <a:p>
            <a:pPr>
              <a:defRPr/>
            </a:pPr>
            <a:endParaRPr/>
          </a:p>
        </p:txBody>
      </p:sp>
      <p:sp>
        <p:nvSpPr>
          <p:cNvPr id="39951" name="33 Flecha abajo" hidden="0"/>
          <p:cNvSpPr>
            <a:spLocks noChangeShapeType="1" noGrp="1"/>
          </p:cNvSpPr>
          <p:nvPr isPhoto="0" userDrawn="0"/>
        </p:nvSpPr>
        <p:spPr bwMode="auto">
          <a:xfrm>
            <a:off x="7215187" y="2928937"/>
            <a:ext cx="357187" cy="1857375"/>
          </a:xfrm>
          <a:prstGeom prst="downArrow">
            <a:avLst>
              <a:gd name="adj1" fmla="val 50000"/>
              <a:gd name="adj2" fmla="val 50000"/>
            </a:avLst>
          </a:prstGeom>
          <a:solidFill>
            <a:srgbClr val="7BA79D"/>
          </a:solidFill>
          <a:ln w="19050">
            <a:solidFill>
              <a:srgbClr val="597A72"/>
            </a:solidFill>
            <a:round/>
            <a:headEnd/>
            <a:tailEnd/>
          </a:ln>
        </p:spPr>
        <p:txBody>
          <a:bodyPr lIns="91440" tIns="45720" rIns="91440" bIns="45720" anchor="ctr" anchorCtr="0"/>
          <a:lstStyle/>
          <a:p>
            <a:pPr>
              <a:defRPr/>
            </a:pPr>
            <a:endParaRPr/>
          </a:p>
        </p:txBody>
      </p:sp>
      <p:sp>
        <p:nvSpPr>
          <p:cNvPr id="39952" name="34 Rectángulo redondeado" hidden="0"/>
          <p:cNvSpPr>
            <a:spLocks noChangeShapeType="1" noGrp="1"/>
          </p:cNvSpPr>
          <p:nvPr isPhoto="0" userDrawn="0"/>
        </p:nvSpPr>
        <p:spPr bwMode="auto">
          <a:xfrm>
            <a:off x="6215062" y="4929187"/>
            <a:ext cx="2286000" cy="428625"/>
          </a:xfrm>
          <a:prstGeom prst="roundRect">
            <a:avLst>
              <a:gd name="adj" fmla="val 16667"/>
            </a:avLst>
          </a:prstGeom>
          <a:solidFill>
            <a:srgbClr val="968C8C"/>
          </a:solidFill>
          <a:ln w="19050">
            <a:solidFill>
              <a:srgbClr val="6D6565"/>
            </a:solidFill>
            <a:round/>
            <a:headEnd/>
            <a:tailEnd/>
          </a:ln>
        </p:spPr>
        <p:txBody>
          <a:bodyPr lIns="91440" tIns="45720" rIns="91440" bIns="45720" anchor="ctr" anchorCtr="0"/>
          <a:lstStyle/>
          <a:p>
            <a:pPr lvl="0" algn="ctr">
              <a:defRPr/>
            </a:pPr>
            <a:r>
              <a:rPr b="1" i="0" u="none">
                <a:solidFill>
                  <a:srgbClr val="4C4545"/>
                </a:solidFill>
                <a:latin typeface="Calibri"/>
              </a:rPr>
              <a:t>INSCRIPCIÓN </a:t>
            </a:r>
            <a:endParaRPr/>
          </a:p>
        </p:txBody>
      </p:sp>
      <p:sp>
        <p:nvSpPr>
          <p:cNvPr id="39953" name="35 Rectángulo redondeado" hidden="0"/>
          <p:cNvSpPr>
            <a:spLocks noChangeShapeType="1" noGrp="1"/>
          </p:cNvSpPr>
          <p:nvPr isPhoto="0" userDrawn="0"/>
        </p:nvSpPr>
        <p:spPr bwMode="auto">
          <a:xfrm>
            <a:off x="6215062" y="5500687"/>
            <a:ext cx="2286000" cy="428625"/>
          </a:xfrm>
          <a:prstGeom prst="roundRect">
            <a:avLst>
              <a:gd name="adj" fmla="val 16667"/>
            </a:avLst>
          </a:prstGeom>
          <a:solidFill>
            <a:srgbClr val="968C8C"/>
          </a:solidFill>
          <a:ln w="19050">
            <a:solidFill>
              <a:srgbClr val="6D6565"/>
            </a:solidFill>
            <a:round/>
            <a:headEnd/>
            <a:tailEnd/>
          </a:ln>
        </p:spPr>
        <p:txBody>
          <a:bodyPr lIns="91440" tIns="45720" rIns="91440" bIns="45720" anchor="ctr" anchorCtr="0"/>
          <a:lstStyle/>
          <a:p>
            <a:pPr lvl="0" algn="ctr">
              <a:defRPr/>
            </a:pPr>
            <a:r>
              <a:rPr b="1" i="0" u="none">
                <a:solidFill>
                  <a:srgbClr val="4C4545"/>
                </a:solidFill>
                <a:latin typeface="Calibri"/>
              </a:rPr>
              <a:t>CADUCIDAD</a:t>
            </a:r>
            <a:endParaRPr/>
          </a:p>
        </p:txBody>
      </p:sp>
      <p:sp>
        <p:nvSpPr>
          <p:cNvPr id="39954" name="36 CuadroTexto" hidden="0"/>
          <p:cNvSpPr txBox="1">
            <a:spLocks noChangeShapeType="1" noGrp="1"/>
          </p:cNvSpPr>
          <p:nvPr isPhoto="0" userDrawn="0"/>
        </p:nvSpPr>
        <p:spPr bwMode="auto">
          <a:xfrm>
            <a:off x="4643437" y="1344612"/>
            <a:ext cx="1428750" cy="369887"/>
          </a:xfrm>
          <a:prstGeom prst="rect">
            <a:avLst/>
          </a:prstGeom>
          <a:noFill/>
        </p:spPr>
        <p:txBody>
          <a:bodyPr lIns="91440" tIns="45720" rIns="91440" bIns="45720">
            <a:spAutoFit/>
          </a:bodyPr>
          <a:lstStyle>
            <a:lvl1pPr marL="273050" indent="0" algn="l" defTabSz="914400">
              <a:lnSpc>
                <a:spcPct val="100000"/>
              </a:lnSpc>
              <a:spcBef>
                <a:spcPts val="600"/>
              </a:spcBef>
              <a:buClr>
                <a:schemeClr val="accent1"/>
              </a:buClr>
              <a:buSzPct val="76000"/>
              <a:buChar char=""/>
              <a:defRPr sz="26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23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20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8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600" b="0" i="0">
                <a:solidFill>
                  <a:schemeClr val="dk1"/>
                </a:solidFill>
                <a:latin typeface="Calibri"/>
              </a:defRPr>
            </a:lvl5pPr>
          </a:lstStyle>
          <a:p>
            <a:pPr marL="0" lvl="0" indent="0">
              <a:buNone/>
              <a:defRPr/>
            </a:pPr>
            <a:r>
              <a:rPr lang="es-ES" sz="1800" b="1" i="0" u="none">
                <a:latin typeface="Arial"/>
                <a:ea typeface="Arial"/>
              </a:rPr>
              <a:t>3 meses</a:t>
            </a:r>
            <a:endParaRPr/>
          </a:p>
        </p:txBody>
      </p:sp>
      <p:sp>
        <p:nvSpPr>
          <p:cNvPr id="39955" name="37 Rectángulo redondeado" hidden="0"/>
          <p:cNvSpPr>
            <a:spLocks noChangeShapeType="1" noGrp="1"/>
          </p:cNvSpPr>
          <p:nvPr isPhoto="0" userDrawn="0"/>
        </p:nvSpPr>
        <p:spPr bwMode="auto">
          <a:xfrm>
            <a:off x="4429125" y="2000250"/>
            <a:ext cx="2286000" cy="428625"/>
          </a:xfrm>
          <a:prstGeom prst="roundRect">
            <a:avLst>
              <a:gd name="adj" fmla="val 16667"/>
            </a:avLst>
          </a:prstGeom>
          <a:solidFill>
            <a:srgbClr val="968C8C"/>
          </a:solidFill>
          <a:ln w="19050">
            <a:solidFill>
              <a:srgbClr val="6D6565"/>
            </a:solidFill>
            <a:round/>
            <a:headEnd/>
            <a:tailEnd/>
          </a:ln>
        </p:spPr>
        <p:txBody>
          <a:bodyPr lIns="91440" tIns="45720" rIns="91440" bIns="45720" anchor="ctr" anchorCtr="0"/>
          <a:lstStyle/>
          <a:p>
            <a:pPr lvl="0" algn="ctr">
              <a:defRPr/>
            </a:pPr>
            <a:r>
              <a:rPr b="1" i="0" u="none">
                <a:solidFill>
                  <a:srgbClr val="4C4545"/>
                </a:solidFill>
                <a:latin typeface="Calibri"/>
              </a:rPr>
              <a:t>RESCISIÓN </a:t>
            </a:r>
            <a:endParaRPr/>
          </a:p>
        </p:txBody>
      </p:sp>
      <p:sp>
        <p:nvSpPr>
          <p:cNvPr id="39956" name="38 Rectángulo redondeado" hidden="0"/>
          <p:cNvSpPr>
            <a:spLocks noChangeShapeType="1" noGrp="1"/>
          </p:cNvSpPr>
          <p:nvPr isPhoto="0" userDrawn="0"/>
        </p:nvSpPr>
        <p:spPr bwMode="auto">
          <a:xfrm>
            <a:off x="7786687" y="4286250"/>
            <a:ext cx="1285875" cy="500062"/>
          </a:xfrm>
          <a:prstGeom prst="roundRect">
            <a:avLst>
              <a:gd name="adj" fmla="val 16667"/>
            </a:avLst>
          </a:prstGeom>
          <a:solidFill>
            <a:schemeClr val="accent2"/>
          </a:solidFill>
          <a:ln w="25400">
            <a:solidFill>
              <a:schemeClr val="lt1"/>
            </a:solidFill>
            <a:round/>
            <a:headEnd/>
            <a:tailEnd/>
          </a:ln>
          <a:effectLst>
            <a:outerShdw rotWithShape="0" algn="ctr">
              <a:srgbClr val="000000">
                <a:alpha val="39607"/>
              </a:srgbClr>
            </a:outerShdw>
          </a:effectLst>
        </p:spPr>
        <p:txBody>
          <a:bodyPr lIns="91440" tIns="45720" rIns="91440" bIns="45720" anchor="ctr" anchorCtr="0"/>
          <a:lstStyle/>
          <a:p>
            <a:pPr lvl="0" algn="ctr">
              <a:defRPr/>
            </a:pPr>
            <a:r>
              <a:rPr>
                <a:solidFill>
                  <a:srgbClr val="4C4545"/>
                </a:solidFill>
                <a:latin typeface="Calibri"/>
              </a:rPr>
              <a:t>EDICTO</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0962" name="1 Rectángulo" hidden="0"/>
          <p:cNvSpPr>
            <a:spLocks noChangeShapeType="1" noGrp="1"/>
          </p:cNvSpPr>
          <p:nvPr isPhoto="0" userDrawn="0"/>
        </p:nvSpPr>
        <p:spPr bwMode="auto">
          <a:xfrm>
            <a:off x="1752599" y="2643187"/>
            <a:ext cx="5676900" cy="676275"/>
          </a:xfrm>
          <a:prstGeom prst="rect">
            <a:avLst/>
          </a:prstGeom>
          <a:noFill/>
        </p:spPr>
        <p:txBody>
          <a:bodyPr wrap="none">
            <a:spAutoFit/>
          </a:bodyPr>
          <a:lstStyle/>
          <a:p>
            <a:pPr lvl="0" algn="ctr">
              <a:defRPr/>
            </a:pPr>
            <a:r>
              <a:rPr sz="3800" b="1" i="0" u="none">
                <a:solidFill>
                  <a:srgbClr val="7C5D50"/>
                </a:solidFill>
                <a:latin typeface="Calibri"/>
              </a:rPr>
              <a:t>Gracias por su atención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290" name="1 Título" hidden="0"/>
          <p:cNvSpPr>
            <a:spLocks noChangeShapeType="1" noGrp="1"/>
          </p:cNvSpPr>
          <p:nvPr isPhoto="0" userDrawn="0">
            <p:ph type="title" hasCustomPrompt="0"/>
          </p:nvPr>
        </p:nvSpPr>
        <p:spPr bwMode="auto">
          <a:xfrm>
            <a:off x="457200" y="15240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a:t>Concepto – Art. 74 LGS </a:t>
            </a:r>
            <a:endParaRPr/>
          </a:p>
        </p:txBody>
      </p:sp>
      <p:pic>
        <p:nvPicPr>
          <p:cNvPr id="12291" name="3 Diagrama" hidden="0"/>
          <p:cNvPicPr>
            <a:picLocks noChangeAspect="1" noGrp="1"/>
          </p:cNvPicPr>
          <p:nvPr isPhoto="0" userDrawn="0"/>
        </p:nvPicPr>
        <p:blipFill>
          <a:blip r:embed="rId2"/>
          <a:stretch/>
        </p:blipFill>
        <p:spPr bwMode="auto">
          <a:xfrm>
            <a:off x="1322387" y="1395412"/>
            <a:ext cx="6608762" cy="424973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314" name="1 Título" hidden="0"/>
          <p:cNvSpPr>
            <a:spLocks noChangeShapeType="1" noGrp="1"/>
          </p:cNvSpPr>
          <p:nvPr isPhoto="0" userDrawn="0">
            <p:ph type="title" hasCustomPrompt="0"/>
          </p:nvPr>
        </p:nvSpPr>
        <p:spPr bwMode="auto">
          <a:xfrm>
            <a:off x="457200" y="15240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a:t>Concepto – Art. 74 LGS </a:t>
            </a:r>
            <a:endParaRPr/>
          </a:p>
        </p:txBody>
      </p:sp>
      <p:pic>
        <p:nvPicPr>
          <p:cNvPr id="13315" name="3 Marcador de contenido" hidden="0"/>
          <p:cNvPicPr>
            <a:picLocks noChangeAspect="1" noGrp="1"/>
          </p:cNvPicPr>
          <p:nvPr isPhoto="0" userDrawn="0">
            <p:ph type="obj" hasCustomPrompt="0"/>
          </p:nvPr>
        </p:nvPicPr>
        <p:blipFill>
          <a:blip r:embed="rId2"/>
          <a:stretch/>
        </p:blipFill>
        <p:spPr bwMode="auto">
          <a:xfrm>
            <a:off x="390525" y="1468437"/>
            <a:ext cx="8362950" cy="49625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338" name="1 Título" hidden="0"/>
          <p:cNvSpPr>
            <a:spLocks noChangeShapeType="1" noGrp="1"/>
          </p:cNvSpPr>
          <p:nvPr isPhoto="0" userDrawn="0">
            <p:ph type="title" hasCustomPrompt="0"/>
          </p:nvPr>
        </p:nvSpPr>
        <p:spPr bwMode="auto">
          <a:xfrm>
            <a:off x="457200" y="15240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a:t>Concepto – Art. 74 LGS </a:t>
            </a:r>
            <a:endParaRPr/>
          </a:p>
        </p:txBody>
      </p:sp>
      <p:pic>
        <p:nvPicPr>
          <p:cNvPr id="14339" name="3 Marcador de contenido" hidden="0"/>
          <p:cNvPicPr>
            <a:picLocks noChangeAspect="1" noGrp="1"/>
          </p:cNvPicPr>
          <p:nvPr isPhoto="0" userDrawn="0">
            <p:ph type="obj" hasCustomPrompt="0"/>
          </p:nvPr>
        </p:nvPicPr>
        <p:blipFill>
          <a:blip r:embed="rId2"/>
          <a:stretch/>
        </p:blipFill>
        <p:spPr bwMode="auto">
          <a:xfrm>
            <a:off x="433387" y="1487487"/>
            <a:ext cx="8277225" cy="50847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362" name="1 Título" hidden="0"/>
          <p:cNvSpPr>
            <a:spLocks noChangeShapeType="1" noGrp="1"/>
          </p:cNvSpPr>
          <p:nvPr isPhoto="0" userDrawn="0">
            <p:ph type="title" hasCustomPrompt="0"/>
          </p:nvPr>
        </p:nvSpPr>
        <p:spPr bwMode="auto">
          <a:xfrm>
            <a:off x="457200" y="15240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a:t>Causas </a:t>
            </a:r>
            <a:endParaRPr/>
          </a:p>
        </p:txBody>
      </p:sp>
      <p:pic>
        <p:nvPicPr>
          <p:cNvPr id="15363" name="8 Marcador de contenido" hidden="0"/>
          <p:cNvPicPr>
            <a:picLocks noChangeAspect="1" noGrp="1"/>
          </p:cNvPicPr>
          <p:nvPr isPhoto="0" userDrawn="0">
            <p:ph type="obj" hasCustomPrompt="0"/>
          </p:nvPr>
        </p:nvPicPr>
        <p:blipFill>
          <a:blip r:embed="rId2"/>
          <a:stretch/>
        </p:blipFill>
        <p:spPr bwMode="auto">
          <a:xfrm>
            <a:off x="427037" y="1122362"/>
            <a:ext cx="8229600" cy="2339975"/>
          </a:xfrm>
          <a:prstGeom prst="rect">
            <a:avLst/>
          </a:prstGeom>
          <a:noFill/>
        </p:spPr>
      </p:pic>
      <p:sp>
        <p:nvSpPr>
          <p:cNvPr id="15364" name="4 Marcador de contenido" hidden="0"/>
          <p:cNvSpPr txBox="1">
            <a:spLocks noChangeShapeType="1" noGrp="1"/>
          </p:cNvSpPr>
          <p:nvPr isPhoto="0" userDrawn="0"/>
        </p:nvSpPr>
        <p:spPr bwMode="auto">
          <a:xfrm>
            <a:off x="500062" y="3571875"/>
            <a:ext cx="4257675" cy="2171700"/>
          </a:xfrm>
          <a:prstGeom prst="rect">
            <a:avLst/>
          </a:prstGeom>
          <a:noFill/>
        </p:spPr>
        <p:txBody>
          <a:bodyPr lIns="91440" tIns="45720" rIns="91440" bIns="45720"/>
          <a:lstStyle/>
          <a:p>
            <a:pPr marL="273050" lvl="0" algn="ctr">
              <a:spcBef>
                <a:spcPts val="600"/>
              </a:spcBef>
              <a:buClr>
                <a:schemeClr val="accent1"/>
              </a:buClr>
              <a:buSzPct val="76000"/>
              <a:buFont typeface="Wingdings 3"/>
              <a:buChar char=""/>
              <a:defRPr/>
            </a:pPr>
            <a:r>
              <a:rPr sz="2300">
                <a:solidFill>
                  <a:srgbClr val="3C302A"/>
                </a:solidFill>
                <a:latin typeface="Calibri"/>
              </a:rPr>
              <a:t>Son los socios los que deciden transformar la sociedad por algún motivo en particular.</a:t>
            </a:r>
            <a:endParaRPr/>
          </a:p>
        </p:txBody>
      </p:sp>
      <p:sp>
        <p:nvSpPr>
          <p:cNvPr id="15365" name="5 Marcador de contenido" hidden="0"/>
          <p:cNvSpPr txBox="1">
            <a:spLocks noChangeShapeType="1" noGrp="1"/>
          </p:cNvSpPr>
          <p:nvPr isPhoto="0" userDrawn="0"/>
        </p:nvSpPr>
        <p:spPr bwMode="auto">
          <a:xfrm>
            <a:off x="4929187" y="3429000"/>
            <a:ext cx="4038600" cy="3214687"/>
          </a:xfrm>
          <a:prstGeom prst="rect">
            <a:avLst/>
          </a:prstGeom>
          <a:noFill/>
        </p:spPr>
        <p:txBody>
          <a:bodyPr lIns="91440" tIns="45720" rIns="91440" bIns="45720"/>
          <a:lstStyle/>
          <a:p>
            <a:pPr marL="273050" lvl="0" algn="ctr">
              <a:spcBef>
                <a:spcPts val="600"/>
              </a:spcBef>
              <a:buClr>
                <a:schemeClr val="accent1"/>
              </a:buClr>
              <a:buSzPct val="76000"/>
              <a:buFont typeface="Wingdings 3"/>
              <a:buChar char=""/>
              <a:defRPr/>
            </a:pPr>
            <a:r>
              <a:rPr sz="2300">
                <a:solidFill>
                  <a:srgbClr val="3C302A"/>
                </a:solidFill>
                <a:latin typeface="Calibri"/>
              </a:rPr>
              <a:t>Herederos menores de edad</a:t>
            </a:r>
            <a:endParaRPr/>
          </a:p>
          <a:p>
            <a:pPr marL="273050" lvl="0" algn="ctr">
              <a:spcBef>
                <a:spcPts val="600"/>
              </a:spcBef>
              <a:buNone/>
              <a:defRPr/>
            </a:pPr>
            <a:r>
              <a:rPr sz="2300">
                <a:solidFill>
                  <a:srgbClr val="3C302A"/>
                </a:solidFill>
                <a:latin typeface="Calibri"/>
              </a:rPr>
              <a:t> </a:t>
            </a:r>
            <a:r>
              <a:rPr sz="2300">
                <a:solidFill>
                  <a:srgbClr val="3C302A"/>
                </a:solidFill>
                <a:latin typeface="Calibri"/>
              </a:rPr>
              <a:t>art. 28</a:t>
            </a:r>
            <a:endParaRPr/>
          </a:p>
          <a:p>
            <a:pPr marL="273050" lvl="0" algn="ctr">
              <a:spcBef>
                <a:spcPts val="600"/>
              </a:spcBef>
              <a:buClr>
                <a:schemeClr val="accent1"/>
              </a:buClr>
              <a:buSzPct val="76000"/>
              <a:buFont typeface="Wingdings 3"/>
              <a:buChar char=""/>
              <a:defRPr/>
            </a:pPr>
            <a:r>
              <a:rPr sz="2300">
                <a:solidFill>
                  <a:srgbClr val="3C302A"/>
                </a:solidFill>
                <a:latin typeface="Calibri"/>
              </a:rPr>
              <a:t>Herederos en SC o SCS</a:t>
            </a:r>
            <a:endParaRPr/>
          </a:p>
          <a:p>
            <a:pPr marL="273050" lvl="0" algn="ctr">
              <a:spcBef>
                <a:spcPts val="600"/>
              </a:spcBef>
              <a:buNone/>
              <a:defRPr/>
            </a:pPr>
            <a:r>
              <a:rPr sz="2300">
                <a:solidFill>
                  <a:srgbClr val="3C302A"/>
                </a:solidFill>
                <a:latin typeface="Calibri"/>
              </a:rPr>
              <a:t></a:t>
            </a:r>
            <a:r>
              <a:rPr sz="2300">
                <a:solidFill>
                  <a:srgbClr val="3C302A"/>
                </a:solidFill>
                <a:latin typeface="Calibri"/>
              </a:rPr>
              <a:t>art. 90</a:t>
            </a:r>
            <a:endParaRPr/>
          </a:p>
          <a:p>
            <a:pPr marL="273050" lvl="0" algn="ctr">
              <a:spcBef>
                <a:spcPts val="600"/>
              </a:spcBef>
              <a:buClr>
                <a:schemeClr val="accent1"/>
              </a:buClr>
              <a:buSzPct val="76000"/>
              <a:buFont typeface="Wingdings 3"/>
              <a:buChar char=""/>
              <a:defRPr/>
            </a:pPr>
            <a:r>
              <a:rPr sz="2300">
                <a:solidFill>
                  <a:srgbClr val="3C302A"/>
                </a:solidFill>
                <a:latin typeface="Calibri"/>
              </a:rPr>
              <a:t>SCS, SCA y SCI 	</a:t>
            </a:r>
            <a:endParaRPr/>
          </a:p>
          <a:p>
            <a:pPr marL="273050" lvl="0" algn="ctr">
              <a:spcBef>
                <a:spcPts val="600"/>
              </a:spcBef>
              <a:buNone/>
              <a:defRPr/>
            </a:pPr>
            <a:r>
              <a:rPr sz="2300">
                <a:solidFill>
                  <a:srgbClr val="3C302A"/>
                </a:solidFill>
                <a:latin typeface="Calibri"/>
              </a:rPr>
              <a:t> </a:t>
            </a:r>
            <a:r>
              <a:rPr sz="2300">
                <a:solidFill>
                  <a:srgbClr val="3C302A"/>
                </a:solidFill>
                <a:latin typeface="Calibri"/>
              </a:rPr>
              <a:t>art. 94 bis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386" name="1 Título" hidden="0"/>
          <p:cNvSpPr>
            <a:spLocks noChangeShapeType="1" noGrp="1"/>
          </p:cNvSpPr>
          <p:nvPr isPhoto="0" userDrawn="0">
            <p:ph type="title" hasCustomPrompt="0"/>
          </p:nvPr>
        </p:nvSpPr>
        <p:spPr bwMode="auto">
          <a:xfrm>
            <a:off x="457200" y="152400"/>
            <a:ext cx="8229600" cy="990600"/>
          </a:xfrm>
          <a:prstGeom prst="rect">
            <a:avLst/>
          </a:prstGeom>
        </p:spPr>
        <p:txBody>
          <a:bodyPr lIns="91440" tIns="45720" rIns="91440" bIns="45720" anchor="b"/>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buNone/>
              <a:defRPr/>
            </a:pPr>
            <a:r>
              <a:rPr lang="es-ES"/>
              <a:t>Casos en los que no opera </a:t>
            </a:r>
            <a:endParaRPr/>
          </a:p>
        </p:txBody>
      </p:sp>
      <p:sp>
        <p:nvSpPr>
          <p:cNvPr id="16387" name="2 Marcador de contenido" hidden="0"/>
          <p:cNvSpPr>
            <a:spLocks noChangeShapeType="1" noGrp="1"/>
          </p:cNvSpPr>
          <p:nvPr isPhoto="0" userDrawn="0">
            <p:ph type="obj" hasCustomPrompt="0"/>
          </p:nvPr>
        </p:nvSpPr>
        <p:spPr bwMode="auto">
          <a:xfrm>
            <a:off x="714375" y="1571625"/>
            <a:ext cx="8043862" cy="4079875"/>
          </a:xfrm>
          <a:prstGeom prst="rect">
            <a:avLst/>
          </a:prstGeom>
        </p:spPr>
        <p:txBody>
          <a:bodyPr lIns="91440" tIns="45720" rIns="91440" bIns="45720" anchor="t"/>
          <a:lstStyle>
            <a:lvl1pPr marL="273050" indent="0" algn="l" defTabSz="914400">
              <a:lnSpc>
                <a:spcPct val="100000"/>
              </a:lnSpc>
              <a:spcBef>
                <a:spcPts val="600"/>
              </a:spcBef>
              <a:buClr>
                <a:schemeClr val="accent1"/>
              </a:buClr>
              <a:buSzPct val="76000"/>
              <a:buChar char=""/>
              <a:defRPr sz="2000" b="0" i="0">
                <a:solidFill>
                  <a:schemeClr val="dk1"/>
                </a:solidFill>
                <a:latin typeface="Calibri"/>
              </a:defRPr>
            </a:lvl1pPr>
            <a:lvl2pPr marL="547687" indent="274637" algn="l" defTabSz="914400">
              <a:lnSpc>
                <a:spcPct val="100000"/>
              </a:lnSpc>
              <a:spcBef>
                <a:spcPts val="500"/>
              </a:spcBef>
              <a:buClr>
                <a:schemeClr val="accent2"/>
              </a:buClr>
              <a:buSzPct val="76000"/>
              <a:buChar char=""/>
              <a:defRPr sz="1800" b="0" i="0">
                <a:solidFill>
                  <a:schemeClr val="dk2"/>
                </a:solidFill>
                <a:latin typeface="Calibri"/>
              </a:defRPr>
            </a:lvl2pPr>
            <a:lvl3pPr marL="822325" indent="593725" algn="l" defTabSz="914400">
              <a:lnSpc>
                <a:spcPct val="100000"/>
              </a:lnSpc>
              <a:spcBef>
                <a:spcPts val="500"/>
              </a:spcBef>
              <a:buClr>
                <a:srgbClr val="BCBCBC"/>
              </a:buClr>
              <a:buSzPct val="76000"/>
              <a:buChar char=""/>
              <a:defRPr sz="1600" b="0" i="0">
                <a:solidFill>
                  <a:schemeClr val="dk1"/>
                </a:solidFill>
                <a:latin typeface="Calibri"/>
              </a:defRPr>
            </a:lvl3pPr>
            <a:lvl4pPr marL="1096962" indent="868362" algn="l" defTabSz="914400">
              <a:lnSpc>
                <a:spcPct val="100000"/>
              </a:lnSpc>
              <a:spcBef>
                <a:spcPts val="400"/>
              </a:spcBef>
              <a:buClr>
                <a:srgbClr val="8BA2B4"/>
              </a:buClr>
              <a:buSzPct val="70000"/>
              <a:buChar char=""/>
              <a:defRPr sz="1400" b="0" i="0">
                <a:solidFill>
                  <a:schemeClr val="dk1"/>
                </a:solidFill>
                <a:latin typeface="Calibri"/>
              </a:defRPr>
            </a:lvl4pPr>
            <a:lvl5pPr marL="1371600" indent="1143000" algn="l" defTabSz="914400">
              <a:lnSpc>
                <a:spcPct val="100000"/>
              </a:lnSpc>
              <a:spcBef>
                <a:spcPts val="300"/>
              </a:spcBef>
              <a:buClr>
                <a:schemeClr val="accent2"/>
              </a:buClr>
              <a:buSzPct val="70000"/>
              <a:buChar char=""/>
              <a:defRPr sz="1200" b="0" i="0">
                <a:solidFill>
                  <a:schemeClr val="dk1"/>
                </a:solidFill>
                <a:latin typeface="Calibri"/>
              </a:defRPr>
            </a:lvl5pPr>
          </a:lstStyle>
          <a:p>
            <a:pPr marL="273050" lvl="0" indent="-273050" algn="just">
              <a:spcBef>
                <a:spcPts val="600"/>
              </a:spcBef>
              <a:spcAft>
                <a:spcPts val="600"/>
              </a:spcAft>
              <a:buClr>
                <a:schemeClr val="accent1"/>
              </a:buClr>
              <a:buSzPct val="76000"/>
              <a:buFont typeface="Wingdings 3"/>
              <a:buChar char=""/>
              <a:defRPr/>
            </a:pPr>
            <a:r>
              <a:rPr lang="es-ES" sz="2600"/>
              <a:t>Sociedades cooperativas</a:t>
            </a:r>
            <a:endParaRPr/>
          </a:p>
          <a:p>
            <a:pPr marL="273050" lvl="0" indent="-273050" algn="just">
              <a:spcBef>
                <a:spcPts val="600"/>
              </a:spcBef>
              <a:spcAft>
                <a:spcPts val="600"/>
              </a:spcAft>
              <a:buClr>
                <a:schemeClr val="accent1"/>
              </a:buClr>
              <a:buSzPct val="76000"/>
              <a:buFont typeface="Wingdings 3"/>
              <a:buChar char=""/>
              <a:defRPr/>
            </a:pPr>
            <a:r>
              <a:rPr lang="es-ES" sz="2600"/>
              <a:t>Soc. accidentales o en participación</a:t>
            </a:r>
            <a:endParaRPr/>
          </a:p>
          <a:p>
            <a:pPr marL="273050" lvl="0" indent="-273050" algn="just">
              <a:spcBef>
                <a:spcPts val="600"/>
              </a:spcBef>
              <a:spcAft>
                <a:spcPts val="600"/>
              </a:spcAft>
              <a:buClr>
                <a:schemeClr val="accent1"/>
              </a:buClr>
              <a:buSzPct val="76000"/>
              <a:buFont typeface="Wingdings 3"/>
              <a:buChar char=""/>
              <a:defRPr/>
            </a:pPr>
            <a:r>
              <a:rPr lang="es-ES" sz="2600"/>
              <a:t>Asociaciones civiles</a:t>
            </a:r>
            <a:endParaRPr/>
          </a:p>
          <a:p>
            <a:pPr marL="273050" lvl="0" indent="-273050" algn="just">
              <a:spcBef>
                <a:spcPts val="600"/>
              </a:spcBef>
              <a:spcAft>
                <a:spcPts val="600"/>
              </a:spcAft>
              <a:buClr>
                <a:schemeClr val="accent1"/>
              </a:buClr>
              <a:buSzPct val="76000"/>
              <a:buFont typeface="Wingdings 3"/>
              <a:buChar char=""/>
              <a:defRPr/>
            </a:pPr>
            <a:r>
              <a:rPr lang="es-ES" sz="2600"/>
              <a:t>Soc. en liquidación</a:t>
            </a:r>
            <a:endParaRPr/>
          </a:p>
          <a:p>
            <a:pPr marL="273050" lvl="0" indent="-273050" algn="just">
              <a:spcBef>
                <a:spcPts val="600"/>
              </a:spcBef>
              <a:spcAft>
                <a:spcPts val="600"/>
              </a:spcAft>
              <a:buClr>
                <a:schemeClr val="accent1"/>
              </a:buClr>
              <a:buSzPct val="76000"/>
              <a:buFont typeface="Wingdings 3"/>
              <a:buChar char=""/>
              <a:defRPr/>
            </a:pPr>
            <a:r>
              <a:rPr lang="es-ES" sz="2600"/>
              <a:t>El comerciante individual (no es sociedad)</a:t>
            </a:r>
            <a:endParaRPr/>
          </a:p>
          <a:p>
            <a:pPr marL="273050" lvl="0" indent="-273050" algn="just">
              <a:spcBef>
                <a:spcPts val="600"/>
              </a:spcBef>
              <a:spcAft>
                <a:spcPts val="600"/>
              </a:spcAft>
              <a:buClr>
                <a:schemeClr val="accent1"/>
              </a:buClr>
              <a:buSzPct val="76000"/>
              <a:buFont typeface="Wingdings 3"/>
              <a:buChar char=""/>
              <a:defRPr/>
            </a:pPr>
            <a:r>
              <a:rPr lang="es-ES" sz="2600"/>
              <a:t>Sociedades de la sección IV </a:t>
            </a:r>
            <a:r>
              <a:rPr lang="es-ES" sz="2600"/>
              <a:t> </a:t>
            </a:r>
            <a:r>
              <a:rPr lang="es-ES" sz="2600"/>
              <a:t>pueden subsanarse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410" name="1 Título" hidden="0"/>
          <p:cNvSpPr>
            <a:spLocks noChangeShapeType="1" noGrp="1"/>
          </p:cNvSpPr>
          <p:nvPr isPhoto="0" userDrawn="0">
            <p:ph type="title" hasCustomPrompt="0"/>
          </p:nvPr>
        </p:nvSpPr>
        <p:spPr bwMode="auto">
          <a:xfrm>
            <a:off x="1219200" y="2971800"/>
            <a:ext cx="6858000" cy="1066800"/>
          </a:xfrm>
          <a:prstGeom prst="rect">
            <a:avLst/>
          </a:prstGeom>
        </p:spPr>
        <p:txBody>
          <a:bodyPr lIns="91440" tIns="45720" rIns="91440" bIns="45720" anchor="t"/>
          <a:lstStyle>
            <a:lvl1pPr marL="0" indent="0" algn="l" defTabSz="914400">
              <a:lnSpc>
                <a:spcPct val="100000"/>
              </a:lnSpc>
              <a:buNone/>
              <a:defRPr sz="3200" b="0" i="0">
                <a:solidFill>
                  <a:schemeClr val="dk2"/>
                </a:solidFill>
                <a:latin typeface="Calibri"/>
              </a:defRPr>
            </a:lvl1pPr>
            <a:lvl2pPr marL="0" indent="0" algn="l" defTabSz="914400">
              <a:lnSpc>
                <a:spcPct val="100000"/>
              </a:lnSpc>
              <a:buNone/>
              <a:defRPr sz="3200" b="0" i="0">
                <a:solidFill>
                  <a:schemeClr val="dk2"/>
                </a:solidFill>
                <a:latin typeface="Calibri"/>
              </a:defRPr>
            </a:lvl2pPr>
            <a:lvl3pPr marL="0" indent="0" algn="l" defTabSz="914400">
              <a:lnSpc>
                <a:spcPct val="100000"/>
              </a:lnSpc>
              <a:buNone/>
              <a:defRPr sz="3200" b="0" i="0">
                <a:solidFill>
                  <a:schemeClr val="dk2"/>
                </a:solidFill>
                <a:latin typeface="Calibri"/>
              </a:defRPr>
            </a:lvl3pPr>
            <a:lvl4pPr marL="0" indent="0" algn="l" defTabSz="914400">
              <a:lnSpc>
                <a:spcPct val="100000"/>
              </a:lnSpc>
              <a:buNone/>
              <a:defRPr sz="3200" b="0" i="0">
                <a:solidFill>
                  <a:schemeClr val="dk2"/>
                </a:solidFill>
                <a:latin typeface="Calibri"/>
              </a:defRPr>
            </a:lvl4pPr>
            <a:lvl5pPr marL="0" indent="0" algn="l" defTabSz="914400">
              <a:lnSpc>
                <a:spcPct val="100000"/>
              </a:lnSpc>
              <a:buNone/>
              <a:defRPr sz="3200" b="0" i="0">
                <a:solidFill>
                  <a:schemeClr val="dk2"/>
                </a:solidFill>
                <a:latin typeface="Calibri"/>
              </a:defRPr>
            </a:lvl5pPr>
          </a:lstStyle>
          <a:p>
            <a:pPr marL="0" lvl="0" indent="0" algn="r">
              <a:buNone/>
              <a:defRPr/>
            </a:pPr>
            <a:r>
              <a:rPr lang="es-ES"/>
              <a:t>Efectos de la transformación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_rels/theme2.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Origen">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Arial"/>
        <a:cs typeface="Arial"/>
      </a:majorFont>
      <a:minorFont>
        <a:latin typeface="Calibri"/>
        <a:ea typeface="Arial"/>
        <a:cs typeface="Arial"/>
      </a:minorFont>
    </a:fontScheme>
    <a:fmtScheme name="Origen">
      <a:fillStyleLst>
        <a:solidFill>
          <a:schemeClr val="phClr"/>
        </a:solidFill>
        <a:gradFill>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r:embed="rId1">
            <a:duotone>
              <a:schemeClr val="phClr">
                <a:shade val="6000"/>
                <a:satMod val="120000"/>
              </a:schemeClr>
              <a:schemeClr val="phClr">
                <a:tint val="90000"/>
              </a:schemeClr>
            </a:duotone>
          </a:blip>
          <a:tile algn="tl" flip="x" sx="35000" sy="40000" tx="0" ty="0"/>
        </a:blip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rigen">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
      <a:majorFont>
        <a:latin typeface="Calibri"/>
        <a:ea typeface="Arial"/>
        <a:cs typeface="Arial"/>
      </a:majorFont>
      <a:minorFont>
        <a:latin typeface="Calibri"/>
        <a:ea typeface="Arial"/>
        <a:cs typeface="Arial"/>
      </a:minorFont>
    </a:fontScheme>
    <a:fmtScheme name="Origen">
      <a:fillStyleLst>
        <a:solidFill>
          <a:schemeClr val="phClr"/>
        </a:solidFill>
        <a:gradFill>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r:embed="rId1">
            <a:duotone>
              <a:schemeClr val="phClr">
                <a:shade val="6000"/>
                <a:satMod val="120000"/>
              </a:schemeClr>
              <a:schemeClr val="phClr">
                <a:tint val="90000"/>
              </a:schemeClr>
            </a:duotone>
          </a:blip>
          <a:tile algn="tl" flip="x" sx="35000" sy="40000" tx="0" ty="0"/>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ONLYOFFICE/7.0.0.127</Application>
  <DocSecurity>0</DocSecurity>
  <PresentationFormat>On-screen Show (4:3)</PresentationFormat>
  <Paragraphs>0</Paragraphs>
  <Slides>32</Slides>
  <Notes>32</Notes>
  <HiddenSlides>0</HiddenSlides>
  <MMClips>2</MMClips>
  <ScaleCrop>0</ScaleCrop>
  <HeadingPairs>
    <vt:vector size="4" baseType="variant">
      <vt:variant>
        <vt:lpstr>Theme</vt:lpstr>
      </vt:variant>
      <vt:variant>
        <vt:i4>1</vt:i4>
      </vt:variant>
      <vt:variant>
        <vt:lpstr>Slide Titles</vt:lpstr>
      </vt:variant>
      <vt:variant>
        <vt:i4>32</vt:i4>
      </vt:variant>
    </vt:vector>
  </HeadingPairs>
  <TitlesOfParts>
    <vt:vector size="3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dc:identifier/>
  <dc:language/>
  <cp:lastModifiedBy/>
  <cp:revision>2</cp:revision>
  <dcterms:modified xsi:type="dcterms:W3CDTF">2022-05-23T01:47:25Z</dcterms:modified>
  <cp:category/>
  <cp:contentStatus/>
  <cp:version/>
</cp:coreProperties>
</file>