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emf" ContentType="image/x-emf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s/slide35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27.xml" ContentType="application/vnd.openxmlformats-officedocument.presentationml.slide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s/slide40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slides/slide28.xml" ContentType="application/vnd.openxmlformats-officedocument.presentationml.slide+xml"/>
  <Override PartName="/ppt/theme/theme1.xml" ContentType="application/vnd.openxmlformats-officedocument.theme+xml"/>
  <Override PartName="/ppt/slides/slide41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viewProps.xml" ContentType="application/vnd.openxmlformats-officedocument.presentationml.viewProps+xml"/>
  <Override PartName="/ppt/slides/slide38.xml" ContentType="application/vnd.openxmlformats-officedocument.presentationml.slide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s/slide34.xml" ContentType="application/vnd.openxmlformats-officedocument.presentationml.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4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</p:sldIdLst>
  <p:sldSz cx="9144000" cy="6858000" type="screen4x3"/>
  <p:notesSz cx="9144000" cy="6858000"/>
  <p:defaultTextStyle>
    <a:lvl1pPr marL="0" indent="0" algn="l" defTabSz="914400">
      <a:lnSpc>
        <a:spcPct val="100000"/>
      </a:lnSpc>
      <a:buNone/>
      <a:defRPr lang="es-ES" sz="1800" b="0" i="0">
        <a:solidFill>
          <a:schemeClr val="dk1"/>
        </a:solidFill>
        <a:latin typeface="Arial"/>
        <a:ea typeface="Arial"/>
      </a:defRPr>
    </a:lvl1pPr>
    <a:lvl2pPr marL="457200" indent="0" algn="l" defTabSz="914400">
      <a:lnSpc>
        <a:spcPct val="100000"/>
      </a:lnSpc>
      <a:buNone/>
      <a:defRPr lang="es-ES" sz="1800" b="0" i="0">
        <a:solidFill>
          <a:schemeClr val="dk1"/>
        </a:solidFill>
        <a:latin typeface="Arial"/>
        <a:ea typeface="Arial"/>
      </a:defRPr>
    </a:lvl2pPr>
    <a:lvl3pPr marL="914400" indent="0" algn="l" defTabSz="914400">
      <a:lnSpc>
        <a:spcPct val="100000"/>
      </a:lnSpc>
      <a:buNone/>
      <a:defRPr lang="es-ES" sz="1800" b="0" i="0">
        <a:solidFill>
          <a:schemeClr val="dk1"/>
        </a:solidFill>
        <a:latin typeface="Arial"/>
        <a:ea typeface="Arial"/>
      </a:defRPr>
    </a:lvl3pPr>
    <a:lvl4pPr marL="1371600" indent="0" algn="l" defTabSz="914400">
      <a:lnSpc>
        <a:spcPct val="100000"/>
      </a:lnSpc>
      <a:buNone/>
      <a:defRPr lang="es-ES" sz="1800" b="0" i="0">
        <a:solidFill>
          <a:schemeClr val="dk1"/>
        </a:solidFill>
        <a:latin typeface="Arial"/>
        <a:ea typeface="Arial"/>
      </a:defRPr>
    </a:lvl4pPr>
    <a:lvl5pPr marL="1828800" indent="0" algn="l" defTabSz="914400">
      <a:lnSpc>
        <a:spcPct val="100000"/>
      </a:lnSpc>
      <a:buNone/>
      <a:defRPr lang="es-ES" sz="1800" b="0" i="0">
        <a:solidFill>
          <a:schemeClr val="dk1"/>
        </a:solidFill>
        <a:latin typeface="Arial"/>
        <a:ea typeface="Arial"/>
      </a:defRPr>
    </a:lvl5pPr>
    <a:lvl6pPr>
      <a:defRPr lang="es-ES" sz="1800"/>
    </a:lvl6pPr>
    <a:lvl7pPr>
      <a:defRPr lang="es-ES" sz="1800"/>
    </a:lvl7pPr>
    <a:lvl8pPr>
      <a:defRPr lang="es-ES" sz="1800"/>
    </a:lvl8pPr>
    <a:lvl9pPr>
      <a:defRPr lang="es-ES" sz="1800"/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notesMaster" Target="notesMasters/notesMaster1.xml"/><Relationship Id="rId46" Type="http://schemas.openxmlformats.org/officeDocument/2006/relationships/presProps" Target="presProps.xml" /><Relationship Id="rId47" Type="http://schemas.openxmlformats.org/officeDocument/2006/relationships/tableStyles" Target="tableStyles.xml" /><Relationship Id="rId4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 hidden="0"/>
          <p:cNvSpPr>
            <a:spLocks noGrp="1"/>
          </p:cNvSpPr>
          <p:nvPr isPhoto="0" userDrawn="0">
            <p:ph type="hdr" sz="quarter" hasCustomPrompt="0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idx="2" hasCustomPrompt="0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idx="3" hasCustomPrompt="0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 hidden="0"/>
          <p:cNvSpPr>
            <a:spLocks noGrp="1"/>
          </p:cNvSpPr>
          <p:nvPr isPhoto="0" userDrawn="0">
            <p:ph type="body" sz="quarter" idx="1" hasCustomPrompt="0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4" hasCustomPrompt="0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0" hasCustomPrompt="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 hidden="0"/>
          <p:cNvSpPr>
            <a:spLocks noChangeAspect="1" noGrp="1" noRot="1"/>
          </p:cNvSpPr>
          <p:nvPr isPhoto="0" userDrawn="0">
            <p:ph type="sldImg" hasCustomPrompt="0"/>
          </p:nvPr>
        </p:nvSpPr>
        <p:spPr bwMode="auto"/>
      </p:sp>
      <p:sp>
        <p:nvSpPr>
          <p:cNvPr id="3" name="Notes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Cuando hay fusion, las sociedades se disuelven para crear una nueva. En caso de absorcion, las sociedades son incorporadas al patrimonio de la adquirente, disolviendose estas luego de su incorporacion y quedando la sociedad A como unica </a:t>
            </a:r>
            <a:endParaRPr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0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and Object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6" name="Shape 1026" hidden="0"/>
          <p:cNvSpPr>
            <a:spLocks noChangeShapeType="1" noGrp="1"/>
          </p:cNvSpPr>
          <p:nvPr isPhoto="0" userDrawn="0">
            <p:ph type="title" idx="0" hasCustomPrompt="0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marL="0" lvl="0" indent="0">
              <a:buNone/>
              <a:defRPr/>
            </a:pPr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027" name="Shape 1027" hidden="0"/>
          <p:cNvSpPr>
            <a:spLocks noChangeShapeType="1" noGrp="1"/>
          </p:cNvSpPr>
          <p:nvPr isPhoto="0" userDrawn="0">
            <p:ph idx="1" hasCustomPrompt="0"/>
          </p:nvPr>
        </p:nvSpPr>
        <p:spPr bwMode="auto">
          <a:xfrm>
            <a:off x="457200" y="1219200"/>
            <a:ext cx="8229600" cy="4910136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273050" indent="0" algn="l" defTabSz="9144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76000"/>
              <a:buChar char=""/>
              <a:defRPr sz="2600" b="0" i="0">
                <a:solidFill>
                  <a:schemeClr val="dk1"/>
                </a:solidFill>
                <a:latin typeface="Calibri"/>
              </a:defRPr>
            </a:lvl1pPr>
            <a:lvl2pPr marL="547687" indent="274637" algn="l" defTabSz="914400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SzPct val="76000"/>
              <a:buChar char=""/>
              <a:defRPr sz="2300" b="0" i="0">
                <a:solidFill>
                  <a:schemeClr val="dk2"/>
                </a:solidFill>
                <a:latin typeface="Calibri"/>
              </a:defRPr>
            </a:lvl2pPr>
            <a:lvl3pPr marL="822325" indent="593725" algn="l" defTabSz="914400">
              <a:lnSpc>
                <a:spcPct val="100000"/>
              </a:lnSpc>
              <a:spcBef>
                <a:spcPts val="500"/>
              </a:spcBef>
              <a:buClr>
                <a:srgbClr val="BCBCBC"/>
              </a:buClr>
              <a:buSzPct val="76000"/>
              <a:buChar char=""/>
              <a:defRPr sz="2000" b="0" i="0">
                <a:solidFill>
                  <a:schemeClr val="dk1"/>
                </a:solidFill>
                <a:latin typeface="Calibri"/>
              </a:defRPr>
            </a:lvl3pPr>
            <a:lvl4pPr marL="1096962" indent="868362" algn="l" defTabSz="914400">
              <a:lnSpc>
                <a:spcPct val="100000"/>
              </a:lnSpc>
              <a:spcBef>
                <a:spcPts val="400"/>
              </a:spcBef>
              <a:buClr>
                <a:srgbClr val="8BA2B4"/>
              </a:buClr>
              <a:buSzPct val="70000"/>
              <a:buChar char=""/>
              <a:defRPr sz="1800" b="0" i="0">
                <a:solidFill>
                  <a:schemeClr val="dk1"/>
                </a:solidFill>
                <a:latin typeface="Calibri"/>
              </a:defRPr>
            </a:lvl4pPr>
            <a:lvl5pPr marL="1371600" indent="1143000" algn="l" defTabSz="914400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70000"/>
              <a:buChar char=""/>
              <a:defRPr sz="1600" b="0" i="0">
                <a:solidFill>
                  <a:schemeClr val="dk1"/>
                </a:solidFill>
                <a:latin typeface="Calibri"/>
              </a:defRPr>
            </a:lvl5pPr>
          </a:lstStyle>
          <a:p>
            <a:pPr marL="273050" lvl="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es-ES"/>
              <a:t>Haga clic para modificar el estilo de texto del patrón</a:t>
            </a:r>
            <a:endParaRPr/>
          </a:p>
          <a:p>
            <a:pPr marL="547687" lvl="1" indent="-273050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/>
            </a:pPr>
            <a:r>
              <a:rPr lang="es-ES"/>
              <a:t>Segundo nivel</a:t>
            </a:r>
            <a:endParaRPr/>
          </a:p>
          <a:p>
            <a:pPr marL="822325" lvl="2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/>
              <a:buChar char=""/>
              <a:defRPr/>
            </a:pPr>
            <a:r>
              <a:rPr lang="es-ES"/>
              <a:t>Tercer nivel</a:t>
            </a:r>
            <a:endParaRPr/>
          </a:p>
          <a:p>
            <a:pPr marL="1096962" lvl="3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/>
              <a:buChar char=""/>
              <a:defRPr/>
            </a:pPr>
            <a:r>
              <a:rPr lang="es-ES"/>
              <a:t>Cuarto nivel</a:t>
            </a:r>
            <a:endParaRPr/>
          </a:p>
          <a:p>
            <a:pPr marL="1371600" lvl="4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/>
            </a:pPr>
            <a:r>
              <a:rPr lang="es-ES"/>
              <a:t>Quinto nivel</a:t>
            </a:r>
            <a:endParaRPr/>
          </a:p>
        </p:txBody>
      </p:sp>
      <p:sp>
        <p:nvSpPr>
          <p:cNvPr id="1028" name="Shape 1028" hidden="0"/>
          <p:cNvSpPr>
            <a:spLocks noChangeShapeType="1" noGrp="1"/>
          </p:cNvSpPr>
          <p:nvPr isPhoto="0" userDrawn="0">
            <p:ph type="dt" idx="2" hasCustomPrompt="0"/>
          </p:nvPr>
        </p:nvSpPr>
        <p:spPr bwMode="auto">
          <a:xfrm>
            <a:off x="6400800" y="6356350"/>
            <a:ext cx="2289175" cy="365125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0" indent="0" algn="l" defTabSz="914400">
              <a:lnSpc>
                <a:spcPct val="100000"/>
              </a:lnSpc>
              <a:buNone/>
              <a:defRPr sz="1800" b="0" i="0">
                <a:solidFill>
                  <a:schemeClr val="dk1"/>
                </a:solidFill>
                <a:latin typeface="Calibri"/>
              </a:defRPr>
            </a:lvl1pPr>
            <a:lvl2pPr marL="457200" indent="0" algn="l" defTabSz="914400">
              <a:lnSpc>
                <a:spcPct val="100000"/>
              </a:lnSpc>
              <a:buNone/>
              <a:defRPr sz="1800" b="0" i="0">
                <a:solidFill>
                  <a:schemeClr val="dk1"/>
                </a:solidFill>
                <a:latin typeface="Calibri"/>
              </a:defRPr>
            </a:lvl2pPr>
            <a:lvl3pPr marL="914400" indent="0" algn="l" defTabSz="914400">
              <a:lnSpc>
                <a:spcPct val="100000"/>
              </a:lnSpc>
              <a:buNone/>
              <a:defRPr sz="1800" b="0" i="0">
                <a:solidFill>
                  <a:schemeClr val="dk1"/>
                </a:solidFill>
                <a:latin typeface="Calibri"/>
              </a:defRPr>
            </a:lvl3pPr>
            <a:lvl4pPr marL="1371600" indent="0" algn="l" defTabSz="914400">
              <a:lnSpc>
                <a:spcPct val="100000"/>
              </a:lnSpc>
              <a:buNone/>
              <a:defRPr sz="1800" b="0" i="0">
                <a:solidFill>
                  <a:schemeClr val="dk1"/>
                </a:solidFill>
                <a:latin typeface="Calibri"/>
              </a:defRPr>
            </a:lvl4pPr>
            <a:lvl5pPr marL="1828800" indent="0" algn="l" defTabSz="914400">
              <a:lnSpc>
                <a:spcPct val="100000"/>
              </a:lnSpc>
              <a:buNone/>
              <a:defRPr sz="1800" b="0" i="0">
                <a:solidFill>
                  <a:schemeClr val="dk1"/>
                </a:solidFill>
                <a:latin typeface="Calibri"/>
              </a:defRPr>
            </a:lvl5pPr>
          </a:lstStyle>
          <a:p>
            <a:pPr marL="0" lvl="0" indent="0">
              <a:buNone/>
              <a:defRPr/>
            </a:pPr>
            <a:endParaRPr lang="en-US" sz="1400"/>
          </a:p>
        </p:txBody>
      </p:sp>
      <p:sp>
        <p:nvSpPr>
          <p:cNvPr id="1029" name="Shape 1029" hidden="0"/>
          <p:cNvSpPr>
            <a:spLocks noChangeShapeType="1" noGrp="1"/>
          </p:cNvSpPr>
          <p:nvPr isPhoto="0" userDrawn="0">
            <p:ph type="ftr" idx="3" hasCustomPrompt="0"/>
          </p:nvPr>
        </p:nvSpPr>
        <p:spPr bwMode="auto">
          <a:xfrm>
            <a:off x="2898775" y="6356350"/>
            <a:ext cx="3505199" cy="365125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1030" name="Shape 1030" hidden="0"/>
          <p:cNvSpPr>
            <a:spLocks noChangeShapeType="1" noGrp="1"/>
          </p:cNvSpPr>
          <p:nvPr isPhoto="0" userDrawn="0">
            <p:ph type="sldNum" idx="4" hasCustomPrompt="0"/>
          </p:nvPr>
        </p:nvSpPr>
        <p:spPr bwMode="auto">
          <a:xfrm>
            <a:off x="612775" y="6356350"/>
            <a:ext cx="1981200" cy="365125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0" indent="0" algn="l" defTabSz="914400">
              <a:lnSpc>
                <a:spcPct val="100000"/>
              </a:lnSpc>
              <a:buNone/>
              <a:defRPr sz="1800" b="0" i="0">
                <a:solidFill>
                  <a:schemeClr val="dk1"/>
                </a:solidFill>
                <a:latin typeface="Calibri"/>
              </a:defRPr>
            </a:lvl1pPr>
            <a:lvl2pPr marL="457200" indent="0" algn="l" defTabSz="914400">
              <a:lnSpc>
                <a:spcPct val="100000"/>
              </a:lnSpc>
              <a:buNone/>
              <a:defRPr sz="1800" b="0" i="0">
                <a:solidFill>
                  <a:schemeClr val="dk1"/>
                </a:solidFill>
                <a:latin typeface="Calibri"/>
              </a:defRPr>
            </a:lvl2pPr>
            <a:lvl3pPr marL="914400" indent="0" algn="l" defTabSz="914400">
              <a:lnSpc>
                <a:spcPct val="100000"/>
              </a:lnSpc>
              <a:buNone/>
              <a:defRPr sz="1800" b="0" i="0">
                <a:solidFill>
                  <a:schemeClr val="dk1"/>
                </a:solidFill>
                <a:latin typeface="Calibri"/>
              </a:defRPr>
            </a:lvl3pPr>
            <a:lvl4pPr marL="1371600" indent="0" algn="l" defTabSz="914400">
              <a:lnSpc>
                <a:spcPct val="100000"/>
              </a:lnSpc>
              <a:buNone/>
              <a:defRPr sz="1800" b="0" i="0">
                <a:solidFill>
                  <a:schemeClr val="dk1"/>
                </a:solidFill>
                <a:latin typeface="Calibri"/>
              </a:defRPr>
            </a:lvl4pPr>
            <a:lvl5pPr marL="1828800" indent="0" algn="l" defTabSz="914400">
              <a:lnSpc>
                <a:spcPct val="100000"/>
              </a:lnSpc>
              <a:buNone/>
              <a:defRPr sz="1800" b="0" i="0">
                <a:solidFill>
                  <a:schemeClr val="dk1"/>
                </a:solidFill>
                <a:latin typeface="Calibri"/>
              </a:defRPr>
            </a:lvl5pPr>
          </a:lstStyle>
          <a:p>
            <a:pPr marL="0" lvl="0" indent="0">
              <a:buNone/>
              <a:defRPr/>
            </a:pPr>
            <a:fld id="{D038279B-FC19-497E-A7D1-5ADD9CAF016F}" type="slidenum">
              <a:rPr lang="es-ES" sz="1400">
                <a:solidFill>
                  <a:schemeClr val="dk2"/>
                </a:solidFill>
                <a:latin typeface="Calibri"/>
              </a:rPr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itle" userDrawn="1">
  <p:cSld name="1_Origen">
    <p:bg>
      <p:bgPr shadeToTitle="0">
        <a:solidFill>
          <a:schemeClr val="l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0" name="10 Rectángulo" hidden="0"/>
          <p:cNvSpPr>
            <a:spLocks noChangeShapeType="1" noGrp="1"/>
          </p:cNvSpPr>
          <p:nvPr isPhoto="0" userDrawn="0"/>
        </p:nvSpPr>
        <p:spPr bwMode="auto">
          <a:xfrm>
            <a:off x="904875" y="3648074"/>
            <a:ext cx="7315200" cy="1279525"/>
          </a:xfrm>
          <a:prstGeom prst="rect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 lIns="91440" tIns="45720" rIns="91440" bIns="45720" anchor="ctr" anchorCtr="0"/>
          <a:lstStyle/>
          <a:p>
            <a:pPr>
              <a:defRPr/>
            </a:pPr>
            <a:endParaRPr/>
          </a:p>
        </p:txBody>
      </p:sp>
      <p:sp>
        <p:nvSpPr>
          <p:cNvPr id="2051" name="11 Rectángulo" hidden="0"/>
          <p:cNvSpPr>
            <a:spLocks noChangeShapeType="1" noGrp="1"/>
          </p:cNvSpPr>
          <p:nvPr isPhoto="0" userDrawn="0"/>
        </p:nvSpPr>
        <p:spPr bwMode="auto">
          <a:xfrm>
            <a:off x="914400" y="5048250"/>
            <a:ext cx="7315200" cy="685800"/>
          </a:xfrm>
          <a:prstGeom prst="rect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  <p:txBody>
          <a:bodyPr lIns="91440" tIns="45720" rIns="91440" bIns="45720" anchor="ctr" anchorCtr="0"/>
          <a:lstStyle/>
          <a:p>
            <a:pPr>
              <a:defRPr/>
            </a:pPr>
            <a:endParaRPr/>
          </a:p>
        </p:txBody>
      </p:sp>
      <p:sp>
        <p:nvSpPr>
          <p:cNvPr id="2052" name="12 Rectángulo" hidden="0"/>
          <p:cNvSpPr>
            <a:spLocks noChangeShapeType="1" noGrp="1"/>
          </p:cNvSpPr>
          <p:nvPr isPhoto="0" userDrawn="0"/>
        </p:nvSpPr>
        <p:spPr bwMode="auto">
          <a:xfrm>
            <a:off x="904875" y="3648074"/>
            <a:ext cx="228600" cy="1279525"/>
          </a:xfrm>
          <a:prstGeom prst="rect">
            <a:avLst/>
          </a:prstGeom>
          <a:solidFill>
            <a:schemeClr val="accent1"/>
          </a:solidFill>
        </p:spPr>
        <p:txBody>
          <a:bodyPr lIns="91440" tIns="45720" rIns="91440" bIns="45720" anchor="ctr" anchorCtr="0"/>
          <a:lstStyle/>
          <a:p>
            <a:pPr>
              <a:defRPr/>
            </a:pPr>
            <a:endParaRPr/>
          </a:p>
        </p:txBody>
      </p:sp>
      <p:sp>
        <p:nvSpPr>
          <p:cNvPr id="2053" name="14 Rectángulo" hidden="0"/>
          <p:cNvSpPr>
            <a:spLocks noChangeShapeType="1" noGrp="1"/>
          </p:cNvSpPr>
          <p:nvPr isPhoto="0" userDrawn="0"/>
        </p:nvSpPr>
        <p:spPr bwMode="auto"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</p:spPr>
        <p:txBody>
          <a:bodyPr lIns="91440" tIns="45720" rIns="91440" bIns="45720" anchor="ctr" anchorCtr="0"/>
          <a:lstStyle/>
          <a:p>
            <a:pPr>
              <a:defRPr/>
            </a:pPr>
            <a:endParaRPr/>
          </a:p>
        </p:txBody>
      </p:sp>
      <p:sp>
        <p:nvSpPr>
          <p:cNvPr id="2054" name="21 Marcador de título" hidden="0"/>
          <p:cNvSpPr>
            <a:spLocks noChangeShapeType="1" noGrp="1"/>
          </p:cNvSpPr>
          <p:nvPr isPhoto="0" userDrawn="0">
            <p:ph type="title" idx="0" hasCustomPrompt="0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marL="0" lvl="0" indent="0">
              <a:buNone/>
              <a:defRPr/>
            </a:pPr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055" name="12 Marcador de texto" hidden="0"/>
          <p:cNvSpPr>
            <a:spLocks noChangeShapeType="1" noGrp="1"/>
          </p:cNvSpPr>
          <p:nvPr isPhoto="0" userDrawn="0">
            <p:ph type="body" idx="1" hasCustomPrompt="0"/>
          </p:nvPr>
        </p:nvSpPr>
        <p:spPr bwMode="auto">
          <a:xfrm>
            <a:off x="457200" y="1219200"/>
            <a:ext cx="8229600" cy="4910136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273050" lvl="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es-ES"/>
              <a:t>Haga clic para modificar el estilo de texto del patrón</a:t>
            </a:r>
            <a:endParaRPr/>
          </a:p>
          <a:p>
            <a:pPr marL="547687" lvl="1" indent="-273050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/>
            </a:pPr>
            <a:r>
              <a:rPr lang="es-ES"/>
              <a:t>Segundo nivel</a:t>
            </a:r>
            <a:endParaRPr/>
          </a:p>
          <a:p>
            <a:pPr marL="822325" lvl="2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/>
              <a:buChar char=""/>
              <a:defRPr/>
            </a:pPr>
            <a:r>
              <a:rPr lang="es-ES"/>
              <a:t>Tercer nivel</a:t>
            </a:r>
            <a:endParaRPr/>
          </a:p>
          <a:p>
            <a:pPr marL="1096962" lvl="3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/>
              <a:buChar char=""/>
              <a:defRPr/>
            </a:pPr>
            <a:r>
              <a:rPr lang="es-ES"/>
              <a:t>Cuarto nivel</a:t>
            </a:r>
            <a:endParaRPr/>
          </a:p>
          <a:p>
            <a:pPr marL="1371600" lvl="4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/>
            </a:pPr>
            <a:r>
              <a:rPr lang="es-ES"/>
              <a:t>Quinto nivel</a:t>
            </a:r>
            <a:endParaRPr/>
          </a:p>
        </p:txBody>
      </p:sp>
      <p:sp>
        <p:nvSpPr>
          <p:cNvPr id="2056" name="27 Marcador de fecha" hidden="0"/>
          <p:cNvSpPr>
            <a:spLocks noChangeShapeType="1" noGrp="1"/>
          </p:cNvSpPr>
          <p:nvPr isPhoto="0" userDrawn="0">
            <p:ph type="dt" idx="2" hasCustomPrompt="0"/>
          </p:nvPr>
        </p:nvSpPr>
        <p:spPr bwMode="auto">
          <a:xfrm>
            <a:off x="6400800" y="6354762"/>
            <a:ext cx="2286000" cy="366712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>
              <a:buNone/>
              <a:defRPr/>
            </a:pPr>
            <a:r>
              <a:rPr sz="1400">
                <a:solidFill>
                  <a:schemeClr val="dk2"/>
                </a:solidFill>
                <a:latin typeface="Calibri"/>
              </a:rPr>
              <a:t>*</a:t>
            </a:r>
            <a:endParaRPr/>
          </a:p>
        </p:txBody>
      </p:sp>
      <p:sp>
        <p:nvSpPr>
          <p:cNvPr id="2057" name="16 Marcador de pie de página" hidden="0"/>
          <p:cNvSpPr>
            <a:spLocks noChangeShapeType="1" noGrp="1"/>
          </p:cNvSpPr>
          <p:nvPr isPhoto="0" userDrawn="0">
            <p:ph type="ftr" idx="3" hasCustomPrompt="0"/>
          </p:nvPr>
        </p:nvSpPr>
        <p:spPr bwMode="auto">
          <a:xfrm>
            <a:off x="2898775" y="6354762"/>
            <a:ext cx="3475037" cy="366712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2058" name="28 Marcador de número de diapositiva" hidden="0"/>
          <p:cNvSpPr>
            <a:spLocks noChangeShapeType="1" noGrp="1"/>
          </p:cNvSpPr>
          <p:nvPr isPhoto="0" userDrawn="0">
            <p:ph type="sldNum" idx="4" hasCustomPrompt="0"/>
          </p:nvPr>
        </p:nvSpPr>
        <p:spPr bwMode="auto">
          <a:xfrm>
            <a:off x="1216025" y="6354762"/>
            <a:ext cx="1219200" cy="366712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>
              <a:buNone/>
              <a:defRPr/>
            </a:pPr>
            <a:fld id="{D038279B-FC19-497E-A7D1-5ADD9CAF016F}" type="slidenum">
              <a:rPr lang="es-ES" sz="1400">
                <a:solidFill>
                  <a:schemeClr val="dk2"/>
                </a:solidFill>
                <a:latin typeface="Calibri"/>
              </a:rPr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itle" userDrawn="1">
  <p:cSld name="2_Origen">
    <p:bg>
      <p:bgPr shadeToTitle="0">
        <a:solidFill>
          <a:schemeClr val="lt2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74" name="10 Rectángulo" hidden="0"/>
          <p:cNvSpPr>
            <a:spLocks noChangeShapeType="1" noGrp="1"/>
          </p:cNvSpPr>
          <p:nvPr isPhoto="0" userDrawn="0"/>
        </p:nvSpPr>
        <p:spPr bwMode="auto">
          <a:xfrm>
            <a:off x="914400" y="2819400"/>
            <a:ext cx="7315200" cy="1279525"/>
          </a:xfrm>
          <a:prstGeom prst="rect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 lIns="91440" tIns="45720" rIns="91440" bIns="45720" anchor="ctr" anchorCtr="0"/>
          <a:lstStyle/>
          <a:p>
            <a:pPr>
              <a:defRPr/>
            </a:pPr>
            <a:endParaRPr/>
          </a:p>
        </p:txBody>
      </p:sp>
      <p:sp>
        <p:nvSpPr>
          <p:cNvPr id="3075" name="11 Rectángulo" hidden="0"/>
          <p:cNvSpPr>
            <a:spLocks noChangeShapeType="1" noGrp="1"/>
          </p:cNvSpPr>
          <p:nvPr isPhoto="0" userDrawn="0"/>
        </p:nvSpPr>
        <p:spPr bwMode="auto"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</p:spPr>
        <p:txBody>
          <a:bodyPr lIns="91440" tIns="45720" rIns="91440" bIns="45720" anchor="ctr" anchorCtr="0"/>
          <a:lstStyle/>
          <a:p>
            <a:pPr>
              <a:defRPr/>
            </a:pPr>
            <a:endParaRPr/>
          </a:p>
        </p:txBody>
      </p:sp>
      <p:sp>
        <p:nvSpPr>
          <p:cNvPr id="3076" name="21 Marcador de título" hidden="0"/>
          <p:cNvSpPr>
            <a:spLocks noChangeShapeType="1" noGrp="1"/>
          </p:cNvSpPr>
          <p:nvPr isPhoto="0" userDrawn="0">
            <p:ph type="title" idx="0" hasCustomPrompt="0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marL="0" lvl="0" indent="0">
              <a:buNone/>
              <a:defRPr/>
            </a:pPr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077" name="12 Marcador de texto" hidden="0"/>
          <p:cNvSpPr>
            <a:spLocks noChangeShapeType="1" noGrp="1"/>
          </p:cNvSpPr>
          <p:nvPr isPhoto="0" userDrawn="0">
            <p:ph type="body" idx="1" hasCustomPrompt="0"/>
          </p:nvPr>
        </p:nvSpPr>
        <p:spPr bwMode="auto">
          <a:xfrm>
            <a:off x="457200" y="1219200"/>
            <a:ext cx="8229600" cy="4910136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273050" lvl="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es-ES"/>
              <a:t>Haga clic para modificar el estilo de texto del patrón</a:t>
            </a:r>
            <a:endParaRPr/>
          </a:p>
          <a:p>
            <a:pPr marL="547687" lvl="1" indent="-273050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/>
            </a:pPr>
            <a:r>
              <a:rPr lang="es-ES"/>
              <a:t>Segundo nivel</a:t>
            </a:r>
            <a:endParaRPr/>
          </a:p>
          <a:p>
            <a:pPr marL="822325" lvl="2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/>
              <a:buChar char=""/>
              <a:defRPr/>
            </a:pPr>
            <a:r>
              <a:rPr lang="es-ES"/>
              <a:t>Tercer nivel</a:t>
            </a:r>
            <a:endParaRPr/>
          </a:p>
          <a:p>
            <a:pPr marL="1096962" lvl="3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/>
              <a:buChar char=""/>
              <a:defRPr/>
            </a:pPr>
            <a:r>
              <a:rPr lang="es-ES"/>
              <a:t>Cuarto nivel</a:t>
            </a:r>
            <a:endParaRPr/>
          </a:p>
          <a:p>
            <a:pPr marL="1371600" lvl="4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/>
            </a:pPr>
            <a:r>
              <a:rPr lang="es-ES"/>
              <a:t>Quinto nivel</a:t>
            </a:r>
            <a:endParaRPr/>
          </a:p>
        </p:txBody>
      </p:sp>
      <p:sp>
        <p:nvSpPr>
          <p:cNvPr id="3078" name="3 Marcador de fecha" hidden="0"/>
          <p:cNvSpPr>
            <a:spLocks noChangeShapeType="1" noGrp="1"/>
          </p:cNvSpPr>
          <p:nvPr isPhoto="0" userDrawn="0">
            <p:ph type="dt" idx="2" hasCustomPrompt="0"/>
          </p:nvPr>
        </p:nvSpPr>
        <p:spPr bwMode="auto">
          <a:xfrm>
            <a:off x="6400800" y="6354762"/>
            <a:ext cx="2286000" cy="366712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>
              <a:buNone/>
              <a:defRPr/>
            </a:pPr>
            <a:r>
              <a:rPr sz="1400">
                <a:solidFill>
                  <a:schemeClr val="dk2"/>
                </a:solidFill>
                <a:latin typeface="Calibri"/>
              </a:rPr>
              <a:t>*</a:t>
            </a:r>
            <a:endParaRPr/>
          </a:p>
        </p:txBody>
      </p:sp>
      <p:sp>
        <p:nvSpPr>
          <p:cNvPr id="3079" name="4 Marcador de pie de página" hidden="0"/>
          <p:cNvSpPr>
            <a:spLocks noChangeShapeType="1" noGrp="1"/>
          </p:cNvSpPr>
          <p:nvPr isPhoto="0" userDrawn="0">
            <p:ph type="ftr" idx="3" hasCustomPrompt="0"/>
          </p:nvPr>
        </p:nvSpPr>
        <p:spPr bwMode="auto">
          <a:xfrm>
            <a:off x="2898775" y="6354762"/>
            <a:ext cx="3475037" cy="366712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3080" name="5 Marcador de número de diapositiva" hidden="0"/>
          <p:cNvSpPr>
            <a:spLocks noChangeShapeType="1" noGrp="1"/>
          </p:cNvSpPr>
          <p:nvPr isPhoto="0" userDrawn="0">
            <p:ph type="sldNum" idx="4" hasCustomPrompt="0"/>
          </p:nvPr>
        </p:nvSpPr>
        <p:spPr bwMode="auto">
          <a:xfrm>
            <a:off x="1069975" y="6354762"/>
            <a:ext cx="1520825" cy="366712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>
              <a:buNone/>
              <a:defRPr/>
            </a:pPr>
            <a:fld id="{D038279B-FC19-497E-A7D1-5ADD9CAF016F}" type="slidenum">
              <a:rPr lang="es-ES" sz="1400">
                <a:solidFill>
                  <a:schemeClr val="dk2"/>
                </a:solidFill>
                <a:latin typeface="Calibri"/>
              </a:rPr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itle" userDrawn="1">
  <p:cSld name="3_Origen">
    <p:bg>
      <p:bgPr shadeToTitle="0">
        <a:solidFill>
          <a:schemeClr val="l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98" name="27 Conector recto" hidden="0"/>
          <p:cNvSpPr>
            <a:spLocks noChangeShapeType="1" noGrp="1"/>
          </p:cNvSpPr>
          <p:nvPr isPhoto="0" userDrawn="0"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4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4099" name="28 Conector recto" hidden="0"/>
          <p:cNvSpPr>
            <a:spLocks noChangeShapeType="1" noGrp="1"/>
          </p:cNvSpPr>
          <p:nvPr isPhoto="0" userDrawn="0"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4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4100" name="9 Triángulo isósceles" hidden="0"/>
          <p:cNvSpPr>
            <a:spLocks noChangeShapeType="1" noGrp="1"/>
          </p:cNvSpPr>
          <p:nvPr isPhoto="0" userDrawn="0"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</p:spPr>
        <p:txBody>
          <a:bodyPr lIns="91440" tIns="45720" rIns="91440" bIns="45720" anchor="ctr" anchorCtr="0"/>
          <a:lstStyle/>
          <a:p>
            <a:pPr>
              <a:defRPr/>
            </a:pPr>
            <a:endParaRPr/>
          </a:p>
        </p:txBody>
      </p:sp>
      <p:sp>
        <p:nvSpPr>
          <p:cNvPr id="4101" name="10 Triángulo isósceles" hidden="0"/>
          <p:cNvSpPr>
            <a:spLocks noChangeShapeType="1" noGrp="1"/>
          </p:cNvSpPr>
          <p:nvPr isPhoto="0" userDrawn="0"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</p:spPr>
        <p:txBody>
          <a:bodyPr lIns="91440" tIns="45720" rIns="91440" bIns="45720" anchor="ctr" anchorCtr="0"/>
          <a:lstStyle/>
          <a:p>
            <a:pPr>
              <a:defRPr/>
            </a:pPr>
            <a:endParaRPr/>
          </a:p>
        </p:txBody>
      </p:sp>
      <p:sp>
        <p:nvSpPr>
          <p:cNvPr id="4102" name="21 Marcador de título" hidden="0"/>
          <p:cNvSpPr>
            <a:spLocks noChangeShapeType="1" noGrp="1"/>
          </p:cNvSpPr>
          <p:nvPr isPhoto="0" userDrawn="0">
            <p:ph type="title" idx="0" hasCustomPrompt="0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marL="0" lvl="0" indent="0">
              <a:buNone/>
              <a:defRPr/>
            </a:pPr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103" name="12 Marcador de texto" hidden="0"/>
          <p:cNvSpPr>
            <a:spLocks noChangeShapeType="1" noGrp="1"/>
          </p:cNvSpPr>
          <p:nvPr isPhoto="0" userDrawn="0">
            <p:ph type="body" idx="1" hasCustomPrompt="0"/>
          </p:nvPr>
        </p:nvSpPr>
        <p:spPr bwMode="auto">
          <a:xfrm>
            <a:off x="457200" y="1219200"/>
            <a:ext cx="8229600" cy="4910136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273050" lvl="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es-ES"/>
              <a:t>Haga clic para modificar el estilo de texto del patrón</a:t>
            </a:r>
            <a:endParaRPr/>
          </a:p>
          <a:p>
            <a:pPr marL="547687" lvl="1" indent="-273050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/>
            </a:pPr>
            <a:r>
              <a:rPr lang="es-ES"/>
              <a:t>Segundo nivel</a:t>
            </a:r>
            <a:endParaRPr/>
          </a:p>
          <a:p>
            <a:pPr marL="822325" lvl="2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/>
              <a:buChar char=""/>
              <a:defRPr/>
            </a:pPr>
            <a:r>
              <a:rPr lang="es-ES"/>
              <a:t>Tercer nivel</a:t>
            </a:r>
            <a:endParaRPr/>
          </a:p>
          <a:p>
            <a:pPr marL="1096962" lvl="3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/>
              <a:buChar char=""/>
              <a:defRPr/>
            </a:pPr>
            <a:r>
              <a:rPr lang="es-ES"/>
              <a:t>Cuarto nivel</a:t>
            </a:r>
            <a:endParaRPr/>
          </a:p>
          <a:p>
            <a:pPr marL="1371600" lvl="4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/>
            </a:pPr>
            <a:r>
              <a:rPr lang="es-ES"/>
              <a:t>Quinto nivel</a:t>
            </a:r>
            <a:endParaRPr/>
          </a:p>
        </p:txBody>
      </p:sp>
      <p:sp>
        <p:nvSpPr>
          <p:cNvPr id="4104" name="2 Marcador de fecha" hidden="0"/>
          <p:cNvSpPr>
            <a:spLocks noChangeShapeType="1" noGrp="1"/>
          </p:cNvSpPr>
          <p:nvPr isPhoto="0" userDrawn="0">
            <p:ph type="dt" idx="2" hasCustomPrompt="0"/>
          </p:nvPr>
        </p:nvSpPr>
        <p:spPr bwMode="auto">
          <a:xfrm>
            <a:off x="6400800" y="6356350"/>
            <a:ext cx="2289175" cy="365125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>
              <a:buNone/>
              <a:defRPr/>
            </a:pPr>
            <a:r>
              <a:rPr sz="1400">
                <a:solidFill>
                  <a:schemeClr val="dk2"/>
                </a:solidFill>
                <a:latin typeface="Calibri"/>
              </a:rPr>
              <a:t>*</a:t>
            </a:r>
            <a:endParaRPr/>
          </a:p>
        </p:txBody>
      </p:sp>
      <p:sp>
        <p:nvSpPr>
          <p:cNvPr id="4105" name="3 Marcador de pie de página" hidden="0"/>
          <p:cNvSpPr>
            <a:spLocks noChangeShapeType="1" noGrp="1"/>
          </p:cNvSpPr>
          <p:nvPr isPhoto="0" userDrawn="0">
            <p:ph type="ftr" idx="3" hasCustomPrompt="0"/>
          </p:nvPr>
        </p:nvSpPr>
        <p:spPr bwMode="auto">
          <a:xfrm>
            <a:off x="2898775" y="6356350"/>
            <a:ext cx="3505199" cy="365125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4106" name="4 Marcador de número de diapositiva" hidden="0"/>
          <p:cNvSpPr>
            <a:spLocks noChangeShapeType="1" noGrp="1"/>
          </p:cNvSpPr>
          <p:nvPr isPhoto="0" userDrawn="0">
            <p:ph type="sldNum" idx="4" hasCustomPrompt="0"/>
          </p:nvPr>
        </p:nvSpPr>
        <p:spPr bwMode="auto">
          <a:xfrm>
            <a:off x="612775" y="6356350"/>
            <a:ext cx="1981200" cy="365125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>
              <a:buNone/>
              <a:defRPr/>
            </a:pPr>
            <a:fld id="{D038279B-FC19-497E-A7D1-5ADD9CAF016F}" type="slidenum">
              <a:rPr lang="es-ES" sz="1400">
                <a:solidFill>
                  <a:schemeClr val="dk2"/>
                </a:solidFill>
                <a:latin typeface="Calibri"/>
              </a:rPr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itle" userDrawn="1">
  <p:cSld name="4_Origen">
    <p:bg>
      <p:bgPr shadeToTitle="0">
        <a:solidFill>
          <a:schemeClr val="l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22" name="10 Conector recto" hidden="0"/>
          <p:cNvSpPr>
            <a:spLocks noChangeShapeType="1" noGrp="1"/>
          </p:cNvSpPr>
          <p:nvPr isPhoto="0" userDrawn="0"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4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5123" name="11 Triángulo isósceles" hidden="0"/>
          <p:cNvSpPr>
            <a:spLocks noChangeShapeType="1" noGrp="1"/>
          </p:cNvSpPr>
          <p:nvPr isPhoto="0" userDrawn="0"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</p:spPr>
        <p:txBody>
          <a:bodyPr lIns="91440" tIns="45720" rIns="91440" bIns="45720" anchor="ctr" anchorCtr="0"/>
          <a:lstStyle/>
          <a:p>
            <a:pPr>
              <a:defRPr/>
            </a:pPr>
            <a:endParaRPr/>
          </a:p>
        </p:txBody>
      </p:sp>
      <p:sp>
        <p:nvSpPr>
          <p:cNvPr id="5124" name="21 Marcador de título" hidden="0"/>
          <p:cNvSpPr>
            <a:spLocks noChangeShapeType="1" noGrp="1"/>
          </p:cNvSpPr>
          <p:nvPr isPhoto="0" userDrawn="0">
            <p:ph type="title" idx="0" hasCustomPrompt="0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marL="0" lvl="0" indent="0">
              <a:buNone/>
              <a:defRPr/>
            </a:pPr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5125" name="12 Marcador de texto" hidden="0"/>
          <p:cNvSpPr>
            <a:spLocks noChangeShapeType="1" noGrp="1"/>
          </p:cNvSpPr>
          <p:nvPr isPhoto="0" userDrawn="0">
            <p:ph type="body" idx="1" hasCustomPrompt="0"/>
          </p:nvPr>
        </p:nvSpPr>
        <p:spPr bwMode="auto">
          <a:xfrm>
            <a:off x="457200" y="1219200"/>
            <a:ext cx="8229600" cy="4910136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273050" lvl="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es-ES"/>
              <a:t>Haga clic para modificar el estilo de texto del patrón</a:t>
            </a:r>
            <a:endParaRPr/>
          </a:p>
          <a:p>
            <a:pPr marL="547687" lvl="1" indent="-273050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/>
            </a:pPr>
            <a:r>
              <a:rPr lang="es-ES"/>
              <a:t>Segundo nivel</a:t>
            </a:r>
            <a:endParaRPr/>
          </a:p>
          <a:p>
            <a:pPr marL="822325" lvl="2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/>
              <a:buChar char=""/>
              <a:defRPr/>
            </a:pPr>
            <a:r>
              <a:rPr lang="es-ES"/>
              <a:t>Tercer nivel</a:t>
            </a:r>
            <a:endParaRPr/>
          </a:p>
          <a:p>
            <a:pPr marL="1096962" lvl="3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/>
              <a:buChar char=""/>
              <a:defRPr/>
            </a:pPr>
            <a:r>
              <a:rPr lang="es-ES"/>
              <a:t>Cuarto nivel</a:t>
            </a:r>
            <a:endParaRPr/>
          </a:p>
          <a:p>
            <a:pPr marL="1371600" lvl="4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/>
            </a:pPr>
            <a:r>
              <a:rPr lang="es-ES"/>
              <a:t>Quinto nivel</a:t>
            </a:r>
            <a:endParaRPr/>
          </a:p>
        </p:txBody>
      </p:sp>
      <p:sp>
        <p:nvSpPr>
          <p:cNvPr id="5126" name="1 Marcador de fecha" hidden="0"/>
          <p:cNvSpPr>
            <a:spLocks noChangeShapeType="1" noGrp="1"/>
          </p:cNvSpPr>
          <p:nvPr isPhoto="0" userDrawn="0">
            <p:ph type="dt" idx="2" hasCustomPrompt="0"/>
          </p:nvPr>
        </p:nvSpPr>
        <p:spPr bwMode="auto">
          <a:xfrm>
            <a:off x="6400800" y="6356350"/>
            <a:ext cx="2289175" cy="365125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>
              <a:buNone/>
              <a:defRPr/>
            </a:pPr>
            <a:r>
              <a:rPr sz="1400">
                <a:solidFill>
                  <a:schemeClr val="dk2"/>
                </a:solidFill>
                <a:latin typeface="Calibri"/>
              </a:rPr>
              <a:t>*</a:t>
            </a:r>
            <a:endParaRPr/>
          </a:p>
        </p:txBody>
      </p:sp>
      <p:sp>
        <p:nvSpPr>
          <p:cNvPr id="5127" name="2 Marcador de pie de página" hidden="0"/>
          <p:cNvSpPr>
            <a:spLocks noChangeShapeType="1" noGrp="1"/>
          </p:cNvSpPr>
          <p:nvPr isPhoto="0" userDrawn="0">
            <p:ph type="ftr" idx="3" hasCustomPrompt="0"/>
          </p:nvPr>
        </p:nvSpPr>
        <p:spPr bwMode="auto">
          <a:xfrm>
            <a:off x="2898775" y="6356350"/>
            <a:ext cx="3505199" cy="365125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5128" name="3 Marcador de número de diapositiva" hidden="0"/>
          <p:cNvSpPr>
            <a:spLocks noChangeShapeType="1" noGrp="1"/>
          </p:cNvSpPr>
          <p:nvPr isPhoto="0" userDrawn="0">
            <p:ph type="sldNum" idx="4" hasCustomPrompt="0"/>
          </p:nvPr>
        </p:nvSpPr>
        <p:spPr bwMode="auto">
          <a:xfrm>
            <a:off x="612775" y="6356350"/>
            <a:ext cx="1981200" cy="365125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>
              <a:buNone/>
              <a:defRPr/>
            </a:pPr>
            <a:fld id="{D038279B-FC19-497E-A7D1-5ADD9CAF016F}" type="slidenum">
              <a:rPr lang="es-ES" sz="1400">
                <a:solidFill>
                  <a:schemeClr val="dk2"/>
                </a:solidFill>
                <a:latin typeface="Calibri"/>
              </a:rPr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itle" userDrawn="1">
  <p:cSld name="5_Origen">
    <p:bg>
      <p:bgPr shadeToTitle="0">
        <a:solidFill>
          <a:schemeClr val="l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10 Conector recto" hidden="0"/>
          <p:cNvSpPr>
            <a:spLocks noChangeShapeType="1" noGrp="1"/>
          </p:cNvSpPr>
          <p:nvPr isPhoto="0" userDrawn="0"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4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6147" name="11 Conector recto" hidden="0"/>
          <p:cNvSpPr>
            <a:spLocks noChangeShapeType="1" noGrp="1"/>
          </p:cNvSpPr>
          <p:nvPr isPhoto="0" userDrawn="0"/>
        </p:nvSpPr>
        <p:spPr bwMode="auto">
          <a:xfrm rot="5400000">
            <a:off x="3160712" y="3324225"/>
            <a:ext cx="6035675" cy="0"/>
          </a:xfrm>
          <a:prstGeom prst="line">
            <a:avLst/>
          </a:prstGeom>
          <a:noFill/>
          <a:ln w="9524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6148" name="12 Triángulo isósceles" hidden="0"/>
          <p:cNvSpPr>
            <a:spLocks noChangeShapeType="1" noGrp="1"/>
          </p:cNvSpPr>
          <p:nvPr isPhoto="0" userDrawn="0"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</p:spPr>
        <p:txBody>
          <a:bodyPr lIns="91440" tIns="45720" rIns="91440" bIns="45720" anchor="ctr" anchorCtr="0"/>
          <a:lstStyle/>
          <a:p>
            <a:pPr>
              <a:defRPr/>
            </a:pPr>
            <a:endParaRPr/>
          </a:p>
        </p:txBody>
      </p:sp>
      <p:sp>
        <p:nvSpPr>
          <p:cNvPr id="6149" name="21 Marcador de título" hidden="0"/>
          <p:cNvSpPr>
            <a:spLocks noChangeShapeType="1" noGrp="1"/>
          </p:cNvSpPr>
          <p:nvPr isPhoto="0" userDrawn="0">
            <p:ph type="title" idx="0" hasCustomPrompt="0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marL="0" lvl="0" indent="0">
              <a:buNone/>
              <a:defRPr/>
            </a:pPr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6150" name="12 Marcador de texto" hidden="0"/>
          <p:cNvSpPr>
            <a:spLocks noChangeShapeType="1" noGrp="1"/>
          </p:cNvSpPr>
          <p:nvPr isPhoto="0" userDrawn="0">
            <p:ph type="body" idx="1" hasCustomPrompt="0"/>
          </p:nvPr>
        </p:nvSpPr>
        <p:spPr bwMode="auto">
          <a:xfrm>
            <a:off x="457200" y="1219200"/>
            <a:ext cx="8229600" cy="4910136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273050" lvl="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es-ES"/>
              <a:t>Haga clic para modificar el estilo de texto del patrón</a:t>
            </a:r>
            <a:endParaRPr/>
          </a:p>
          <a:p>
            <a:pPr marL="547687" lvl="1" indent="-273050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/>
            </a:pPr>
            <a:r>
              <a:rPr lang="es-ES"/>
              <a:t>Segundo nivel</a:t>
            </a:r>
            <a:endParaRPr/>
          </a:p>
          <a:p>
            <a:pPr marL="822325" lvl="2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/>
              <a:buChar char=""/>
              <a:defRPr/>
            </a:pPr>
            <a:r>
              <a:rPr lang="es-ES"/>
              <a:t>Tercer nivel</a:t>
            </a:r>
            <a:endParaRPr/>
          </a:p>
          <a:p>
            <a:pPr marL="1096962" lvl="3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/>
              <a:buChar char=""/>
              <a:defRPr/>
            </a:pPr>
            <a:r>
              <a:rPr lang="es-ES"/>
              <a:t>Cuarto nivel</a:t>
            </a:r>
            <a:endParaRPr/>
          </a:p>
          <a:p>
            <a:pPr marL="1371600" lvl="4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/>
            </a:pPr>
            <a:r>
              <a:rPr lang="es-ES"/>
              <a:t>Quinto nivel</a:t>
            </a:r>
            <a:endParaRPr/>
          </a:p>
        </p:txBody>
      </p:sp>
      <p:sp>
        <p:nvSpPr>
          <p:cNvPr id="6151" name="4 Marcador de fecha" hidden="0"/>
          <p:cNvSpPr>
            <a:spLocks noChangeShapeType="1" noGrp="1"/>
          </p:cNvSpPr>
          <p:nvPr isPhoto="0" userDrawn="0">
            <p:ph type="dt" idx="2" hasCustomPrompt="0"/>
          </p:nvPr>
        </p:nvSpPr>
        <p:spPr bwMode="auto">
          <a:xfrm>
            <a:off x="6400800" y="6356350"/>
            <a:ext cx="2289175" cy="365125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>
              <a:buNone/>
              <a:defRPr/>
            </a:pPr>
            <a:r>
              <a:rPr sz="1400">
                <a:solidFill>
                  <a:schemeClr val="dk2"/>
                </a:solidFill>
                <a:latin typeface="Calibri"/>
              </a:rPr>
              <a:t>*</a:t>
            </a:r>
            <a:endParaRPr/>
          </a:p>
        </p:txBody>
      </p:sp>
      <p:sp>
        <p:nvSpPr>
          <p:cNvPr id="6152" name="5 Marcador de pie de página" hidden="0"/>
          <p:cNvSpPr>
            <a:spLocks noChangeShapeType="1" noGrp="1"/>
          </p:cNvSpPr>
          <p:nvPr isPhoto="0" userDrawn="0">
            <p:ph type="ftr" idx="3" hasCustomPrompt="0"/>
          </p:nvPr>
        </p:nvSpPr>
        <p:spPr bwMode="auto">
          <a:xfrm>
            <a:off x="2898775" y="6356350"/>
            <a:ext cx="3505199" cy="365125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6153" name="6 Marcador de número de diapositiva" hidden="0"/>
          <p:cNvSpPr>
            <a:spLocks noChangeShapeType="1" noGrp="1"/>
          </p:cNvSpPr>
          <p:nvPr isPhoto="0" userDrawn="0">
            <p:ph type="sldNum" idx="4" hasCustomPrompt="0"/>
          </p:nvPr>
        </p:nvSpPr>
        <p:spPr bwMode="auto">
          <a:xfrm>
            <a:off x="612775" y="6356350"/>
            <a:ext cx="1981200" cy="365125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>
              <a:buNone/>
              <a:defRPr/>
            </a:pPr>
            <a:fld id="{D038279B-FC19-497E-A7D1-5ADD9CAF016F}" type="slidenum">
              <a:rPr lang="es-ES" sz="1400">
                <a:solidFill>
                  <a:schemeClr val="dk2"/>
                </a:solidFill>
                <a:latin typeface="Calibri"/>
              </a:rPr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itle" userDrawn="1">
  <p:cSld name="6_Origen">
    <p:bg>
      <p:bgPr shadeToTitle="0">
        <a:solidFill>
          <a:schemeClr val="lt2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70" name="10 Conector recto" hidden="0"/>
          <p:cNvSpPr>
            <a:spLocks noChangeShapeType="1" noGrp="1"/>
          </p:cNvSpPr>
          <p:nvPr isPhoto="0" userDrawn="0"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4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7171" name="11 Triángulo isósceles" hidden="0"/>
          <p:cNvSpPr>
            <a:spLocks noChangeShapeType="1" noGrp="1"/>
          </p:cNvSpPr>
          <p:nvPr isPhoto="0" userDrawn="0"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</p:spPr>
        <p:txBody>
          <a:bodyPr lIns="91440" tIns="45720" rIns="91440" bIns="45720" anchor="ctr" anchorCtr="0"/>
          <a:lstStyle/>
          <a:p>
            <a:pPr>
              <a:defRPr/>
            </a:pPr>
            <a:endParaRPr/>
          </a:p>
        </p:txBody>
      </p:sp>
      <p:sp>
        <p:nvSpPr>
          <p:cNvPr id="7172" name="12 Rectángulo" hidden="0"/>
          <p:cNvSpPr>
            <a:spLocks noChangeShapeType="1" noGrp="1"/>
          </p:cNvSpPr>
          <p:nvPr isPhoto="0" userDrawn="0"/>
        </p:nvSpPr>
        <p:spPr bwMode="auto">
          <a:xfrm>
            <a:off x="457200" y="500062"/>
            <a:ext cx="182562" cy="685800"/>
          </a:xfrm>
          <a:prstGeom prst="rect">
            <a:avLst/>
          </a:prstGeom>
          <a:solidFill>
            <a:schemeClr val="accent1"/>
          </a:solidFill>
        </p:spPr>
        <p:txBody>
          <a:bodyPr lIns="91440" tIns="45720" rIns="91440" bIns="45720" anchor="ctr" anchorCtr="0"/>
          <a:lstStyle/>
          <a:p>
            <a:pPr>
              <a:defRPr/>
            </a:pPr>
            <a:endParaRPr/>
          </a:p>
        </p:txBody>
      </p:sp>
      <p:sp>
        <p:nvSpPr>
          <p:cNvPr id="7173" name="21 Marcador de título" hidden="0"/>
          <p:cNvSpPr>
            <a:spLocks noChangeShapeType="1" noGrp="1"/>
          </p:cNvSpPr>
          <p:nvPr isPhoto="0" userDrawn="0">
            <p:ph type="title" idx="0" hasCustomPrompt="0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marL="0" lvl="0" indent="0">
              <a:buNone/>
              <a:defRPr/>
            </a:pPr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7174" name="12 Marcador de texto" hidden="0"/>
          <p:cNvSpPr>
            <a:spLocks noChangeShapeType="1" noGrp="1"/>
          </p:cNvSpPr>
          <p:nvPr isPhoto="0" userDrawn="0">
            <p:ph type="body" idx="1" hasCustomPrompt="0"/>
          </p:nvPr>
        </p:nvSpPr>
        <p:spPr bwMode="auto">
          <a:xfrm>
            <a:off x="457200" y="1219200"/>
            <a:ext cx="8229600" cy="4910136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273050" lvl="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es-ES"/>
              <a:t>Haga clic para modificar el estilo de texto del patrón</a:t>
            </a:r>
            <a:endParaRPr/>
          </a:p>
          <a:p>
            <a:pPr marL="547687" lvl="1" indent="-273050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/>
            </a:pPr>
            <a:r>
              <a:rPr lang="es-ES"/>
              <a:t>Segundo nivel</a:t>
            </a:r>
            <a:endParaRPr/>
          </a:p>
          <a:p>
            <a:pPr marL="822325" lvl="2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/>
              <a:buChar char=""/>
              <a:defRPr/>
            </a:pPr>
            <a:r>
              <a:rPr lang="es-ES"/>
              <a:t>Tercer nivel</a:t>
            </a:r>
            <a:endParaRPr/>
          </a:p>
          <a:p>
            <a:pPr marL="1096962" lvl="3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/>
              <a:buChar char=""/>
              <a:defRPr/>
            </a:pPr>
            <a:r>
              <a:rPr lang="es-ES"/>
              <a:t>Cuarto nivel</a:t>
            </a:r>
            <a:endParaRPr/>
          </a:p>
          <a:p>
            <a:pPr marL="1371600" lvl="4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/>
            </a:pPr>
            <a:r>
              <a:rPr lang="es-ES"/>
              <a:t>Quinto nivel</a:t>
            </a:r>
            <a:endParaRPr/>
          </a:p>
        </p:txBody>
      </p:sp>
      <p:sp>
        <p:nvSpPr>
          <p:cNvPr id="7175" name="4 Marcador de fecha" hidden="0"/>
          <p:cNvSpPr>
            <a:spLocks noChangeShapeType="1" noGrp="1"/>
          </p:cNvSpPr>
          <p:nvPr isPhoto="0" userDrawn="0">
            <p:ph type="dt" idx="2" hasCustomPrompt="0"/>
          </p:nvPr>
        </p:nvSpPr>
        <p:spPr bwMode="auto">
          <a:xfrm>
            <a:off x="6400800" y="6356350"/>
            <a:ext cx="2289175" cy="365125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>
              <a:buNone/>
              <a:defRPr/>
            </a:pPr>
            <a:r>
              <a:rPr sz="1400">
                <a:solidFill>
                  <a:schemeClr val="dk2"/>
                </a:solidFill>
                <a:latin typeface="Calibri"/>
              </a:rPr>
              <a:t>*</a:t>
            </a:r>
            <a:endParaRPr/>
          </a:p>
        </p:txBody>
      </p:sp>
      <p:sp>
        <p:nvSpPr>
          <p:cNvPr id="7176" name="5 Marcador de pie de página" hidden="0"/>
          <p:cNvSpPr>
            <a:spLocks noChangeShapeType="1" noGrp="1"/>
          </p:cNvSpPr>
          <p:nvPr isPhoto="0" userDrawn="0">
            <p:ph type="ftr" idx="3" hasCustomPrompt="0"/>
          </p:nvPr>
        </p:nvSpPr>
        <p:spPr bwMode="auto">
          <a:xfrm>
            <a:off x="2898775" y="6356350"/>
            <a:ext cx="3505199" cy="365125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7177" name="6 Marcador de número de diapositiva" hidden="0"/>
          <p:cNvSpPr>
            <a:spLocks noChangeShapeType="1" noGrp="1"/>
          </p:cNvSpPr>
          <p:nvPr isPhoto="0" userDrawn="0">
            <p:ph type="sldNum" idx="4" hasCustomPrompt="0"/>
          </p:nvPr>
        </p:nvSpPr>
        <p:spPr bwMode="auto">
          <a:xfrm>
            <a:off x="612775" y="6356350"/>
            <a:ext cx="1981200" cy="365125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>
              <a:buNone/>
              <a:defRPr/>
            </a:pPr>
            <a:fld id="{D038279B-FC19-497E-A7D1-5ADD9CAF016F}" type="slidenum">
              <a:rPr lang="es-ES" sz="1400">
                <a:solidFill>
                  <a:schemeClr val="dk2"/>
                </a:solidFill>
                <a:latin typeface="Calibri"/>
              </a:rPr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itle" userDrawn="1">
  <p:cSld name="7_Origen">
    <p:bg>
      <p:bgPr shadeToTitle="0">
        <a:solidFill>
          <a:schemeClr val="l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94" name="10 Conector recto" hidden="0"/>
          <p:cNvSpPr>
            <a:spLocks noChangeShapeType="1" noGrp="1"/>
          </p:cNvSpPr>
          <p:nvPr isPhoto="0" userDrawn="0"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4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8195" name="11 Triángulo isósceles" hidden="0"/>
          <p:cNvSpPr>
            <a:spLocks noChangeShapeType="1" noGrp="1"/>
          </p:cNvSpPr>
          <p:nvPr isPhoto="0" userDrawn="0"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</p:spPr>
        <p:txBody>
          <a:bodyPr lIns="91440" tIns="45720" rIns="91440" bIns="45720" anchor="ctr" anchorCtr="0"/>
          <a:lstStyle/>
          <a:p>
            <a:pPr>
              <a:defRPr/>
            </a:pPr>
            <a:endParaRPr/>
          </a:p>
        </p:txBody>
      </p:sp>
      <p:sp>
        <p:nvSpPr>
          <p:cNvPr id="8196" name="12 Conector recto" hidden="0"/>
          <p:cNvSpPr>
            <a:spLocks noChangeShapeType="1" noGrp="1"/>
          </p:cNvSpPr>
          <p:nvPr isPhoto="0" userDrawn="0"/>
        </p:nvSpPr>
        <p:spPr bwMode="auto">
          <a:xfrm rot="5400000">
            <a:off x="3630612" y="3201987"/>
            <a:ext cx="5851525" cy="0"/>
          </a:xfrm>
          <a:prstGeom prst="line">
            <a:avLst/>
          </a:prstGeom>
          <a:noFill/>
          <a:ln w="9524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8197" name="21 Marcador de título" hidden="0"/>
          <p:cNvSpPr>
            <a:spLocks noChangeShapeType="1" noGrp="1"/>
          </p:cNvSpPr>
          <p:nvPr isPhoto="0" userDrawn="0">
            <p:ph type="title" idx="0" hasCustomPrompt="0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marL="0" lvl="0" indent="0">
              <a:buNone/>
              <a:defRPr/>
            </a:pPr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8198" name="12 Marcador de texto" hidden="0"/>
          <p:cNvSpPr>
            <a:spLocks noChangeShapeType="1" noGrp="1"/>
          </p:cNvSpPr>
          <p:nvPr isPhoto="0" userDrawn="0">
            <p:ph type="body" idx="1" hasCustomPrompt="0"/>
          </p:nvPr>
        </p:nvSpPr>
        <p:spPr bwMode="auto">
          <a:xfrm>
            <a:off x="457200" y="1219200"/>
            <a:ext cx="8229600" cy="4910136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273050" lvl="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es-ES"/>
              <a:t>Haga clic para modificar el estilo de texto del patrón</a:t>
            </a:r>
            <a:endParaRPr/>
          </a:p>
          <a:p>
            <a:pPr marL="547687" lvl="1" indent="-273050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/>
            </a:pPr>
            <a:r>
              <a:rPr lang="es-ES"/>
              <a:t>Segundo nivel</a:t>
            </a:r>
            <a:endParaRPr/>
          </a:p>
          <a:p>
            <a:pPr marL="822325" lvl="2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/>
              <a:buChar char=""/>
              <a:defRPr/>
            </a:pPr>
            <a:r>
              <a:rPr lang="es-ES"/>
              <a:t>Tercer nivel</a:t>
            </a:r>
            <a:endParaRPr/>
          </a:p>
          <a:p>
            <a:pPr marL="1096962" lvl="3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/>
              <a:buChar char=""/>
              <a:defRPr/>
            </a:pPr>
            <a:r>
              <a:rPr lang="es-ES"/>
              <a:t>Cuarto nivel</a:t>
            </a:r>
            <a:endParaRPr/>
          </a:p>
          <a:p>
            <a:pPr marL="1371600" lvl="4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/>
            </a:pPr>
            <a:r>
              <a:rPr lang="es-ES"/>
              <a:t>Quinto nivel</a:t>
            </a:r>
            <a:endParaRPr/>
          </a:p>
        </p:txBody>
      </p:sp>
      <p:sp>
        <p:nvSpPr>
          <p:cNvPr id="8199" name="3 Marcador de fecha" hidden="0"/>
          <p:cNvSpPr>
            <a:spLocks noChangeShapeType="1" noGrp="1"/>
          </p:cNvSpPr>
          <p:nvPr isPhoto="0" userDrawn="0">
            <p:ph type="dt" idx="2" hasCustomPrompt="0"/>
          </p:nvPr>
        </p:nvSpPr>
        <p:spPr bwMode="auto">
          <a:xfrm>
            <a:off x="6400800" y="6356350"/>
            <a:ext cx="2289175" cy="365125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>
              <a:buNone/>
              <a:defRPr/>
            </a:pPr>
            <a:r>
              <a:rPr sz="1400">
                <a:solidFill>
                  <a:schemeClr val="dk2"/>
                </a:solidFill>
                <a:latin typeface="Calibri"/>
              </a:rPr>
              <a:t>*</a:t>
            </a:r>
            <a:endParaRPr/>
          </a:p>
        </p:txBody>
      </p:sp>
      <p:sp>
        <p:nvSpPr>
          <p:cNvPr id="8200" name="4 Marcador de pie de página" hidden="0"/>
          <p:cNvSpPr>
            <a:spLocks noChangeShapeType="1" noGrp="1"/>
          </p:cNvSpPr>
          <p:nvPr isPhoto="0" userDrawn="0">
            <p:ph type="ftr" idx="3" hasCustomPrompt="0"/>
          </p:nvPr>
        </p:nvSpPr>
        <p:spPr bwMode="auto">
          <a:xfrm>
            <a:off x="2898775" y="6356350"/>
            <a:ext cx="3505199" cy="365125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8201" name="5 Marcador de número de diapositiva" hidden="0"/>
          <p:cNvSpPr>
            <a:spLocks noChangeShapeType="1" noGrp="1"/>
          </p:cNvSpPr>
          <p:nvPr isPhoto="0" userDrawn="0">
            <p:ph type="sldNum" idx="4" hasCustomPrompt="0"/>
          </p:nvPr>
        </p:nvSpPr>
        <p:spPr bwMode="auto">
          <a:xfrm>
            <a:off x="612775" y="6356350"/>
            <a:ext cx="1981200" cy="365125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>
              <a:buNone/>
              <a:defRPr/>
            </a:pPr>
            <a:fld id="{D038279B-FC19-497E-A7D1-5ADD9CAF016F}" type="slidenum">
              <a:rPr lang="es-ES" sz="1400">
                <a:solidFill>
                  <a:schemeClr val="dk2"/>
                </a:solidFill>
                <a:latin typeface="Calibri"/>
              </a:rPr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l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6" name="21 Marcador de título" hidden="0"/>
          <p:cNvSpPr>
            <a:spLocks noChangeShapeType="1" noGrp="1"/>
          </p:cNvSpPr>
          <p:nvPr isPhoto="0" userDrawn="0">
            <p:ph type="title" idx="0" hasCustomPrompt="0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marL="0" lvl="0" indent="0">
              <a:buNone/>
              <a:defRPr/>
            </a:pPr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027" name="12 Marcador de texto" hidden="0"/>
          <p:cNvSpPr>
            <a:spLocks noChangeShapeType="1" noGrp="1"/>
          </p:cNvSpPr>
          <p:nvPr isPhoto="0" userDrawn="0">
            <p:ph type="body" idx="1" hasCustomPrompt="0"/>
          </p:nvPr>
        </p:nvSpPr>
        <p:spPr bwMode="auto">
          <a:xfrm>
            <a:off x="457200" y="1219200"/>
            <a:ext cx="8229600" cy="4910136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273050" indent="0" algn="l" defTabSz="9144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76000"/>
              <a:buChar char=""/>
              <a:defRPr sz="2600" b="0" i="0">
                <a:solidFill>
                  <a:schemeClr val="dk1"/>
                </a:solidFill>
                <a:latin typeface="Calibri"/>
              </a:defRPr>
            </a:lvl1pPr>
            <a:lvl2pPr marL="547687" indent="274637" algn="l" defTabSz="914400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SzPct val="76000"/>
              <a:buChar char=""/>
              <a:defRPr sz="2300" b="0" i="0">
                <a:solidFill>
                  <a:schemeClr val="dk2"/>
                </a:solidFill>
                <a:latin typeface="Calibri"/>
              </a:defRPr>
            </a:lvl2pPr>
            <a:lvl3pPr marL="822325" indent="593725" algn="l" defTabSz="914400">
              <a:lnSpc>
                <a:spcPct val="100000"/>
              </a:lnSpc>
              <a:spcBef>
                <a:spcPts val="500"/>
              </a:spcBef>
              <a:buClr>
                <a:srgbClr val="BCBCBC"/>
              </a:buClr>
              <a:buSzPct val="76000"/>
              <a:buChar char=""/>
              <a:defRPr sz="2000" b="0" i="0">
                <a:solidFill>
                  <a:schemeClr val="dk1"/>
                </a:solidFill>
                <a:latin typeface="Calibri"/>
              </a:defRPr>
            </a:lvl3pPr>
            <a:lvl4pPr marL="1096962" indent="868362" algn="l" defTabSz="914400">
              <a:lnSpc>
                <a:spcPct val="100000"/>
              </a:lnSpc>
              <a:spcBef>
                <a:spcPts val="400"/>
              </a:spcBef>
              <a:buClr>
                <a:srgbClr val="8BA2B4"/>
              </a:buClr>
              <a:buSzPct val="70000"/>
              <a:buChar char=""/>
              <a:defRPr sz="1800" b="0" i="0">
                <a:solidFill>
                  <a:schemeClr val="dk1"/>
                </a:solidFill>
                <a:latin typeface="Calibri"/>
              </a:defRPr>
            </a:lvl4pPr>
            <a:lvl5pPr marL="1371600" indent="1143000" algn="l" defTabSz="914400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70000"/>
              <a:buChar char=""/>
              <a:defRPr sz="1600" b="0" i="0">
                <a:solidFill>
                  <a:schemeClr val="dk1"/>
                </a:solidFill>
                <a:latin typeface="Calibri"/>
              </a:defRPr>
            </a:lvl5pPr>
          </a:lstStyle>
          <a:p>
            <a:pPr marL="273050" lvl="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es-ES"/>
              <a:t>Haga clic para modificar el estilo de texto del patrón</a:t>
            </a:r>
            <a:endParaRPr/>
          </a:p>
          <a:p>
            <a:pPr marL="547687" lvl="1" indent="-273050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/>
            </a:pPr>
            <a:r>
              <a:rPr lang="es-ES"/>
              <a:t>Segundo nivel</a:t>
            </a:r>
            <a:endParaRPr/>
          </a:p>
          <a:p>
            <a:pPr marL="822325" lvl="2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/>
              <a:buChar char=""/>
              <a:defRPr/>
            </a:pPr>
            <a:r>
              <a:rPr lang="es-ES"/>
              <a:t>Tercer nivel</a:t>
            </a:r>
            <a:endParaRPr/>
          </a:p>
          <a:p>
            <a:pPr marL="1096962" lvl="3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/>
              <a:buChar char=""/>
              <a:defRPr/>
            </a:pPr>
            <a:r>
              <a:rPr lang="es-ES"/>
              <a:t>Cuarto nivel</a:t>
            </a:r>
            <a:endParaRPr/>
          </a:p>
          <a:p>
            <a:pPr marL="1371600" lvl="4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/>
            </a:pPr>
            <a:r>
              <a:rPr lang="es-ES"/>
              <a:t>Quinto nivel</a:t>
            </a:r>
            <a:endParaRPr/>
          </a:p>
        </p:txBody>
      </p:sp>
      <p:sp>
        <p:nvSpPr>
          <p:cNvPr id="1028" name="13 Marcador de fecha" hidden="0"/>
          <p:cNvSpPr>
            <a:spLocks noChangeShapeType="1" noGrp="1"/>
          </p:cNvSpPr>
          <p:nvPr isPhoto="0" userDrawn="0">
            <p:ph type="dt" idx="2" hasCustomPrompt="0"/>
          </p:nvPr>
        </p:nvSpPr>
        <p:spPr bwMode="auto">
          <a:xfrm>
            <a:off x="6400800" y="6356350"/>
            <a:ext cx="2289175" cy="365125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0" indent="0" algn="l" defTabSz="914400">
              <a:lnSpc>
                <a:spcPct val="100000"/>
              </a:lnSpc>
              <a:buNone/>
              <a:defRPr sz="1800" b="0" i="0">
                <a:solidFill>
                  <a:schemeClr val="dk1"/>
                </a:solidFill>
                <a:latin typeface="Calibri"/>
              </a:defRPr>
            </a:lvl1pPr>
            <a:lvl2pPr marL="457200" indent="0" algn="l" defTabSz="914400">
              <a:lnSpc>
                <a:spcPct val="100000"/>
              </a:lnSpc>
              <a:buNone/>
              <a:defRPr sz="1800" b="0" i="0">
                <a:solidFill>
                  <a:schemeClr val="dk1"/>
                </a:solidFill>
                <a:latin typeface="Calibri"/>
              </a:defRPr>
            </a:lvl2pPr>
            <a:lvl3pPr marL="914400" indent="0" algn="l" defTabSz="914400">
              <a:lnSpc>
                <a:spcPct val="100000"/>
              </a:lnSpc>
              <a:buNone/>
              <a:defRPr sz="1800" b="0" i="0">
                <a:solidFill>
                  <a:schemeClr val="dk1"/>
                </a:solidFill>
                <a:latin typeface="Calibri"/>
              </a:defRPr>
            </a:lvl3pPr>
            <a:lvl4pPr marL="1371600" indent="0" algn="l" defTabSz="914400">
              <a:lnSpc>
                <a:spcPct val="100000"/>
              </a:lnSpc>
              <a:buNone/>
              <a:defRPr sz="1800" b="0" i="0">
                <a:solidFill>
                  <a:schemeClr val="dk1"/>
                </a:solidFill>
                <a:latin typeface="Calibri"/>
              </a:defRPr>
            </a:lvl4pPr>
            <a:lvl5pPr marL="1828800" indent="0" algn="l" defTabSz="914400">
              <a:lnSpc>
                <a:spcPct val="100000"/>
              </a:lnSpc>
              <a:buNone/>
              <a:defRPr sz="1800" b="0" i="0">
                <a:solidFill>
                  <a:schemeClr val="dk1"/>
                </a:solidFill>
                <a:latin typeface="Calibri"/>
              </a:defRPr>
            </a:lvl5pPr>
          </a:lstStyle>
          <a:p>
            <a:pPr marL="0" lvl="0" indent="0">
              <a:buNone/>
              <a:defRPr/>
            </a:pPr>
            <a:r>
              <a:rPr sz="1400">
                <a:solidFill>
                  <a:schemeClr val="dk2"/>
                </a:solidFill>
                <a:latin typeface="Calibri"/>
              </a:rPr>
              <a:t>*</a:t>
            </a:r>
            <a:endParaRPr/>
          </a:p>
        </p:txBody>
      </p:sp>
      <p:sp>
        <p:nvSpPr>
          <p:cNvPr id="1029" name="2 Marcador de pie de página" hidden="0"/>
          <p:cNvSpPr>
            <a:spLocks noChangeShapeType="1" noGrp="1"/>
          </p:cNvSpPr>
          <p:nvPr isPhoto="0" userDrawn="0">
            <p:ph type="ftr" idx="3" hasCustomPrompt="0"/>
          </p:nvPr>
        </p:nvSpPr>
        <p:spPr bwMode="auto">
          <a:xfrm>
            <a:off x="2898775" y="6356350"/>
            <a:ext cx="3505199" cy="365125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1030" name="22 Marcador de número de diapositiva" hidden="0"/>
          <p:cNvSpPr>
            <a:spLocks noChangeShapeType="1" noGrp="1"/>
          </p:cNvSpPr>
          <p:nvPr isPhoto="0" userDrawn="0">
            <p:ph type="sldNum" idx="4" hasCustomPrompt="0"/>
          </p:nvPr>
        </p:nvSpPr>
        <p:spPr bwMode="auto">
          <a:xfrm>
            <a:off x="612775" y="6356350"/>
            <a:ext cx="1981200" cy="365125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0" indent="0" algn="l" defTabSz="914400">
              <a:lnSpc>
                <a:spcPct val="100000"/>
              </a:lnSpc>
              <a:buNone/>
              <a:defRPr sz="1800" b="0" i="0">
                <a:solidFill>
                  <a:schemeClr val="dk1"/>
                </a:solidFill>
                <a:latin typeface="Calibri"/>
              </a:defRPr>
            </a:lvl1pPr>
            <a:lvl2pPr marL="457200" indent="0" algn="l" defTabSz="914400">
              <a:lnSpc>
                <a:spcPct val="100000"/>
              </a:lnSpc>
              <a:buNone/>
              <a:defRPr sz="1800" b="0" i="0">
                <a:solidFill>
                  <a:schemeClr val="dk1"/>
                </a:solidFill>
                <a:latin typeface="Calibri"/>
              </a:defRPr>
            </a:lvl2pPr>
            <a:lvl3pPr marL="914400" indent="0" algn="l" defTabSz="914400">
              <a:lnSpc>
                <a:spcPct val="100000"/>
              </a:lnSpc>
              <a:buNone/>
              <a:defRPr sz="1800" b="0" i="0">
                <a:solidFill>
                  <a:schemeClr val="dk1"/>
                </a:solidFill>
                <a:latin typeface="Calibri"/>
              </a:defRPr>
            </a:lvl3pPr>
            <a:lvl4pPr marL="1371600" indent="0" algn="l" defTabSz="914400">
              <a:lnSpc>
                <a:spcPct val="100000"/>
              </a:lnSpc>
              <a:buNone/>
              <a:defRPr sz="1800" b="0" i="0">
                <a:solidFill>
                  <a:schemeClr val="dk1"/>
                </a:solidFill>
                <a:latin typeface="Calibri"/>
              </a:defRPr>
            </a:lvl4pPr>
            <a:lvl5pPr marL="1828800" indent="0" algn="l" defTabSz="914400">
              <a:lnSpc>
                <a:spcPct val="100000"/>
              </a:lnSpc>
              <a:buNone/>
              <a:defRPr sz="1800" b="0" i="0">
                <a:solidFill>
                  <a:schemeClr val="dk1"/>
                </a:solidFill>
                <a:latin typeface="Calibri"/>
              </a:defRPr>
            </a:lvl5pPr>
          </a:lstStyle>
          <a:p>
            <a:pPr marL="0" lvl="0" indent="0">
              <a:buNone/>
              <a:defRPr/>
            </a:pPr>
            <a:fld id="{D038279B-FC19-497E-A7D1-5ADD9CAF016F}" type="slidenum">
              <a:rPr lang="es-ES" sz="1400">
                <a:solidFill>
                  <a:schemeClr val="dk2"/>
                </a:solidFill>
                <a:latin typeface="Calibri"/>
              </a:rPr>
              <a:t/>
            </a:fld>
            <a:endParaRPr/>
          </a:p>
        </p:txBody>
      </p:sp>
      <p:sp>
        <p:nvSpPr>
          <p:cNvPr id="1031" name="27 Conector recto" hidden="0"/>
          <p:cNvSpPr>
            <a:spLocks noChangeShapeType="1" noGrp="1"/>
          </p:cNvSpPr>
          <p:nvPr isPhoto="0" userDrawn="0"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4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1032" name="28 Conector recto" hidden="0"/>
          <p:cNvSpPr>
            <a:spLocks noChangeShapeType="1" noGrp="1"/>
          </p:cNvSpPr>
          <p:nvPr isPhoto="0" userDrawn="0"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4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1033" name="9 Triángulo isósceles" hidden="0"/>
          <p:cNvSpPr>
            <a:spLocks noChangeShapeType="1" noGrp="1"/>
          </p:cNvSpPr>
          <p:nvPr isPhoto="0" userDrawn="0"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</p:spPr>
        <p:txBody>
          <a:bodyPr lIns="91440" tIns="45720" rIns="91440" bIns="45720" anchor="ctr" anchorCtr="0"/>
          <a:lstStyle/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>
        <a:spcBef>
          <a:spcPts val="0"/>
        </a:spcBef>
        <a:spcAft>
          <a:spcPts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>
        <a:spcBef>
          <a:spcPts val="0"/>
        </a:spcBef>
        <a:spcAft>
          <a:spcPts val="0"/>
        </a:spcAft>
        <a:defRPr sz="3200">
          <a:solidFill>
            <a:schemeClr val="tx2"/>
          </a:solidFill>
          <a:latin typeface="Calibri"/>
        </a:defRPr>
      </a:lvl2pPr>
      <a:lvl3pPr algn="l">
        <a:spcBef>
          <a:spcPts val="0"/>
        </a:spcBef>
        <a:spcAft>
          <a:spcPts val="0"/>
        </a:spcAft>
        <a:defRPr sz="3200">
          <a:solidFill>
            <a:schemeClr val="tx2"/>
          </a:solidFill>
          <a:latin typeface="Calibri"/>
        </a:defRPr>
      </a:lvl3pPr>
      <a:lvl4pPr algn="l">
        <a:spcBef>
          <a:spcPts val="0"/>
        </a:spcBef>
        <a:spcAft>
          <a:spcPts val="0"/>
        </a:spcAft>
        <a:defRPr sz="3200">
          <a:solidFill>
            <a:schemeClr val="tx2"/>
          </a:solidFill>
          <a:latin typeface="Calibri"/>
        </a:defRPr>
      </a:lvl4pPr>
      <a:lvl5pPr algn="l">
        <a:spcBef>
          <a:spcPts val="0"/>
        </a:spcBef>
        <a:spcAft>
          <a:spcPts val="0"/>
        </a:spcAft>
        <a:defRPr sz="3200">
          <a:solidFill>
            <a:schemeClr val="tx2"/>
          </a:solidFill>
          <a:latin typeface="Calibri"/>
        </a:defRPr>
      </a:lvl5pPr>
      <a:lvl6pPr marL="457200" algn="l">
        <a:spcBef>
          <a:spcPts val="0"/>
        </a:spcBef>
        <a:spcAft>
          <a:spcPts val="0"/>
        </a:spcAft>
        <a:defRPr sz="3200">
          <a:solidFill>
            <a:schemeClr val="tx2"/>
          </a:solidFill>
          <a:latin typeface="Bookman Old Style"/>
        </a:defRPr>
      </a:lvl6pPr>
      <a:lvl7pPr marL="914400" algn="l">
        <a:spcBef>
          <a:spcPts val="0"/>
        </a:spcBef>
        <a:spcAft>
          <a:spcPts val="0"/>
        </a:spcAft>
        <a:defRPr sz="3200">
          <a:solidFill>
            <a:schemeClr val="tx2"/>
          </a:solidFill>
          <a:latin typeface="Bookman Old Style"/>
        </a:defRPr>
      </a:lvl7pPr>
      <a:lvl8pPr marL="1371600" algn="l">
        <a:spcBef>
          <a:spcPts val="0"/>
        </a:spcBef>
        <a:spcAft>
          <a:spcPts val="0"/>
        </a:spcAft>
        <a:defRPr sz="3200">
          <a:solidFill>
            <a:schemeClr val="tx2"/>
          </a:solidFill>
          <a:latin typeface="Bookman Old Style"/>
        </a:defRPr>
      </a:lvl8pPr>
      <a:lvl9pPr marL="1828800" algn="l">
        <a:spcBef>
          <a:spcPts val="0"/>
        </a:spcBef>
        <a:spcAft>
          <a:spcPts val="0"/>
        </a:spcAft>
        <a:defRPr sz="3200">
          <a:solidFill>
            <a:schemeClr val="tx2"/>
          </a:solidFill>
          <a:latin typeface="Bookman Old Style"/>
        </a:defRPr>
      </a:lvl9pPr>
    </p:titleStyle>
    <p:bodyStyle>
      <a:lvl1pPr marL="273050" indent="-273050" algn="l">
        <a:spcBef>
          <a:spcPts val="600"/>
        </a:spcBef>
        <a:spcAft>
          <a:spcPts val="0"/>
        </a:spcAft>
        <a:buClr>
          <a:schemeClr val="accent1"/>
        </a:buClr>
        <a:buSzPct val="76000"/>
        <a:buFont typeface="Wingdings 3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>
        <a:spcBef>
          <a:spcPts val="500"/>
        </a:spcBef>
        <a:spcAft>
          <a:spcPts val="0"/>
        </a:spcAft>
        <a:buClr>
          <a:schemeClr val="accent2"/>
        </a:buClr>
        <a:buSzPct val="76000"/>
        <a:buFont typeface="Wingdings 3"/>
        <a:buChar char=""/>
        <a:defRPr sz="23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>
        <a:spcBef>
          <a:spcPts val="500"/>
        </a:spcBef>
        <a:spcAft>
          <a:spcPts val="0"/>
        </a:spcAft>
        <a:buClr>
          <a:srgbClr val="BCBCBC"/>
        </a:buClr>
        <a:buSzPct val="76000"/>
        <a:buFont typeface="Wingdings 3"/>
        <a:buChar char="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>
        <a:spcBef>
          <a:spcPts val="400"/>
        </a:spcBef>
        <a:spcAft>
          <a:spcPts val="0"/>
        </a:spcAft>
        <a:buClr>
          <a:srgbClr val="8BA2B4"/>
        </a:buClr>
        <a:buSzPct val="70000"/>
        <a:buFont typeface="Wingdings"/>
        <a:buChar char=""/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>
        <a:spcBef>
          <a:spcPts val="300"/>
        </a:spcBef>
        <a:spcAft>
          <a:spcPts val="0"/>
        </a:spcAft>
        <a:buClr>
          <a:schemeClr val="accent2"/>
        </a:buClr>
        <a:buSzPct val="70000"/>
        <a:buFont typeface="Wingdings"/>
        <a:buChar char="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lang="en-US" sz="16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lang="en-US" sz="14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lang="en-US" sz="140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>
        <a:spcBef>
          <a:spcPts val="300"/>
        </a:spcBef>
        <a:buClr>
          <a:srgbClr val="9FB8CD"/>
        </a:buClr>
        <a:buSzPct val="75000"/>
        <a:buFont typeface="Wingdings 3"/>
        <a:buChar char=""/>
        <a:defRPr lang="en-US" sz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>
        <a:defRPr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oogle.com.ar/url?sa=i&amp;rct=j&amp;q=&amp;source=images&amp;cd=&amp;cad=rja&amp;docid=x3t-47nusrKzxM&amp;tbnid=wV2Pgneazor2zM:&amp;ved=0CAUQjRw&amp;url=http%3A%2F%2Fwww.servicios.uns.edu.ar%2Finstitucion%2Fdeptos%2Fvernoticia.asp%3Fcod_entidad%3D9%26cod_noticia%3D9&amp;ei=oJ-0UePXBa_I4AOJpYGICQ&amp;bvm=bv.47534661,d.dmQ&amp;psig=AFQjCNHiTKARhsiZasFc__Q_pugXw6B4bA&amp;ust=1370878223811037" TargetMode="External"/><Relationship Id="rId3" Type="http://schemas.openxmlformats.org/officeDocument/2006/relationships/image" Target="../media/image2.png"/><Relationship Id="rId4" Type="http://schemas.openxmlformats.org/officeDocument/2006/relationships/hyperlink" Target="http://www.google.com.ar/url?sa=i&amp;rct=j&amp;q=&amp;source=images&amp;cd=&amp;cad=rja&amp;docid=kzTW7WhOa3FH5M&amp;tbnid=pVWOB6lAjoMNkM:&amp;ved=0CAUQjRw&amp;url=http%3A%2F%2Fjornadasgeografiafisica.wordpress.com%2F&amp;ei=tp-0UezbKtKv4AP13ICICg&amp;bvm=bv.47534661,d.dmQ&amp;psig=AFQjCNHbqW-X_F12rZLPqAe2f7vZ5rlULA&amp;ust=1370878255259495" TargetMode="External"/><Relationship Id="rId5" Type="http://schemas.openxmlformats.org/officeDocument/2006/relationships/image" Target="../media/image3.jp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2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3.emf"/><Relationship Id="rId3" Type="http://schemas.openxmlformats.org/officeDocument/2006/relationships/image" Target="../media/image24.emf"/><Relationship Id="rId4" Type="http://schemas.openxmlformats.org/officeDocument/2006/relationships/image" Target="../media/image25.emf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5.emf"/><Relationship Id="rId3" Type="http://schemas.openxmlformats.org/officeDocument/2006/relationships/image" Target="../media/image26.emf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7.emf"/><Relationship Id="rId3" Type="http://schemas.openxmlformats.org/officeDocument/2006/relationships/image" Target="../media/image28.emf"/><Relationship Id="rId4" Type="http://schemas.openxmlformats.org/officeDocument/2006/relationships/image" Target="../media/image29.emf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0.emf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1.pn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2.png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8.png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9.png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0.png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1.png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2.png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3.png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4.png"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5.png"/></Relationships>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6.png"/></Relationships>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18" name="1 Título" hidden="0"/>
          <p:cNvSpPr>
            <a:spLocks noChangeShapeType="1" noGrp="1"/>
          </p:cNvSpPr>
          <p:nvPr isPhoto="0" userDrawn="0">
            <p:ph type="ctrTitle" hasCustomPrompt="0"/>
          </p:nvPr>
        </p:nvSpPr>
        <p:spPr bwMode="auto">
          <a:xfrm>
            <a:off x="1331912" y="3084512"/>
            <a:ext cx="6858000" cy="990600"/>
          </a:xfrm>
          <a:prstGeom prst="rect">
            <a:avLst/>
          </a:prstGeom>
        </p:spPr>
        <p:txBody>
          <a:bodyPr lIns="91440" tIns="45720" rIns="91440" bIns="45720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r">
              <a:buNone/>
              <a:defRPr/>
            </a:pPr>
            <a:r>
              <a:rPr sz="2500" b="1" i="0" u="none">
                <a:solidFill>
                  <a:srgbClr val="B48200"/>
                </a:solidFill>
              </a:rPr>
              <a:t>CAPÍTULO VII</a:t>
            </a:r>
            <a:br>
              <a:rPr sz="2500" b="1" i="0" u="none">
                <a:solidFill>
                  <a:srgbClr val="B48200"/>
                </a:solidFill>
              </a:rPr>
            </a:br>
            <a:br>
              <a:rPr sz="800" b="1" i="0" u="none">
                <a:solidFill>
                  <a:srgbClr val="B48200"/>
                </a:solidFill>
              </a:rPr>
            </a:br>
            <a:r>
              <a:rPr sz="4000" b="1" i="0" u="none">
                <a:solidFill>
                  <a:srgbClr val="785700"/>
                </a:solidFill>
              </a:rPr>
              <a:t>FUSIÓN </a:t>
            </a:r>
            <a:r>
              <a:rPr sz="4000" b="1" i="0" u="none">
                <a:solidFill>
                  <a:srgbClr val="785700"/>
                </a:solidFill>
              </a:rPr>
              <a:t>Y</a:t>
            </a:r>
            <a:r>
              <a:rPr sz="4000" b="1" i="0" u="none">
                <a:solidFill>
                  <a:srgbClr val="785700"/>
                </a:solidFill>
              </a:rPr>
              <a:t> ESCISIÓN                   DE SOCIEDADES</a:t>
            </a:r>
            <a:endParaRPr/>
          </a:p>
        </p:txBody>
      </p:sp>
      <p:sp>
        <p:nvSpPr>
          <p:cNvPr id="9219" name="2 Subtítulo" hidden="0"/>
          <p:cNvSpPr>
            <a:spLocks noChangeShapeType="1" noGrp="1"/>
          </p:cNvSpPr>
          <p:nvPr isPhoto="0" userDrawn="0">
            <p:ph type="subTitle" hasCustomPrompt="0"/>
          </p:nvPr>
        </p:nvSpPr>
        <p:spPr bwMode="auto">
          <a:xfrm>
            <a:off x="1219200" y="5124450"/>
            <a:ext cx="6858000" cy="5334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algn="ctr">
              <a:buNone/>
              <a:defRPr/>
            </a:lvl1pPr>
            <a:lvl2pPr marL="274637" algn="ctr">
              <a:buNone/>
              <a:defRPr/>
            </a:lvl2pPr>
            <a:lvl3pPr marL="593725" algn="ctr">
              <a:buNone/>
              <a:defRPr/>
            </a:lvl3pPr>
            <a:lvl4pPr marL="868362" algn="ctr">
              <a:buNone/>
              <a:defRPr/>
            </a:lvl4pPr>
            <a:lvl5pPr marL="1143000" algn="ctr">
              <a:buNone/>
              <a:defRPr/>
            </a:lvl5pPr>
          </a:lstStyle>
          <a:p>
            <a:pPr marL="0" lvl="0" indent="0" algn="r">
              <a:buNone/>
              <a:defRPr/>
            </a:pPr>
            <a:r>
              <a:rPr sz="2000">
                <a:solidFill>
                  <a:schemeClr val="dk2"/>
                </a:solidFill>
              </a:rPr>
              <a:t>Actuación Profesional Societaria</a:t>
            </a:r>
            <a:endParaRPr/>
          </a:p>
        </p:txBody>
      </p:sp>
      <p:pic>
        <p:nvPicPr>
          <p:cNvPr id="9220" name="Picture 11" descr="http://www.servicios.uns.edu.ar/institucion/deptos/imagenes/9_Logo.gif" hidden="0">
            <a:hlinkClick r:id="rId2"/>
          </p:cNvPr>
          <p:cNvPicPr>
            <a:picLocks noChangeAspect="1" noGrp="1"/>
          </p:cNvPicPr>
          <p:nvPr isPhoto="0" userDrawn="0"/>
        </p:nvPicPr>
        <p:blipFill>
          <a:blip r:embed="rId3"/>
          <a:stretch/>
        </p:blipFill>
        <p:spPr bwMode="auto">
          <a:xfrm>
            <a:off x="5865812" y="1000125"/>
            <a:ext cx="2706687" cy="696912"/>
          </a:xfrm>
          <a:prstGeom prst="rect">
            <a:avLst/>
          </a:prstGeom>
          <a:noFill/>
        </p:spPr>
      </p:pic>
      <p:pic>
        <p:nvPicPr>
          <p:cNvPr id="9221" name="Picture 13" descr="http://jornadasgeografiafisica.files.wordpress.com/2011/06/logo-uns.jpg" hidden="0">
            <a:hlinkClick r:id="rId4"/>
          </p:cNvPr>
          <p:cNvPicPr>
            <a:picLocks noChangeAspect="1" noGrp="1"/>
          </p:cNvPicPr>
          <p:nvPr isPhoto="0" userDrawn="0"/>
        </p:nvPicPr>
        <p:blipFill>
          <a:blip r:embed="rId5"/>
          <a:stretch/>
        </p:blipFill>
        <p:spPr bwMode="auto">
          <a:xfrm>
            <a:off x="723900" y="630236"/>
            <a:ext cx="1490662" cy="1512887"/>
          </a:xfrm>
          <a:prstGeom prst="rect">
            <a:avLst/>
          </a:prstGeom>
          <a:noFill/>
        </p:spPr>
      </p:pic>
      <p:sp>
        <p:nvSpPr>
          <p:cNvPr id="9222" name="5 Rectángulo" hidden="0"/>
          <p:cNvSpPr>
            <a:spLocks noChangeShapeType="1" noGrp="1"/>
          </p:cNvSpPr>
          <p:nvPr isPhoto="0" userDrawn="0"/>
        </p:nvSpPr>
        <p:spPr bwMode="auto">
          <a:xfrm>
            <a:off x="4357687" y="5919787"/>
            <a:ext cx="4572000" cy="723900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26987" lvl="0" indent="-26987" algn="r">
              <a:spcBef>
                <a:spcPts val="600"/>
              </a:spcBef>
              <a:buNone/>
              <a:defRPr/>
            </a:pPr>
            <a:r>
              <a:rPr>
                <a:solidFill>
                  <a:srgbClr val="B48200"/>
                </a:solidFill>
                <a:latin typeface="Calibri"/>
              </a:rPr>
              <a:t>Mg. (Cra.) Antonela Perata</a:t>
            </a:r>
            <a:endParaRPr/>
          </a:p>
          <a:p>
            <a:pPr marL="26987" lvl="0" indent="-26987" algn="r">
              <a:spcBef>
                <a:spcPts val="600"/>
              </a:spcBef>
              <a:buNone/>
              <a:defRPr/>
            </a:pPr>
            <a:r>
              <a:rPr>
                <a:solidFill>
                  <a:srgbClr val="B48200"/>
                </a:solidFill>
                <a:latin typeface="Calibri"/>
              </a:rPr>
              <a:t>Bahía Blanca, Mayo 2022</a:t>
            </a:r>
            <a:endParaRPr/>
          </a:p>
        </p:txBody>
      </p:sp>
      <p:sp>
        <p:nvSpPr>
          <p:cNvPr id="9223" name="6 Rectángulo" hidden="0"/>
          <p:cNvSpPr>
            <a:spLocks noChangeShapeType="1" noGrp="1"/>
          </p:cNvSpPr>
          <p:nvPr isPhoto="0" userDrawn="0"/>
        </p:nvSpPr>
        <p:spPr bwMode="auto">
          <a:xfrm>
            <a:off x="2071687" y="714375"/>
            <a:ext cx="4572000" cy="1646237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 algn="ctr">
              <a:spcBef>
                <a:spcPts val="600"/>
              </a:spcBef>
              <a:spcAft>
                <a:spcPts val="600"/>
              </a:spcAft>
              <a:defRPr/>
            </a:pPr>
            <a:r>
              <a:rPr sz="2200" b="1" i="0" u="none">
                <a:solidFill>
                  <a:schemeClr val="dk2"/>
                </a:solidFill>
                <a:latin typeface="Calibri"/>
              </a:rPr>
              <a:t>UNIVERSIDAD NACIONAL DEL SUR</a:t>
            </a:r>
            <a:endParaRPr/>
          </a:p>
          <a:p>
            <a:pPr lvl="0" algn="ctr">
              <a:spcBef>
                <a:spcPts val="600"/>
              </a:spcBef>
              <a:spcAft>
                <a:spcPts val="600"/>
              </a:spcAft>
              <a:defRPr/>
            </a:pPr>
            <a:endParaRPr/>
          </a:p>
          <a:p>
            <a:pPr lvl="0" algn="ctr">
              <a:defRPr/>
            </a:pPr>
            <a:r>
              <a:rPr sz="1900" b="1" i="0" u="none">
                <a:solidFill>
                  <a:schemeClr val="dk2"/>
                </a:solidFill>
                <a:latin typeface="Calibri"/>
              </a:rPr>
              <a:t>DEPARTAMENTO DE CIENCIAS </a:t>
            </a:r>
            <a:endParaRPr/>
          </a:p>
          <a:p>
            <a:pPr lvl="0" algn="ctr">
              <a:defRPr/>
            </a:pPr>
            <a:r>
              <a:rPr sz="1900" b="1" i="0" u="none">
                <a:solidFill>
                  <a:schemeClr val="dk2"/>
                </a:solidFill>
                <a:latin typeface="Calibri"/>
              </a:rPr>
              <a:t>DE LA ADMINISTRACIÓN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8434" name="8 Diagrama" hidden="0"/>
          <p:cNvPicPr>
            <a:picLocks noChangeAspect="1" noGrp="1"/>
          </p:cNvPicPr>
          <p:nvPr isPhoto="0" userDrawn="0"/>
        </p:nvPicPr>
        <p:blipFill>
          <a:blip r:embed="rId2"/>
          <a:stretch/>
        </p:blipFill>
        <p:spPr bwMode="auto">
          <a:xfrm>
            <a:off x="566737" y="1285875"/>
            <a:ext cx="8302625" cy="5359400"/>
          </a:xfrm>
          <a:prstGeom prst="rect">
            <a:avLst/>
          </a:prstGeom>
          <a:noFill/>
        </p:spPr>
      </p:pic>
      <p:pic>
        <p:nvPicPr>
          <p:cNvPr id="18435" name="11 Grupo" hidden="0"/>
          <p:cNvPicPr>
            <a:picLocks noChangeAspect="1" noGrp="1"/>
          </p:cNvPicPr>
          <p:nvPr isPhoto="0" userDrawn="0"/>
        </p:nvPicPr>
        <p:blipFill>
          <a:blip r:embed="rId3"/>
          <a:stretch/>
        </p:blipFill>
        <p:spPr bwMode="auto">
          <a:xfrm>
            <a:off x="360362" y="261937"/>
            <a:ext cx="6778625" cy="92075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9458" name="8 Diagrama" hidden="0"/>
          <p:cNvPicPr>
            <a:picLocks noChangeAspect="1" noGrp="1"/>
          </p:cNvPicPr>
          <p:nvPr isPhoto="0" userDrawn="0"/>
        </p:nvPicPr>
        <p:blipFill>
          <a:blip r:embed="rId2"/>
          <a:stretch/>
        </p:blipFill>
        <p:spPr bwMode="auto">
          <a:xfrm>
            <a:off x="566737" y="1231900"/>
            <a:ext cx="8302625" cy="5413375"/>
          </a:xfrm>
          <a:prstGeom prst="rect">
            <a:avLst/>
          </a:prstGeom>
          <a:noFill/>
        </p:spPr>
      </p:pic>
      <p:pic>
        <p:nvPicPr>
          <p:cNvPr id="19459" name="5 Grupo" hidden="0"/>
          <p:cNvPicPr>
            <a:picLocks noChangeAspect="1" noGrp="1"/>
          </p:cNvPicPr>
          <p:nvPr isPhoto="0" userDrawn="0"/>
        </p:nvPicPr>
        <p:blipFill>
          <a:blip r:embed="rId3"/>
          <a:stretch/>
        </p:blipFill>
        <p:spPr bwMode="auto">
          <a:xfrm>
            <a:off x="371475" y="188912"/>
            <a:ext cx="6340475" cy="92075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0482" name="8 Diagrama" hidden="0"/>
          <p:cNvPicPr>
            <a:picLocks noChangeAspect="1" noGrp="1"/>
          </p:cNvPicPr>
          <p:nvPr isPhoto="0" userDrawn="0"/>
        </p:nvPicPr>
        <p:blipFill>
          <a:blip r:embed="rId2"/>
          <a:stretch/>
        </p:blipFill>
        <p:spPr bwMode="auto">
          <a:xfrm>
            <a:off x="566737" y="1285875"/>
            <a:ext cx="8302625" cy="5359400"/>
          </a:xfrm>
          <a:prstGeom prst="rect">
            <a:avLst/>
          </a:prstGeom>
          <a:noFill/>
        </p:spPr>
      </p:pic>
      <p:pic>
        <p:nvPicPr>
          <p:cNvPr id="20483" name="5 Grupo" hidden="0"/>
          <p:cNvPicPr>
            <a:picLocks noChangeAspect="1" noGrp="1"/>
          </p:cNvPicPr>
          <p:nvPr isPhoto="0" userDrawn="0"/>
        </p:nvPicPr>
        <p:blipFill>
          <a:blip r:embed="rId3"/>
          <a:stretch/>
        </p:blipFill>
        <p:spPr bwMode="auto">
          <a:xfrm>
            <a:off x="360362" y="115887"/>
            <a:ext cx="6199187" cy="104298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1506" name="8 Diagrama" hidden="0"/>
          <p:cNvPicPr>
            <a:picLocks noChangeAspect="1" noGrp="1"/>
          </p:cNvPicPr>
          <p:nvPr isPhoto="0" userDrawn="0"/>
        </p:nvPicPr>
        <p:blipFill>
          <a:blip r:embed="rId2"/>
          <a:stretch/>
        </p:blipFill>
        <p:spPr bwMode="auto">
          <a:xfrm>
            <a:off x="566737" y="1285875"/>
            <a:ext cx="8302625" cy="5572125"/>
          </a:xfrm>
          <a:prstGeom prst="rect">
            <a:avLst/>
          </a:prstGeom>
          <a:noFill/>
        </p:spPr>
      </p:pic>
      <p:pic>
        <p:nvPicPr>
          <p:cNvPr id="21507" name="5 Grupo" hidden="0"/>
          <p:cNvPicPr>
            <a:picLocks noChangeAspect="1" noGrp="1"/>
          </p:cNvPicPr>
          <p:nvPr isPhoto="0" userDrawn="0"/>
        </p:nvPicPr>
        <p:blipFill>
          <a:blip r:embed="rId3"/>
          <a:stretch/>
        </p:blipFill>
        <p:spPr bwMode="auto">
          <a:xfrm>
            <a:off x="292100" y="188912"/>
            <a:ext cx="6986587" cy="99377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2530" name="8 Diagrama" hidden="0"/>
          <p:cNvPicPr>
            <a:picLocks noChangeAspect="1" noGrp="1"/>
          </p:cNvPicPr>
          <p:nvPr isPhoto="0" userDrawn="0"/>
        </p:nvPicPr>
        <p:blipFill>
          <a:blip r:embed="rId2"/>
          <a:stretch/>
        </p:blipFill>
        <p:spPr bwMode="auto">
          <a:xfrm>
            <a:off x="476250" y="1285875"/>
            <a:ext cx="8332787" cy="5572125"/>
          </a:xfrm>
          <a:prstGeom prst="rect">
            <a:avLst/>
          </a:prstGeom>
          <a:noFill/>
        </p:spPr>
      </p:pic>
      <p:pic>
        <p:nvPicPr>
          <p:cNvPr id="22531" name="5 Grupo" hidden="0"/>
          <p:cNvPicPr>
            <a:picLocks noChangeAspect="1" noGrp="1"/>
          </p:cNvPicPr>
          <p:nvPr isPhoto="0" userDrawn="0"/>
        </p:nvPicPr>
        <p:blipFill>
          <a:blip r:embed="rId3"/>
          <a:stretch/>
        </p:blipFill>
        <p:spPr bwMode="auto">
          <a:xfrm>
            <a:off x="292100" y="188912"/>
            <a:ext cx="6048375" cy="9699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554" name="1 Título" hidden="0"/>
          <p:cNvSpPr>
            <a:spLocks noChangeShapeType="1" noGrp="1"/>
          </p:cNvSpPr>
          <p:nvPr isPhoto="0" userDrawn="0">
            <p:ph type="title" hasCustomPrompt="0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 defTabSz="914400">
              <a:lnSpc>
                <a:spcPct val="100000"/>
              </a:lnSpc>
              <a:buNone/>
              <a:defRPr sz="3200" b="0" i="0">
                <a:solidFill>
                  <a:schemeClr val="dk2"/>
                </a:solidFill>
                <a:latin typeface="Calibri"/>
              </a:defRPr>
            </a:lvl1pPr>
            <a:lvl2pPr marL="0" indent="0" algn="l" defTabSz="914400">
              <a:lnSpc>
                <a:spcPct val="100000"/>
              </a:lnSpc>
              <a:buNone/>
              <a:defRPr sz="3200" b="0" i="0">
                <a:solidFill>
                  <a:schemeClr val="dk2"/>
                </a:solidFill>
                <a:latin typeface="Calibri"/>
              </a:defRPr>
            </a:lvl2pPr>
            <a:lvl3pPr marL="0" indent="0" algn="l" defTabSz="914400">
              <a:lnSpc>
                <a:spcPct val="100000"/>
              </a:lnSpc>
              <a:buNone/>
              <a:defRPr sz="3200" b="0" i="0">
                <a:solidFill>
                  <a:schemeClr val="dk2"/>
                </a:solidFill>
                <a:latin typeface="Calibri"/>
              </a:defRPr>
            </a:lvl3pPr>
            <a:lvl4pPr marL="0" indent="0" algn="l" defTabSz="914400">
              <a:lnSpc>
                <a:spcPct val="100000"/>
              </a:lnSpc>
              <a:buNone/>
              <a:defRPr sz="3200" b="0" i="0">
                <a:solidFill>
                  <a:schemeClr val="dk2"/>
                </a:solidFill>
                <a:latin typeface="Calibri"/>
              </a:defRPr>
            </a:lvl4pPr>
            <a:lvl5pPr marL="0" indent="0" algn="l" defTabSz="914400">
              <a:lnSpc>
                <a:spcPct val="100000"/>
              </a:lnSpc>
              <a:buNone/>
              <a:defRPr sz="3200" b="0" i="0">
                <a:solidFill>
                  <a:schemeClr val="dk2"/>
                </a:solidFill>
                <a:latin typeface="Calibri"/>
              </a:defRPr>
            </a:lvl5pPr>
          </a:lstStyle>
          <a:p>
            <a:pPr marL="0" lvl="0" indent="0">
              <a:buNone/>
              <a:defRPr/>
            </a:pPr>
            <a:r>
              <a:rPr lang="es-ES"/>
              <a:t>Artículo 84 - LGS</a:t>
            </a:r>
            <a:endParaRPr/>
          </a:p>
        </p:txBody>
      </p:sp>
      <p:sp>
        <p:nvSpPr>
          <p:cNvPr id="23555" name="2 Marcador de contenido" hidden="0"/>
          <p:cNvSpPr>
            <a:spLocks noChangeShapeType="1" noGrp="1"/>
          </p:cNvSpPr>
          <p:nvPr isPhoto="0" userDrawn="0">
            <p:ph type="obj" hasCustomPrompt="0"/>
          </p:nvPr>
        </p:nvSpPr>
        <p:spPr bwMode="auto">
          <a:xfrm>
            <a:off x="214312" y="1719262"/>
            <a:ext cx="8715375" cy="5138737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73050" indent="0" algn="l" defTabSz="9144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76000"/>
              <a:buChar char=""/>
              <a:defRPr sz="2000" b="0" i="0">
                <a:solidFill>
                  <a:schemeClr val="dk1"/>
                </a:solidFill>
                <a:latin typeface="Calibri"/>
              </a:defRPr>
            </a:lvl1pPr>
            <a:lvl2pPr marL="547687" indent="274637" algn="l" defTabSz="914400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SzPct val="76000"/>
              <a:buChar char=""/>
              <a:defRPr sz="1800" b="0" i="0">
                <a:solidFill>
                  <a:schemeClr val="dk2"/>
                </a:solidFill>
                <a:latin typeface="Calibri"/>
              </a:defRPr>
            </a:lvl2pPr>
            <a:lvl3pPr marL="822325" indent="593725" algn="l" defTabSz="914400">
              <a:lnSpc>
                <a:spcPct val="100000"/>
              </a:lnSpc>
              <a:spcBef>
                <a:spcPts val="500"/>
              </a:spcBef>
              <a:buClr>
                <a:srgbClr val="BCBCBC"/>
              </a:buClr>
              <a:buSzPct val="76000"/>
              <a:buChar char=""/>
              <a:defRPr sz="1600" b="0" i="0">
                <a:solidFill>
                  <a:schemeClr val="dk1"/>
                </a:solidFill>
                <a:latin typeface="Calibri"/>
              </a:defRPr>
            </a:lvl3pPr>
            <a:lvl4pPr marL="1096962" indent="868362" algn="l" defTabSz="914400">
              <a:lnSpc>
                <a:spcPct val="100000"/>
              </a:lnSpc>
              <a:spcBef>
                <a:spcPts val="400"/>
              </a:spcBef>
              <a:buClr>
                <a:srgbClr val="8BA2B4"/>
              </a:buClr>
              <a:buSzPct val="70000"/>
              <a:buChar char=""/>
              <a:defRPr sz="1400" b="0" i="0">
                <a:solidFill>
                  <a:schemeClr val="dk1"/>
                </a:solidFill>
                <a:latin typeface="Calibri"/>
              </a:defRPr>
            </a:lvl4pPr>
            <a:lvl5pPr marL="1371600" indent="1143000" algn="l" defTabSz="914400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70000"/>
              <a:buChar char=""/>
              <a:defRPr sz="1200" b="0" i="0">
                <a:solidFill>
                  <a:schemeClr val="dk1"/>
                </a:solidFill>
                <a:latin typeface="Calibri"/>
              </a:defRPr>
            </a:lvl5pPr>
          </a:lstStyle>
          <a:p>
            <a:pPr marL="273050" lvl="0" indent="-546100" algn="just">
              <a:spcBef>
                <a:spcPts val="600"/>
              </a:spcBef>
              <a:buNone/>
              <a:defRPr/>
            </a:pPr>
            <a:r>
              <a:rPr lang="es-AR" b="1" i="0" u="none"/>
              <a:t>Inscripciones en registros</a:t>
            </a:r>
            <a:endParaRPr lang="en-US"/>
          </a:p>
          <a:p>
            <a:pPr marL="273050" lvl="0" indent="-273050" algn="just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es-AR"/>
              <a:t>Tanto en la constitución de nueva sociedad como en la incorporación, las inscripciones registrales que correspondan por la naturaleza de los bienes que integran el patrimonio transferido y sus gravámenes deben ser ordenados por el juez o autoridad a cargo del RP.</a:t>
            </a:r>
            <a:endParaRPr/>
          </a:p>
          <a:p>
            <a:pPr marL="273050" lvl="0" indent="-273050" algn="just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endParaRPr/>
          </a:p>
          <a:p>
            <a:pPr marL="273050" lvl="0" indent="-546100" algn="just">
              <a:spcBef>
                <a:spcPts val="600"/>
              </a:spcBef>
              <a:buNone/>
              <a:defRPr/>
            </a:pPr>
            <a:r>
              <a:rPr lang="es-ES" b="1" i="0" u="none"/>
              <a:t>Administración hasta la ejecución (art. 84 4º párr.)</a:t>
            </a:r>
            <a:endParaRPr/>
          </a:p>
          <a:p>
            <a:pPr marL="273050" lvl="0" indent="-273050" algn="just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es-AR"/>
              <a:t>Desde el acuerdo definitivo de fusión y hasta la inscripción registral, la administración y representación de las sociedades fusionantes disueltas quedan a cargo de los administradores de la nueva sociedad  o de la incorporante, con suspensión de los administradores que hasta entonces la ejercitaban.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578" name="1 Título" hidden="0"/>
          <p:cNvSpPr>
            <a:spLocks noChangeShapeType="1" noGrp="1"/>
          </p:cNvSpPr>
          <p:nvPr isPhoto="0" userDrawn="0">
            <p:ph type="title" hasCustomPrompt="0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 defTabSz="914400">
              <a:lnSpc>
                <a:spcPct val="100000"/>
              </a:lnSpc>
              <a:buNone/>
              <a:defRPr sz="3200" b="0" i="0">
                <a:solidFill>
                  <a:schemeClr val="dk2"/>
                </a:solidFill>
                <a:latin typeface="Calibri"/>
              </a:defRPr>
            </a:lvl1pPr>
            <a:lvl2pPr marL="0" indent="0" algn="l" defTabSz="914400">
              <a:lnSpc>
                <a:spcPct val="100000"/>
              </a:lnSpc>
              <a:buNone/>
              <a:defRPr sz="3200" b="0" i="0">
                <a:solidFill>
                  <a:schemeClr val="dk2"/>
                </a:solidFill>
                <a:latin typeface="Calibri"/>
              </a:defRPr>
            </a:lvl2pPr>
            <a:lvl3pPr marL="0" indent="0" algn="l" defTabSz="914400">
              <a:lnSpc>
                <a:spcPct val="100000"/>
              </a:lnSpc>
              <a:buNone/>
              <a:defRPr sz="3200" b="0" i="0">
                <a:solidFill>
                  <a:schemeClr val="dk2"/>
                </a:solidFill>
                <a:latin typeface="Calibri"/>
              </a:defRPr>
            </a:lvl3pPr>
            <a:lvl4pPr marL="0" indent="0" algn="l" defTabSz="914400">
              <a:lnSpc>
                <a:spcPct val="100000"/>
              </a:lnSpc>
              <a:buNone/>
              <a:defRPr sz="3200" b="0" i="0">
                <a:solidFill>
                  <a:schemeClr val="dk2"/>
                </a:solidFill>
                <a:latin typeface="Calibri"/>
              </a:defRPr>
            </a:lvl4pPr>
            <a:lvl5pPr marL="0" indent="0" algn="l" defTabSz="914400">
              <a:lnSpc>
                <a:spcPct val="100000"/>
              </a:lnSpc>
              <a:buNone/>
              <a:defRPr sz="3200" b="0" i="0">
                <a:solidFill>
                  <a:schemeClr val="dk2"/>
                </a:solidFill>
                <a:latin typeface="Calibri"/>
              </a:defRPr>
            </a:lvl5pPr>
          </a:lstStyle>
          <a:p>
            <a:pPr marL="0" lvl="0" indent="0">
              <a:buNone/>
              <a:defRPr/>
            </a:pPr>
            <a:r>
              <a:rPr lang="es-ES"/>
              <a:t>Derecho de receso y preferencia</a:t>
            </a:r>
            <a:endParaRPr/>
          </a:p>
        </p:txBody>
      </p:sp>
      <p:sp>
        <p:nvSpPr>
          <p:cNvPr id="24579" name="2 Marcador de contenido" hidden="0"/>
          <p:cNvSpPr>
            <a:spLocks noChangeShapeType="1" noGrp="1"/>
          </p:cNvSpPr>
          <p:nvPr isPhoto="0" userDrawn="0">
            <p:ph type="obj" hasCustomPrompt="0"/>
          </p:nvPr>
        </p:nvSpPr>
        <p:spPr bwMode="auto">
          <a:xfrm>
            <a:off x="428625" y="1719262"/>
            <a:ext cx="8072437" cy="5138737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73050" indent="0" algn="l" defTabSz="9144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76000"/>
              <a:buChar char=""/>
              <a:defRPr sz="2000" b="0" i="0">
                <a:solidFill>
                  <a:schemeClr val="dk1"/>
                </a:solidFill>
                <a:latin typeface="Calibri"/>
              </a:defRPr>
            </a:lvl1pPr>
            <a:lvl2pPr marL="547687" indent="274637" algn="l" defTabSz="914400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SzPct val="76000"/>
              <a:buChar char=""/>
              <a:defRPr sz="1800" b="0" i="0">
                <a:solidFill>
                  <a:schemeClr val="dk2"/>
                </a:solidFill>
                <a:latin typeface="Calibri"/>
              </a:defRPr>
            </a:lvl2pPr>
            <a:lvl3pPr marL="822325" indent="593725" algn="l" defTabSz="914400">
              <a:lnSpc>
                <a:spcPct val="100000"/>
              </a:lnSpc>
              <a:spcBef>
                <a:spcPts val="500"/>
              </a:spcBef>
              <a:buClr>
                <a:srgbClr val="BCBCBC"/>
              </a:buClr>
              <a:buSzPct val="76000"/>
              <a:buChar char=""/>
              <a:defRPr sz="1600" b="0" i="0">
                <a:solidFill>
                  <a:schemeClr val="dk1"/>
                </a:solidFill>
                <a:latin typeface="Calibri"/>
              </a:defRPr>
            </a:lvl3pPr>
            <a:lvl4pPr marL="1096962" indent="868362" algn="l" defTabSz="914400">
              <a:lnSpc>
                <a:spcPct val="100000"/>
              </a:lnSpc>
              <a:spcBef>
                <a:spcPts val="400"/>
              </a:spcBef>
              <a:buClr>
                <a:srgbClr val="8BA2B4"/>
              </a:buClr>
              <a:buSzPct val="70000"/>
              <a:buChar char=""/>
              <a:defRPr sz="1400" b="0" i="0">
                <a:solidFill>
                  <a:schemeClr val="dk1"/>
                </a:solidFill>
                <a:latin typeface="Calibri"/>
              </a:defRPr>
            </a:lvl4pPr>
            <a:lvl5pPr marL="1371600" indent="1143000" algn="l" defTabSz="914400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70000"/>
              <a:buChar char=""/>
              <a:defRPr sz="1200" b="0" i="0">
                <a:solidFill>
                  <a:schemeClr val="dk1"/>
                </a:solidFill>
                <a:latin typeface="Calibri"/>
              </a:defRPr>
            </a:lvl5pPr>
          </a:lstStyle>
          <a:p>
            <a:pPr marL="273050" lvl="0" indent="-273050" algn="just"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es-ES" sz="2100"/>
              <a:t>Se aplican las normas establecidas para la transformación de sociedades en los arts. 78 y 79 de la LGS.</a:t>
            </a:r>
            <a:endParaRPr/>
          </a:p>
          <a:p>
            <a:pPr marL="273050" lvl="0" indent="-273050" algn="just"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es-ES" sz="2100"/>
              <a:t>Salvo que este derecho no lo ejercen los accionistas de la sociedad absorbente en la fusión por absorción. </a:t>
            </a:r>
            <a:r>
              <a:rPr lang="es-AR" sz="2100"/>
              <a:t> </a:t>
            </a:r>
            <a:r>
              <a:rPr lang="es-ES" sz="2100"/>
              <a:t>sólo puede ser ejercido por los socios de las sociedades disueltas. </a:t>
            </a:r>
            <a:endParaRPr/>
          </a:p>
          <a:p>
            <a:pPr marL="273050" lvl="0" indent="-273050" algn="just"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es-ES" sz="2100"/>
              <a:t>La fusión no afecta las preferencias de los socios salvo pacto en contrario.</a:t>
            </a:r>
            <a:endParaRPr/>
          </a:p>
          <a:p>
            <a:pPr marL="273050" lvl="0" indent="-546100" algn="just"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602" name="1 Título" hidden="0"/>
          <p:cNvSpPr>
            <a:spLocks noChangeShapeType="1" noGrp="1"/>
          </p:cNvSpPr>
          <p:nvPr isPhoto="0" userDrawn="0">
            <p:ph type="title" hasCustomPrompt="0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 defTabSz="914400">
              <a:lnSpc>
                <a:spcPct val="100000"/>
              </a:lnSpc>
              <a:buNone/>
              <a:defRPr sz="3200" b="0" i="0">
                <a:solidFill>
                  <a:schemeClr val="dk2"/>
                </a:solidFill>
                <a:latin typeface="Calibri"/>
              </a:defRPr>
            </a:lvl1pPr>
            <a:lvl2pPr marL="0" indent="0" algn="l" defTabSz="914400">
              <a:lnSpc>
                <a:spcPct val="100000"/>
              </a:lnSpc>
              <a:buNone/>
              <a:defRPr sz="3200" b="0" i="0">
                <a:solidFill>
                  <a:schemeClr val="dk2"/>
                </a:solidFill>
                <a:latin typeface="Calibri"/>
              </a:defRPr>
            </a:lvl2pPr>
            <a:lvl3pPr marL="0" indent="0" algn="l" defTabSz="914400">
              <a:lnSpc>
                <a:spcPct val="100000"/>
              </a:lnSpc>
              <a:buNone/>
              <a:defRPr sz="3200" b="0" i="0">
                <a:solidFill>
                  <a:schemeClr val="dk2"/>
                </a:solidFill>
                <a:latin typeface="Calibri"/>
              </a:defRPr>
            </a:lvl3pPr>
            <a:lvl4pPr marL="0" indent="0" algn="l" defTabSz="914400">
              <a:lnSpc>
                <a:spcPct val="100000"/>
              </a:lnSpc>
              <a:buNone/>
              <a:defRPr sz="3200" b="0" i="0">
                <a:solidFill>
                  <a:schemeClr val="dk2"/>
                </a:solidFill>
                <a:latin typeface="Calibri"/>
              </a:defRPr>
            </a:lvl4pPr>
            <a:lvl5pPr marL="0" indent="0" algn="l" defTabSz="914400">
              <a:lnSpc>
                <a:spcPct val="100000"/>
              </a:lnSpc>
              <a:buNone/>
              <a:defRPr sz="3200" b="0" i="0">
                <a:solidFill>
                  <a:schemeClr val="dk2"/>
                </a:solidFill>
                <a:latin typeface="Calibri"/>
              </a:defRPr>
            </a:lvl5pPr>
          </a:lstStyle>
          <a:p>
            <a:pPr marL="0" lvl="0" indent="0">
              <a:buNone/>
              <a:defRPr/>
            </a:pPr>
            <a:r>
              <a:rPr lang="es-ES"/>
              <a:t>Revocación y Rescisión</a:t>
            </a:r>
            <a:endParaRPr/>
          </a:p>
        </p:txBody>
      </p:sp>
      <p:pic>
        <p:nvPicPr>
          <p:cNvPr id="25603" name="3 Marcador de contenido" hidden="0"/>
          <p:cNvPicPr>
            <a:picLocks noChangeAspect="1" noGrp="1"/>
          </p:cNvPicPr>
          <p:nvPr isPhoto="0" userDrawn="0">
            <p:ph type="obj" hasCustomPrompt="0"/>
          </p:nvPr>
        </p:nvPicPr>
        <p:blipFill>
          <a:blip r:embed="rId2"/>
          <a:stretch/>
        </p:blipFill>
        <p:spPr bwMode="auto">
          <a:xfrm>
            <a:off x="311150" y="1116012"/>
            <a:ext cx="8259762" cy="545623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626" name="2 Marcador de contenido" hidden="0"/>
          <p:cNvSpPr>
            <a:spLocks noChangeShapeType="1" noGrp="1"/>
          </p:cNvSpPr>
          <p:nvPr isPhoto="0" userDrawn="0">
            <p:ph type="obj" hasCustomPrompt="0"/>
          </p:nvPr>
        </p:nvSpPr>
        <p:spPr bwMode="auto">
          <a:xfrm>
            <a:off x="457200" y="1219200"/>
            <a:ext cx="8229600" cy="493712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73050" indent="0" algn="l" defTabSz="9144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76000"/>
              <a:buChar char=""/>
              <a:defRPr sz="2000" b="0" i="0">
                <a:solidFill>
                  <a:schemeClr val="dk1"/>
                </a:solidFill>
                <a:latin typeface="Calibri"/>
              </a:defRPr>
            </a:lvl1pPr>
            <a:lvl2pPr marL="547687" indent="274637" algn="l" defTabSz="914400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SzPct val="76000"/>
              <a:buChar char=""/>
              <a:defRPr sz="1800" b="0" i="0">
                <a:solidFill>
                  <a:schemeClr val="dk2"/>
                </a:solidFill>
                <a:latin typeface="Calibri"/>
              </a:defRPr>
            </a:lvl2pPr>
            <a:lvl3pPr marL="822325" indent="593725" algn="l" defTabSz="914400">
              <a:lnSpc>
                <a:spcPct val="100000"/>
              </a:lnSpc>
              <a:spcBef>
                <a:spcPts val="500"/>
              </a:spcBef>
              <a:buClr>
                <a:srgbClr val="BCBCBC"/>
              </a:buClr>
              <a:buSzPct val="76000"/>
              <a:buChar char=""/>
              <a:defRPr sz="1600" b="0" i="0">
                <a:solidFill>
                  <a:schemeClr val="dk1"/>
                </a:solidFill>
                <a:latin typeface="Calibri"/>
              </a:defRPr>
            </a:lvl3pPr>
            <a:lvl4pPr marL="1096962" indent="868362" algn="l" defTabSz="914400">
              <a:lnSpc>
                <a:spcPct val="100000"/>
              </a:lnSpc>
              <a:spcBef>
                <a:spcPts val="400"/>
              </a:spcBef>
              <a:buClr>
                <a:srgbClr val="8BA2B4"/>
              </a:buClr>
              <a:buSzPct val="70000"/>
              <a:buChar char=""/>
              <a:defRPr sz="1400" b="0" i="0">
                <a:solidFill>
                  <a:schemeClr val="dk1"/>
                </a:solidFill>
                <a:latin typeface="Calibri"/>
              </a:defRPr>
            </a:lvl4pPr>
            <a:lvl5pPr marL="1371600" indent="1143000" algn="l" defTabSz="914400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70000"/>
              <a:buChar char=""/>
              <a:defRPr sz="1200" b="0" i="0">
                <a:solidFill>
                  <a:schemeClr val="dk1"/>
                </a:solidFill>
                <a:latin typeface="Calibri"/>
              </a:defRPr>
            </a:lvl5pPr>
          </a:lstStyle>
          <a:p>
            <a:pPr marL="273050" lvl="0" indent="-273050" algn="just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es-AR" sz="2200" b="1" i="0" u="none"/>
              <a:t>Fusión propiamente dicha</a:t>
            </a:r>
            <a:r>
              <a:rPr lang="es-AR" sz="2200"/>
              <a:t> </a:t>
            </a:r>
            <a:endParaRPr/>
          </a:p>
          <a:p>
            <a:pPr marL="273050" lvl="0" indent="-546100" algn="just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s-AR" sz="2200" b="0" i="0" u="none"/>
              <a:t>La fusión tiene por objeto dar nacimiento a una nueva sociedad </a:t>
            </a:r>
            <a:endParaRPr/>
          </a:p>
          <a:p>
            <a:pPr marL="547687" lvl="1" indent="-273050" algn="just">
              <a:spcBef>
                <a:spcPts val="500"/>
              </a:spcBef>
              <a:spcAft>
                <a:spcPts val="600"/>
              </a:spcAft>
              <a:buFont typeface="Wingdings"/>
              <a:buChar char="à"/>
              <a:defRPr/>
            </a:pPr>
            <a:r>
              <a:rPr lang="es-AR" sz="2200" b="0" i="0" u="none"/>
              <a:t>determinar la proporción que ocuparán los accionistas de las sociedades fusionantes en el capital de la sociedad fusionaria, </a:t>
            </a:r>
            <a:endParaRPr/>
          </a:p>
          <a:p>
            <a:pPr marL="547687" lvl="1" indent="-273050" algn="just">
              <a:spcBef>
                <a:spcPts val="500"/>
              </a:spcBef>
              <a:spcAft>
                <a:spcPts val="600"/>
              </a:spcAft>
              <a:buFont typeface="Wingdings"/>
              <a:buChar char="à"/>
              <a:defRPr/>
            </a:pPr>
            <a:r>
              <a:rPr lang="es-AR" sz="2200" b="0" i="0" u="none"/>
              <a:t>se toman los patrimonios netos según los respetivos balances especiales.</a:t>
            </a:r>
            <a:endParaRPr/>
          </a:p>
          <a:p>
            <a:pPr marL="547687" lvl="1" indent="-273050" algn="just">
              <a:spcBef>
                <a:spcPts val="500"/>
              </a:spcBef>
              <a:spcAft>
                <a:spcPts val="600"/>
              </a:spcAft>
              <a:buFont typeface="Wingdings"/>
              <a:buChar char="à"/>
              <a:defRPr/>
            </a:pPr>
            <a:r>
              <a:rPr lang="es-AR" sz="1900" b="0" i="0" u="none"/>
              <a:t>e</a:t>
            </a:r>
            <a:r>
              <a:rPr lang="es-ES" sz="2200" b="0" i="0" u="none"/>
              <a:t>n base a la proporción calculada se determinan las acciones que habrá que emitir para entregar a los accionistas de las sociedades que se disuelven, los que a su vez cancelan sus acciones.</a:t>
            </a:r>
            <a:endParaRPr/>
          </a:p>
          <a:p>
            <a:pPr marL="273050" lvl="0" indent="-273050" algn="just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endParaRPr/>
          </a:p>
        </p:txBody>
      </p:sp>
      <p:grpSp>
        <p:nvGrpSpPr>
          <p:cNvPr id="26627" name="3 Grupo" hidden="0"/>
          <p:cNvGrpSpPr/>
          <p:nvPr isPhoto="0" userDrawn="0"/>
        </p:nvGrpSpPr>
        <p:grpSpPr bwMode="auto">
          <a:xfrm>
            <a:off x="428625" y="266700"/>
            <a:ext cx="8286750" cy="804862"/>
            <a:chOff x="0" y="837619"/>
            <a:chExt cx="8286808" cy="805455"/>
          </a:xfrm>
        </p:grpSpPr>
        <p:sp>
          <p:nvSpPr>
            <p:cNvPr id="26628" name="4 Rectángulo redondeado" hidden="0"/>
            <p:cNvSpPr>
              <a:spLocks noChangeShapeType="1"/>
            </p:cNvSpPr>
            <p:nvPr isPhoto="0" userDrawn="0"/>
          </p:nvSpPr>
          <p:spPr bwMode="auto">
            <a:xfrm>
              <a:off x="0" y="837619"/>
              <a:ext cx="8286808" cy="805455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rgbClr val="D99C00"/>
              </a:solidFill>
              <a:round/>
              <a:headEnd/>
              <a:tailEnd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/>
            </a:p>
          </p:txBody>
        </p:sp>
        <p:sp>
          <p:nvSpPr>
            <p:cNvPr id="26629" name="5 Rectángulo" hidden="0"/>
            <p:cNvSpPr>
              <a:spLocks noChangeShapeType="1"/>
            </p:cNvSpPr>
            <p:nvPr isPhoto="0" userDrawn="0"/>
          </p:nvSpPr>
          <p:spPr bwMode="auto">
            <a:xfrm>
              <a:off x="39687" y="877336"/>
              <a:ext cx="8207432" cy="726021"/>
            </a:xfrm>
            <a:prstGeom prst="rect">
              <a:avLst/>
            </a:prstGeom>
            <a:noFill/>
          </p:spPr>
          <p:txBody>
            <a:bodyPr lIns="68580" tIns="68580" rIns="68580" bIns="68580" anchor="ctr" anchorCtr="0"/>
            <a:lstStyle>
              <a:lvl1pPr marL="0" indent="0" algn="l" defTabSz="800100">
                <a:lnSpc>
                  <a:spcPct val="100000"/>
                </a:lnSpc>
                <a:buNone/>
                <a:defRPr lang="es-ES" sz="1800" b="0" i="0">
                  <a:solidFill>
                    <a:schemeClr val="dk1"/>
                  </a:solidFill>
                  <a:latin typeface="Arial"/>
                  <a:ea typeface="Arial"/>
                </a:defRPr>
              </a:lvl1pPr>
              <a:lvl2pPr marL="457200" indent="0" algn="l" defTabSz="800100">
                <a:lnSpc>
                  <a:spcPct val="100000"/>
                </a:lnSpc>
                <a:buNone/>
                <a:defRPr lang="es-ES" sz="1800" b="0" i="0">
                  <a:solidFill>
                    <a:schemeClr val="dk1"/>
                  </a:solidFill>
                  <a:latin typeface="Arial"/>
                  <a:ea typeface="Arial"/>
                </a:defRPr>
              </a:lvl2pPr>
              <a:lvl3pPr marL="914400" indent="0" algn="l" defTabSz="800100">
                <a:lnSpc>
                  <a:spcPct val="100000"/>
                </a:lnSpc>
                <a:buNone/>
                <a:defRPr lang="es-ES" sz="1800" b="0" i="0">
                  <a:solidFill>
                    <a:schemeClr val="dk1"/>
                  </a:solidFill>
                  <a:latin typeface="Arial"/>
                  <a:ea typeface="Arial"/>
                </a:defRPr>
              </a:lvl3pPr>
              <a:lvl4pPr marL="1371600" indent="0" algn="l" defTabSz="800100">
                <a:lnSpc>
                  <a:spcPct val="100000"/>
                </a:lnSpc>
                <a:buNone/>
                <a:defRPr lang="es-ES" sz="1800" b="0" i="0">
                  <a:solidFill>
                    <a:schemeClr val="dk1"/>
                  </a:solidFill>
                  <a:latin typeface="Arial"/>
                  <a:ea typeface="Arial"/>
                </a:defRPr>
              </a:lvl4pPr>
              <a:lvl5pPr marL="1828800" indent="0" algn="l" defTabSz="800100">
                <a:lnSpc>
                  <a:spcPct val="100000"/>
                </a:lnSpc>
                <a:buNone/>
                <a:defRPr lang="es-ES" sz="1800" b="0" i="0">
                  <a:solidFill>
                    <a:schemeClr val="dk1"/>
                  </a:solidFill>
                  <a:latin typeface="Arial"/>
                  <a:ea typeface="Arial"/>
                </a:defRPr>
              </a:lvl5pPr>
              <a:lvl6pPr defTabSz="800100">
                <a:defRPr lang="es-ES" sz="1800"/>
              </a:lvl6pPr>
              <a:lvl7pPr defTabSz="800100">
                <a:defRPr lang="es-ES" sz="1800"/>
              </a:lvl7pPr>
              <a:lvl8pPr defTabSz="800100">
                <a:defRPr lang="es-ES" sz="1800"/>
              </a:lvl8pPr>
              <a:lvl9pPr defTabSz="800100">
                <a:defRPr lang="es-ES" sz="1800"/>
              </a:lvl9pPr>
            </a:lstStyle>
            <a:p>
              <a:pPr lvl="0" algn="just" defTabSz="800100">
                <a:defRPr/>
              </a:pPr>
              <a:r>
                <a:rPr lang="es-AR" sz="2400" b="1" i="0" u="none">
                  <a:solidFill>
                    <a:schemeClr val="dk2"/>
                  </a:solidFill>
                  <a:latin typeface="Calibri"/>
                </a:rPr>
                <a:t>Relación de cambio de las participaciones sociales, cuotas o acciones</a:t>
              </a: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7650" name="3 Grupo" hidden="0"/>
          <p:cNvGrpSpPr/>
          <p:nvPr isPhoto="0" userDrawn="0"/>
        </p:nvGrpSpPr>
        <p:grpSpPr bwMode="auto">
          <a:xfrm>
            <a:off x="428625" y="266700"/>
            <a:ext cx="8286750" cy="804862"/>
            <a:chOff x="0" y="837619"/>
            <a:chExt cx="8286808" cy="805455"/>
          </a:xfrm>
        </p:grpSpPr>
        <p:sp>
          <p:nvSpPr>
            <p:cNvPr id="27657" name="4 Rectángulo redondeado" hidden="0"/>
            <p:cNvSpPr>
              <a:spLocks noChangeShapeType="1"/>
            </p:cNvSpPr>
            <p:nvPr isPhoto="0" userDrawn="0"/>
          </p:nvSpPr>
          <p:spPr bwMode="auto">
            <a:xfrm>
              <a:off x="0" y="837619"/>
              <a:ext cx="8286808" cy="805455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rgbClr val="D99C00"/>
              </a:solidFill>
              <a:round/>
              <a:headEnd/>
              <a:tailEnd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/>
            </a:p>
          </p:txBody>
        </p:sp>
        <p:sp>
          <p:nvSpPr>
            <p:cNvPr id="27658" name="5 Rectángulo" hidden="0"/>
            <p:cNvSpPr>
              <a:spLocks noChangeShapeType="1"/>
            </p:cNvSpPr>
            <p:nvPr isPhoto="0" userDrawn="0"/>
          </p:nvSpPr>
          <p:spPr bwMode="auto">
            <a:xfrm>
              <a:off x="39687" y="877336"/>
              <a:ext cx="8207432" cy="726021"/>
            </a:xfrm>
            <a:prstGeom prst="rect">
              <a:avLst/>
            </a:prstGeom>
            <a:noFill/>
          </p:spPr>
          <p:txBody>
            <a:bodyPr lIns="68580" tIns="68580" rIns="68580" bIns="68580" anchor="ctr" anchorCtr="0"/>
            <a:lstStyle>
              <a:lvl1pPr marL="0" indent="0" algn="l" defTabSz="800100">
                <a:lnSpc>
                  <a:spcPct val="100000"/>
                </a:lnSpc>
                <a:buNone/>
                <a:defRPr lang="es-ES" sz="1800" b="0" i="0">
                  <a:solidFill>
                    <a:schemeClr val="dk1"/>
                  </a:solidFill>
                  <a:latin typeface="Arial"/>
                  <a:ea typeface="Arial"/>
                </a:defRPr>
              </a:lvl1pPr>
              <a:lvl2pPr marL="457200" indent="0" algn="l" defTabSz="800100">
                <a:lnSpc>
                  <a:spcPct val="100000"/>
                </a:lnSpc>
                <a:buNone/>
                <a:defRPr lang="es-ES" sz="1800" b="0" i="0">
                  <a:solidFill>
                    <a:schemeClr val="dk1"/>
                  </a:solidFill>
                  <a:latin typeface="Arial"/>
                  <a:ea typeface="Arial"/>
                </a:defRPr>
              </a:lvl2pPr>
              <a:lvl3pPr marL="914400" indent="0" algn="l" defTabSz="800100">
                <a:lnSpc>
                  <a:spcPct val="100000"/>
                </a:lnSpc>
                <a:buNone/>
                <a:defRPr lang="es-ES" sz="1800" b="0" i="0">
                  <a:solidFill>
                    <a:schemeClr val="dk1"/>
                  </a:solidFill>
                  <a:latin typeface="Arial"/>
                  <a:ea typeface="Arial"/>
                </a:defRPr>
              </a:lvl3pPr>
              <a:lvl4pPr marL="1371600" indent="0" algn="l" defTabSz="800100">
                <a:lnSpc>
                  <a:spcPct val="100000"/>
                </a:lnSpc>
                <a:buNone/>
                <a:defRPr lang="es-ES" sz="1800" b="0" i="0">
                  <a:solidFill>
                    <a:schemeClr val="dk1"/>
                  </a:solidFill>
                  <a:latin typeface="Arial"/>
                  <a:ea typeface="Arial"/>
                </a:defRPr>
              </a:lvl4pPr>
              <a:lvl5pPr marL="1828800" indent="0" algn="l" defTabSz="800100">
                <a:lnSpc>
                  <a:spcPct val="100000"/>
                </a:lnSpc>
                <a:buNone/>
                <a:defRPr lang="es-ES" sz="1800" b="0" i="0">
                  <a:solidFill>
                    <a:schemeClr val="dk1"/>
                  </a:solidFill>
                  <a:latin typeface="Arial"/>
                  <a:ea typeface="Arial"/>
                </a:defRPr>
              </a:lvl5pPr>
              <a:lvl6pPr defTabSz="800100">
                <a:defRPr lang="es-ES" sz="1800"/>
              </a:lvl6pPr>
              <a:lvl7pPr defTabSz="800100">
                <a:defRPr lang="es-ES" sz="1800"/>
              </a:lvl7pPr>
              <a:lvl8pPr defTabSz="800100">
                <a:defRPr lang="es-ES" sz="1800"/>
              </a:lvl8pPr>
              <a:lvl9pPr defTabSz="800100">
                <a:defRPr lang="es-ES" sz="1800"/>
              </a:lvl9pPr>
            </a:lstStyle>
            <a:p>
              <a:pPr lvl="0" algn="just" defTabSz="800100">
                <a:defRPr/>
              </a:pPr>
              <a:r>
                <a:rPr lang="es-AR" sz="2000" b="1" i="0" u="none">
                  <a:solidFill>
                    <a:schemeClr val="dk2"/>
                  </a:solidFill>
                  <a:latin typeface="Calibri"/>
                </a:rPr>
                <a:t>Relación de cambio de las participaciones sociales, cuotas o </a:t>
              </a:r>
              <a:r>
                <a:rPr lang="es-AR" sz="2000" b="1" i="0" u="none">
                  <a:solidFill>
                    <a:schemeClr val="dk2"/>
                  </a:solidFill>
                  <a:latin typeface="Calibri"/>
                </a:rPr>
                <a:t>acciones FUSIÓN PROPIAMENTE DICHA</a:t>
              </a:r>
              <a:endParaRPr/>
            </a:p>
          </p:txBody>
        </p:sp>
      </p:grpSp>
      <p:pic>
        <p:nvPicPr>
          <p:cNvPr id="27651" name="Picture 3" hidden="0"/>
          <p:cNvPicPr>
            <a:picLocks noChangeAspect="1" noGrp="1"/>
          </p:cNvPicPr>
          <p:nvPr isPhoto="0" userDrawn="0"/>
        </p:nvPicPr>
        <p:blipFill>
          <a:blip r:embed="rId2"/>
          <a:stretch/>
        </p:blipFill>
        <p:spPr bwMode="auto">
          <a:xfrm>
            <a:off x="160337" y="1500187"/>
            <a:ext cx="8697912" cy="1428750"/>
          </a:xfrm>
          <a:prstGeom prst="rect">
            <a:avLst/>
          </a:prstGeom>
          <a:noFill/>
        </p:spPr>
      </p:pic>
      <p:pic>
        <p:nvPicPr>
          <p:cNvPr id="27652" name="Picture 4" hidden="0"/>
          <p:cNvPicPr>
            <a:picLocks noChangeAspect="1" noGrp="1"/>
          </p:cNvPicPr>
          <p:nvPr isPhoto="0" userDrawn="0"/>
        </p:nvPicPr>
        <p:blipFill>
          <a:blip r:embed="rId3"/>
          <a:stretch/>
        </p:blipFill>
        <p:spPr bwMode="auto">
          <a:xfrm>
            <a:off x="142875" y="3141662"/>
            <a:ext cx="8707437" cy="1430337"/>
          </a:xfrm>
          <a:prstGeom prst="rect">
            <a:avLst/>
          </a:prstGeom>
          <a:noFill/>
        </p:spPr>
      </p:pic>
      <p:sp>
        <p:nvSpPr>
          <p:cNvPr id="27653" name="10 CuadroTexto" hidden="0"/>
          <p:cNvSpPr txBox="1">
            <a:spLocks noChangeShapeType="1" noGrp="1"/>
          </p:cNvSpPr>
          <p:nvPr isPhoto="0" userDrawn="0"/>
        </p:nvSpPr>
        <p:spPr bwMode="auto">
          <a:xfrm>
            <a:off x="214312" y="1139825"/>
            <a:ext cx="3500437" cy="6461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273050" indent="0" algn="l" defTabSz="9144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76000"/>
              <a:buChar char=""/>
              <a:defRPr sz="2600" b="0" i="0">
                <a:solidFill>
                  <a:schemeClr val="dk1"/>
                </a:solidFill>
                <a:latin typeface="Calibri"/>
              </a:defRPr>
            </a:lvl1pPr>
            <a:lvl2pPr marL="547687" indent="274637" algn="l" defTabSz="914400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SzPct val="76000"/>
              <a:buChar char=""/>
              <a:defRPr sz="2300" b="0" i="0">
                <a:solidFill>
                  <a:schemeClr val="dk2"/>
                </a:solidFill>
                <a:latin typeface="Calibri"/>
              </a:defRPr>
            </a:lvl2pPr>
            <a:lvl3pPr marL="822325" indent="593725" algn="l" defTabSz="914400">
              <a:lnSpc>
                <a:spcPct val="100000"/>
              </a:lnSpc>
              <a:spcBef>
                <a:spcPts val="500"/>
              </a:spcBef>
              <a:buClr>
                <a:srgbClr val="BCBCBC"/>
              </a:buClr>
              <a:buSzPct val="76000"/>
              <a:buChar char=""/>
              <a:defRPr sz="2000" b="0" i="0">
                <a:solidFill>
                  <a:schemeClr val="dk1"/>
                </a:solidFill>
                <a:latin typeface="Calibri"/>
              </a:defRPr>
            </a:lvl3pPr>
            <a:lvl4pPr marL="1096962" indent="868362" algn="l" defTabSz="914400">
              <a:lnSpc>
                <a:spcPct val="100000"/>
              </a:lnSpc>
              <a:spcBef>
                <a:spcPts val="400"/>
              </a:spcBef>
              <a:buClr>
                <a:srgbClr val="8BA2B4"/>
              </a:buClr>
              <a:buSzPct val="70000"/>
              <a:buChar char=""/>
              <a:defRPr sz="1800" b="0" i="0">
                <a:solidFill>
                  <a:schemeClr val="dk1"/>
                </a:solidFill>
                <a:latin typeface="Calibri"/>
              </a:defRPr>
            </a:lvl4pPr>
            <a:lvl5pPr marL="1371600" indent="1143000" algn="l" defTabSz="914400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70000"/>
              <a:buChar char=""/>
              <a:defRPr sz="1600" b="0" i="0">
                <a:solidFill>
                  <a:schemeClr val="dk1"/>
                </a:solidFill>
                <a:latin typeface="Calibri"/>
              </a:defRPr>
            </a:lvl5pPr>
          </a:lstStyle>
          <a:p>
            <a:pPr marL="0" lvl="0" indent="0">
              <a:buNone/>
              <a:defRPr/>
            </a:pPr>
            <a:r>
              <a:rPr lang="es-AR" sz="1800" b="1" i="0" u="none">
                <a:solidFill>
                  <a:schemeClr val="dk2"/>
                </a:solidFill>
                <a:latin typeface="Gill Sans MT"/>
                <a:ea typeface="Arial"/>
              </a:rPr>
              <a:t>Sociedad A:</a:t>
            </a:r>
            <a:endParaRPr/>
          </a:p>
        </p:txBody>
      </p:sp>
      <p:sp>
        <p:nvSpPr>
          <p:cNvPr id="27654" name="11 CuadroTexto" hidden="0"/>
          <p:cNvSpPr txBox="1">
            <a:spLocks noChangeShapeType="1" noGrp="1"/>
          </p:cNvSpPr>
          <p:nvPr isPhoto="0" userDrawn="0"/>
        </p:nvSpPr>
        <p:spPr bwMode="auto">
          <a:xfrm>
            <a:off x="214312" y="2714625"/>
            <a:ext cx="3000375" cy="369887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273050" indent="0" algn="l" defTabSz="9144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76000"/>
              <a:buChar char=""/>
              <a:defRPr sz="2600" b="0" i="0">
                <a:solidFill>
                  <a:schemeClr val="dk1"/>
                </a:solidFill>
                <a:latin typeface="Calibri"/>
              </a:defRPr>
            </a:lvl1pPr>
            <a:lvl2pPr marL="547687" indent="274637" algn="l" defTabSz="914400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SzPct val="76000"/>
              <a:buChar char=""/>
              <a:defRPr sz="2300" b="0" i="0">
                <a:solidFill>
                  <a:schemeClr val="dk2"/>
                </a:solidFill>
                <a:latin typeface="Calibri"/>
              </a:defRPr>
            </a:lvl2pPr>
            <a:lvl3pPr marL="822325" indent="593725" algn="l" defTabSz="914400">
              <a:lnSpc>
                <a:spcPct val="100000"/>
              </a:lnSpc>
              <a:spcBef>
                <a:spcPts val="500"/>
              </a:spcBef>
              <a:buClr>
                <a:srgbClr val="BCBCBC"/>
              </a:buClr>
              <a:buSzPct val="76000"/>
              <a:buChar char=""/>
              <a:defRPr sz="2000" b="0" i="0">
                <a:solidFill>
                  <a:schemeClr val="dk1"/>
                </a:solidFill>
                <a:latin typeface="Calibri"/>
              </a:defRPr>
            </a:lvl3pPr>
            <a:lvl4pPr marL="1096962" indent="868362" algn="l" defTabSz="914400">
              <a:lnSpc>
                <a:spcPct val="100000"/>
              </a:lnSpc>
              <a:spcBef>
                <a:spcPts val="400"/>
              </a:spcBef>
              <a:buClr>
                <a:srgbClr val="8BA2B4"/>
              </a:buClr>
              <a:buSzPct val="70000"/>
              <a:buChar char=""/>
              <a:defRPr sz="1800" b="0" i="0">
                <a:solidFill>
                  <a:schemeClr val="dk1"/>
                </a:solidFill>
                <a:latin typeface="Calibri"/>
              </a:defRPr>
            </a:lvl4pPr>
            <a:lvl5pPr marL="1371600" indent="1143000" algn="l" defTabSz="914400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70000"/>
              <a:buChar char=""/>
              <a:defRPr sz="1600" b="0" i="0">
                <a:solidFill>
                  <a:schemeClr val="dk1"/>
                </a:solidFill>
                <a:latin typeface="Calibri"/>
              </a:defRPr>
            </a:lvl5pPr>
          </a:lstStyle>
          <a:p>
            <a:pPr marL="0" lvl="0" indent="0">
              <a:buNone/>
              <a:defRPr/>
            </a:pPr>
            <a:r>
              <a:rPr lang="es-ES" sz="1800" b="1" i="0" u="none">
                <a:solidFill>
                  <a:schemeClr val="dk2"/>
                </a:solidFill>
                <a:latin typeface="Gill Sans MT"/>
                <a:ea typeface="Arial"/>
              </a:rPr>
              <a:t>Sociedad B:</a:t>
            </a:r>
            <a:endParaRPr/>
          </a:p>
        </p:txBody>
      </p:sp>
      <p:pic>
        <p:nvPicPr>
          <p:cNvPr id="27655" name="Picture 5" hidden="0"/>
          <p:cNvPicPr>
            <a:picLocks noChangeAspect="1" noGrp="1"/>
          </p:cNvPicPr>
          <p:nvPr isPhoto="0" userDrawn="0"/>
        </p:nvPicPr>
        <p:blipFill>
          <a:blip r:embed="rId4"/>
          <a:stretch/>
        </p:blipFill>
        <p:spPr bwMode="auto">
          <a:xfrm>
            <a:off x="1622425" y="4929187"/>
            <a:ext cx="8789987" cy="1214437"/>
          </a:xfrm>
          <a:prstGeom prst="rect">
            <a:avLst/>
          </a:prstGeom>
          <a:noFill/>
        </p:spPr>
      </p:pic>
      <p:sp>
        <p:nvSpPr>
          <p:cNvPr id="27656" name="13 CuadroTexto" hidden="0"/>
          <p:cNvSpPr txBox="1">
            <a:spLocks noChangeShapeType="1" noGrp="1"/>
          </p:cNvSpPr>
          <p:nvPr isPhoto="0" userDrawn="0"/>
        </p:nvSpPr>
        <p:spPr bwMode="auto">
          <a:xfrm>
            <a:off x="2928937" y="4500562"/>
            <a:ext cx="3000375" cy="369887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273050" indent="0" algn="l" defTabSz="9144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76000"/>
              <a:buChar char=""/>
              <a:defRPr sz="2600" b="0" i="0">
                <a:solidFill>
                  <a:schemeClr val="dk1"/>
                </a:solidFill>
                <a:latin typeface="Calibri"/>
              </a:defRPr>
            </a:lvl1pPr>
            <a:lvl2pPr marL="547687" indent="274637" algn="l" defTabSz="914400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SzPct val="76000"/>
              <a:buChar char=""/>
              <a:defRPr sz="2300" b="0" i="0">
                <a:solidFill>
                  <a:schemeClr val="dk2"/>
                </a:solidFill>
                <a:latin typeface="Calibri"/>
              </a:defRPr>
            </a:lvl2pPr>
            <a:lvl3pPr marL="822325" indent="593725" algn="l" defTabSz="914400">
              <a:lnSpc>
                <a:spcPct val="100000"/>
              </a:lnSpc>
              <a:spcBef>
                <a:spcPts val="500"/>
              </a:spcBef>
              <a:buClr>
                <a:srgbClr val="BCBCBC"/>
              </a:buClr>
              <a:buSzPct val="76000"/>
              <a:buChar char=""/>
              <a:defRPr sz="2000" b="0" i="0">
                <a:solidFill>
                  <a:schemeClr val="dk1"/>
                </a:solidFill>
                <a:latin typeface="Calibri"/>
              </a:defRPr>
            </a:lvl3pPr>
            <a:lvl4pPr marL="1096962" indent="868362" algn="l" defTabSz="914400">
              <a:lnSpc>
                <a:spcPct val="100000"/>
              </a:lnSpc>
              <a:spcBef>
                <a:spcPts val="400"/>
              </a:spcBef>
              <a:buClr>
                <a:srgbClr val="8BA2B4"/>
              </a:buClr>
              <a:buSzPct val="70000"/>
              <a:buChar char=""/>
              <a:defRPr sz="1800" b="0" i="0">
                <a:solidFill>
                  <a:schemeClr val="dk1"/>
                </a:solidFill>
                <a:latin typeface="Calibri"/>
              </a:defRPr>
            </a:lvl4pPr>
            <a:lvl5pPr marL="1371600" indent="1143000" algn="l" defTabSz="914400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70000"/>
              <a:buChar char=""/>
              <a:defRPr sz="1600" b="0" i="0">
                <a:solidFill>
                  <a:schemeClr val="dk1"/>
                </a:solidFill>
                <a:latin typeface="Calibri"/>
              </a:defRPr>
            </a:lvl5pPr>
          </a:lstStyle>
          <a:p>
            <a:pPr marL="0" lvl="0" indent="0">
              <a:buNone/>
              <a:defRPr/>
            </a:pPr>
            <a:r>
              <a:rPr lang="es-ES" sz="1800" b="1" i="0" u="none">
                <a:solidFill>
                  <a:schemeClr val="dk2"/>
                </a:solidFill>
                <a:latin typeface="Gill Sans MT"/>
                <a:ea typeface="Arial"/>
              </a:rPr>
              <a:t>PN s/ Bce. Esp.: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42" name="Título 1" hidden="0"/>
          <p:cNvSpPr>
            <a:spLocks noChangeShapeType="1" noGrp="1"/>
          </p:cNvSpPr>
          <p:nvPr isPhoto="0" userDrawn="0">
            <p:ph type="title" hasCustomPrompt="0"/>
          </p:nvPr>
        </p:nvSpPr>
        <p:spPr bwMode="auto">
          <a:xfrm>
            <a:off x="1219200" y="2971800"/>
            <a:ext cx="6858000" cy="10668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l" defTabSz="914400">
              <a:lnSpc>
                <a:spcPct val="100000"/>
              </a:lnSpc>
              <a:buNone/>
              <a:defRPr sz="3200" b="0" i="0">
                <a:solidFill>
                  <a:schemeClr val="dk2"/>
                </a:solidFill>
                <a:latin typeface="Calibri"/>
              </a:defRPr>
            </a:lvl1pPr>
            <a:lvl2pPr marL="0" indent="0" algn="l" defTabSz="914400">
              <a:lnSpc>
                <a:spcPct val="100000"/>
              </a:lnSpc>
              <a:buNone/>
              <a:defRPr sz="3200" b="0" i="0">
                <a:solidFill>
                  <a:schemeClr val="dk2"/>
                </a:solidFill>
                <a:latin typeface="Calibri"/>
              </a:defRPr>
            </a:lvl2pPr>
            <a:lvl3pPr marL="0" indent="0" algn="l" defTabSz="914400">
              <a:lnSpc>
                <a:spcPct val="100000"/>
              </a:lnSpc>
              <a:buNone/>
              <a:defRPr sz="3200" b="0" i="0">
                <a:solidFill>
                  <a:schemeClr val="dk2"/>
                </a:solidFill>
                <a:latin typeface="Calibri"/>
              </a:defRPr>
            </a:lvl3pPr>
            <a:lvl4pPr marL="0" indent="0" algn="l" defTabSz="914400">
              <a:lnSpc>
                <a:spcPct val="100000"/>
              </a:lnSpc>
              <a:buNone/>
              <a:defRPr sz="3200" b="0" i="0">
                <a:solidFill>
                  <a:schemeClr val="dk2"/>
                </a:solidFill>
                <a:latin typeface="Calibri"/>
              </a:defRPr>
            </a:lvl4pPr>
            <a:lvl5pPr marL="0" indent="0" algn="l" defTabSz="914400">
              <a:lnSpc>
                <a:spcPct val="100000"/>
              </a:lnSpc>
              <a:buNone/>
              <a:defRPr sz="3200" b="0" i="0">
                <a:solidFill>
                  <a:schemeClr val="dk2"/>
                </a:solidFill>
                <a:latin typeface="Calibri"/>
              </a:defRPr>
            </a:lvl5pPr>
          </a:lstStyle>
          <a:p>
            <a:pPr marL="0" lvl="0" indent="0" algn="r">
              <a:buNone/>
              <a:defRPr/>
            </a:pPr>
            <a:r>
              <a:rPr sz="4000" b="1" i="0" u="none">
                <a:solidFill>
                  <a:schemeClr val="accent1"/>
                </a:solidFill>
              </a:rPr>
              <a:t>FUSIÓN </a:t>
            </a:r>
            <a:r>
              <a:rPr sz="4000" b="1" i="0" u="none">
                <a:solidFill>
                  <a:schemeClr val="accent1"/>
                </a:solidFill>
              </a:rPr>
              <a:t>DE </a:t>
            </a:r>
            <a:r>
              <a:rPr sz="4000" b="1" i="0" u="none">
                <a:solidFill>
                  <a:schemeClr val="accent1"/>
                </a:solidFill>
              </a:rPr>
              <a:t>SOCIEDADES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8674" name="3 Grupo" hidden="0"/>
          <p:cNvGrpSpPr/>
          <p:nvPr isPhoto="0" userDrawn="0"/>
        </p:nvGrpSpPr>
        <p:grpSpPr bwMode="auto">
          <a:xfrm>
            <a:off x="428625" y="266700"/>
            <a:ext cx="8286750" cy="804862"/>
            <a:chOff x="0" y="837619"/>
            <a:chExt cx="8286808" cy="805455"/>
          </a:xfrm>
        </p:grpSpPr>
        <p:sp>
          <p:nvSpPr>
            <p:cNvPr id="28680" name="4 Rectángulo redondeado" hidden="0"/>
            <p:cNvSpPr>
              <a:spLocks noChangeShapeType="1"/>
            </p:cNvSpPr>
            <p:nvPr isPhoto="0" userDrawn="0"/>
          </p:nvSpPr>
          <p:spPr bwMode="auto">
            <a:xfrm>
              <a:off x="0" y="837619"/>
              <a:ext cx="8286808" cy="805455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rgbClr val="D99C00"/>
              </a:solidFill>
              <a:round/>
              <a:headEnd/>
              <a:tailEnd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/>
            </a:p>
          </p:txBody>
        </p:sp>
        <p:sp>
          <p:nvSpPr>
            <p:cNvPr id="28681" name="5 Rectángulo" hidden="0"/>
            <p:cNvSpPr>
              <a:spLocks noChangeShapeType="1"/>
            </p:cNvSpPr>
            <p:nvPr isPhoto="0" userDrawn="0"/>
          </p:nvSpPr>
          <p:spPr bwMode="auto">
            <a:xfrm>
              <a:off x="39687" y="877336"/>
              <a:ext cx="8207432" cy="726021"/>
            </a:xfrm>
            <a:prstGeom prst="rect">
              <a:avLst/>
            </a:prstGeom>
            <a:noFill/>
          </p:spPr>
          <p:txBody>
            <a:bodyPr lIns="68580" tIns="68580" rIns="68580" bIns="68580" anchor="ctr" anchorCtr="0"/>
            <a:lstStyle>
              <a:lvl1pPr marL="0" indent="0" algn="l" defTabSz="800100">
                <a:lnSpc>
                  <a:spcPct val="100000"/>
                </a:lnSpc>
                <a:buNone/>
                <a:defRPr lang="es-ES" sz="1800" b="0" i="0">
                  <a:solidFill>
                    <a:schemeClr val="dk1"/>
                  </a:solidFill>
                  <a:latin typeface="Arial"/>
                  <a:ea typeface="Arial"/>
                </a:defRPr>
              </a:lvl1pPr>
              <a:lvl2pPr marL="457200" indent="0" algn="l" defTabSz="800100">
                <a:lnSpc>
                  <a:spcPct val="100000"/>
                </a:lnSpc>
                <a:buNone/>
                <a:defRPr lang="es-ES" sz="1800" b="0" i="0">
                  <a:solidFill>
                    <a:schemeClr val="dk1"/>
                  </a:solidFill>
                  <a:latin typeface="Arial"/>
                  <a:ea typeface="Arial"/>
                </a:defRPr>
              </a:lvl2pPr>
              <a:lvl3pPr marL="914400" indent="0" algn="l" defTabSz="800100">
                <a:lnSpc>
                  <a:spcPct val="100000"/>
                </a:lnSpc>
                <a:buNone/>
                <a:defRPr lang="es-ES" sz="1800" b="0" i="0">
                  <a:solidFill>
                    <a:schemeClr val="dk1"/>
                  </a:solidFill>
                  <a:latin typeface="Arial"/>
                  <a:ea typeface="Arial"/>
                </a:defRPr>
              </a:lvl3pPr>
              <a:lvl4pPr marL="1371600" indent="0" algn="l" defTabSz="800100">
                <a:lnSpc>
                  <a:spcPct val="100000"/>
                </a:lnSpc>
                <a:buNone/>
                <a:defRPr lang="es-ES" sz="1800" b="0" i="0">
                  <a:solidFill>
                    <a:schemeClr val="dk1"/>
                  </a:solidFill>
                  <a:latin typeface="Arial"/>
                  <a:ea typeface="Arial"/>
                </a:defRPr>
              </a:lvl4pPr>
              <a:lvl5pPr marL="1828800" indent="0" algn="l" defTabSz="800100">
                <a:lnSpc>
                  <a:spcPct val="100000"/>
                </a:lnSpc>
                <a:buNone/>
                <a:defRPr lang="es-ES" sz="1800" b="0" i="0">
                  <a:solidFill>
                    <a:schemeClr val="dk1"/>
                  </a:solidFill>
                  <a:latin typeface="Arial"/>
                  <a:ea typeface="Arial"/>
                </a:defRPr>
              </a:lvl5pPr>
              <a:lvl6pPr defTabSz="800100">
                <a:defRPr lang="es-ES" sz="1800"/>
              </a:lvl6pPr>
              <a:lvl7pPr defTabSz="800100">
                <a:defRPr lang="es-ES" sz="1800"/>
              </a:lvl7pPr>
              <a:lvl8pPr defTabSz="800100">
                <a:defRPr lang="es-ES" sz="1800"/>
              </a:lvl8pPr>
              <a:lvl9pPr defTabSz="800100">
                <a:defRPr lang="es-ES" sz="1800"/>
              </a:lvl9pPr>
            </a:lstStyle>
            <a:p>
              <a:pPr lvl="0" algn="just" defTabSz="800100">
                <a:defRPr/>
              </a:pPr>
              <a:r>
                <a:rPr lang="es-AR" sz="2000" b="1" i="0" u="none">
                  <a:solidFill>
                    <a:schemeClr val="dk2"/>
                  </a:solidFill>
                  <a:latin typeface="Calibri"/>
                </a:rPr>
                <a:t>Relación de cambio de las participaciones sociales, cuotas o acciones FUSIÓN PROPIAMENTE DICHA</a:t>
              </a:r>
              <a:endParaRPr/>
            </a:p>
          </p:txBody>
        </p:sp>
      </p:grpSp>
      <p:sp>
        <p:nvSpPr>
          <p:cNvPr id="28675" name="10 CuadroTexto" hidden="0"/>
          <p:cNvSpPr txBox="1">
            <a:spLocks noChangeShapeType="1" noGrp="1"/>
          </p:cNvSpPr>
          <p:nvPr isPhoto="0" userDrawn="0"/>
        </p:nvSpPr>
        <p:spPr bwMode="auto">
          <a:xfrm>
            <a:off x="1143000" y="3000375"/>
            <a:ext cx="6572250" cy="923925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273050" indent="0" algn="l" defTabSz="9144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76000"/>
              <a:buChar char=""/>
              <a:defRPr sz="2600" b="0" i="0">
                <a:solidFill>
                  <a:schemeClr val="dk1"/>
                </a:solidFill>
                <a:latin typeface="Calibri"/>
              </a:defRPr>
            </a:lvl1pPr>
            <a:lvl2pPr marL="547687" indent="274637" algn="l" defTabSz="914400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SzPct val="76000"/>
              <a:buChar char=""/>
              <a:defRPr sz="2300" b="0" i="0">
                <a:solidFill>
                  <a:schemeClr val="dk2"/>
                </a:solidFill>
                <a:latin typeface="Calibri"/>
              </a:defRPr>
            </a:lvl2pPr>
            <a:lvl3pPr marL="822325" indent="593725" algn="l" defTabSz="914400">
              <a:lnSpc>
                <a:spcPct val="100000"/>
              </a:lnSpc>
              <a:spcBef>
                <a:spcPts val="500"/>
              </a:spcBef>
              <a:buClr>
                <a:srgbClr val="BCBCBC"/>
              </a:buClr>
              <a:buSzPct val="76000"/>
              <a:buChar char=""/>
              <a:defRPr sz="2000" b="0" i="0">
                <a:solidFill>
                  <a:schemeClr val="dk1"/>
                </a:solidFill>
                <a:latin typeface="Calibri"/>
              </a:defRPr>
            </a:lvl3pPr>
            <a:lvl4pPr marL="1096962" indent="868362" algn="l" defTabSz="914400">
              <a:lnSpc>
                <a:spcPct val="100000"/>
              </a:lnSpc>
              <a:spcBef>
                <a:spcPts val="400"/>
              </a:spcBef>
              <a:buClr>
                <a:srgbClr val="8BA2B4"/>
              </a:buClr>
              <a:buSzPct val="70000"/>
              <a:buChar char=""/>
              <a:defRPr sz="1800" b="0" i="0">
                <a:solidFill>
                  <a:schemeClr val="dk1"/>
                </a:solidFill>
                <a:latin typeface="Calibri"/>
              </a:defRPr>
            </a:lvl4pPr>
            <a:lvl5pPr marL="1371600" indent="1143000" algn="l" defTabSz="914400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70000"/>
              <a:buChar char=""/>
              <a:defRPr sz="1600" b="0" i="0">
                <a:solidFill>
                  <a:schemeClr val="dk1"/>
                </a:solidFill>
                <a:latin typeface="Calibri"/>
              </a:defRPr>
            </a:lvl5pPr>
          </a:lstStyle>
          <a:p>
            <a:pPr marL="0" lvl="0" indent="0" algn="ctr">
              <a:buNone/>
              <a:defRPr/>
            </a:pPr>
            <a:r>
              <a:rPr lang="es-AR" sz="1800" b="1" i="0" u="none">
                <a:solidFill>
                  <a:schemeClr val="dk2"/>
                </a:solidFill>
                <a:latin typeface="Gill Sans MT"/>
                <a:ea typeface="Arial"/>
              </a:rPr>
              <a:t>Sociedad  C: </a:t>
            </a:r>
            <a:r>
              <a:rPr lang="es-ES" sz="1800">
                <a:solidFill>
                  <a:schemeClr val="dk2"/>
                </a:solidFill>
                <a:latin typeface="Gill Sans MT"/>
                <a:ea typeface="Arial"/>
              </a:rPr>
              <a:t>la nueva sociedad “C” que se constituye emitirá acciones de $10 de valor nominal</a:t>
            </a:r>
            <a:endParaRPr/>
          </a:p>
        </p:txBody>
      </p:sp>
      <p:pic>
        <p:nvPicPr>
          <p:cNvPr id="28676" name="Picture 5" hidden="0"/>
          <p:cNvPicPr>
            <a:picLocks noChangeAspect="1" noGrp="1"/>
          </p:cNvPicPr>
          <p:nvPr isPhoto="0" userDrawn="0"/>
        </p:nvPicPr>
        <p:blipFill>
          <a:blip r:embed="rId2"/>
          <a:stretch/>
        </p:blipFill>
        <p:spPr bwMode="auto">
          <a:xfrm>
            <a:off x="1643062" y="1714500"/>
            <a:ext cx="8789987" cy="1214437"/>
          </a:xfrm>
          <a:prstGeom prst="rect">
            <a:avLst/>
          </a:prstGeom>
          <a:noFill/>
        </p:spPr>
      </p:pic>
      <p:sp>
        <p:nvSpPr>
          <p:cNvPr id="28677" name="13 CuadroTexto" hidden="0"/>
          <p:cNvSpPr txBox="1">
            <a:spLocks noChangeShapeType="1" noGrp="1"/>
          </p:cNvSpPr>
          <p:nvPr isPhoto="0" userDrawn="0"/>
        </p:nvSpPr>
        <p:spPr bwMode="auto">
          <a:xfrm>
            <a:off x="2786062" y="1285875"/>
            <a:ext cx="3000375" cy="369887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273050" indent="0" algn="l" defTabSz="9144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76000"/>
              <a:buChar char=""/>
              <a:defRPr sz="2600" b="0" i="0">
                <a:solidFill>
                  <a:schemeClr val="dk1"/>
                </a:solidFill>
                <a:latin typeface="Calibri"/>
              </a:defRPr>
            </a:lvl1pPr>
            <a:lvl2pPr marL="547687" indent="274637" algn="l" defTabSz="914400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SzPct val="76000"/>
              <a:buChar char=""/>
              <a:defRPr sz="2300" b="0" i="0">
                <a:solidFill>
                  <a:schemeClr val="dk2"/>
                </a:solidFill>
                <a:latin typeface="Calibri"/>
              </a:defRPr>
            </a:lvl2pPr>
            <a:lvl3pPr marL="822325" indent="593725" algn="l" defTabSz="914400">
              <a:lnSpc>
                <a:spcPct val="100000"/>
              </a:lnSpc>
              <a:spcBef>
                <a:spcPts val="500"/>
              </a:spcBef>
              <a:buClr>
                <a:srgbClr val="BCBCBC"/>
              </a:buClr>
              <a:buSzPct val="76000"/>
              <a:buChar char=""/>
              <a:defRPr sz="2000" b="0" i="0">
                <a:solidFill>
                  <a:schemeClr val="dk1"/>
                </a:solidFill>
                <a:latin typeface="Calibri"/>
              </a:defRPr>
            </a:lvl3pPr>
            <a:lvl4pPr marL="1096962" indent="868362" algn="l" defTabSz="914400">
              <a:lnSpc>
                <a:spcPct val="100000"/>
              </a:lnSpc>
              <a:spcBef>
                <a:spcPts val="400"/>
              </a:spcBef>
              <a:buClr>
                <a:srgbClr val="8BA2B4"/>
              </a:buClr>
              <a:buSzPct val="70000"/>
              <a:buChar char=""/>
              <a:defRPr sz="1800" b="0" i="0">
                <a:solidFill>
                  <a:schemeClr val="dk1"/>
                </a:solidFill>
                <a:latin typeface="Calibri"/>
              </a:defRPr>
            </a:lvl4pPr>
            <a:lvl5pPr marL="1371600" indent="1143000" algn="l" defTabSz="914400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70000"/>
              <a:buChar char=""/>
              <a:defRPr sz="1600" b="0" i="0">
                <a:solidFill>
                  <a:schemeClr val="dk1"/>
                </a:solidFill>
                <a:latin typeface="Calibri"/>
              </a:defRPr>
            </a:lvl5pPr>
          </a:lstStyle>
          <a:p>
            <a:pPr marL="0" lvl="0" indent="0">
              <a:buNone/>
              <a:defRPr/>
            </a:pPr>
            <a:r>
              <a:rPr lang="es-ES" sz="1800" b="1" i="0" u="none">
                <a:solidFill>
                  <a:schemeClr val="dk2"/>
                </a:solidFill>
                <a:latin typeface="Gill Sans MT"/>
                <a:ea typeface="Arial"/>
              </a:rPr>
              <a:t>PN s/ Bce. Esp.:</a:t>
            </a:r>
            <a:endParaRPr/>
          </a:p>
        </p:txBody>
      </p:sp>
      <p:pic>
        <p:nvPicPr>
          <p:cNvPr id="28678" name="Picture 2" hidden="0"/>
          <p:cNvPicPr>
            <a:picLocks noChangeAspect="1" noGrp="1"/>
          </p:cNvPicPr>
          <p:nvPr isPhoto="0" userDrawn="0"/>
        </p:nvPicPr>
        <p:blipFill>
          <a:blip r:embed="rId3"/>
          <a:stretch/>
        </p:blipFill>
        <p:spPr bwMode="auto">
          <a:xfrm>
            <a:off x="133350" y="3735387"/>
            <a:ext cx="8867775" cy="2590800"/>
          </a:xfrm>
          <a:prstGeom prst="rect">
            <a:avLst/>
          </a:prstGeom>
          <a:noFill/>
        </p:spPr>
      </p:pic>
      <p:sp>
        <p:nvSpPr>
          <p:cNvPr id="28679" name="15 Flecha curvada hacia la izquierda" hidden="0"/>
          <p:cNvSpPr>
            <a:spLocks noChangeShapeType="1" noGrp="1"/>
          </p:cNvSpPr>
          <p:nvPr isPhoto="0" userDrawn="0"/>
        </p:nvSpPr>
        <p:spPr bwMode="auto">
          <a:xfrm rot="-616452">
            <a:off x="7624761" y="2058987"/>
            <a:ext cx="928686" cy="3071812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19050">
            <a:solidFill>
              <a:srgbClr val="B07E00"/>
            </a:solidFill>
            <a:round/>
            <a:headEnd/>
            <a:tailEnd/>
          </a:ln>
        </p:spPr>
        <p:txBody>
          <a:bodyPr lIns="91440" tIns="45720" rIns="91440" bIns="45720" anchor="ctr" anchorCtr="0"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698" name="2 Marcador de contenido" hidden="0"/>
          <p:cNvSpPr>
            <a:spLocks noChangeShapeType="1" noGrp="1"/>
          </p:cNvSpPr>
          <p:nvPr isPhoto="0" userDrawn="0">
            <p:ph type="obj" hasCustomPrompt="0"/>
          </p:nvPr>
        </p:nvSpPr>
        <p:spPr bwMode="auto">
          <a:xfrm>
            <a:off x="457200" y="1219200"/>
            <a:ext cx="8229600" cy="493712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73050" indent="0" algn="l" defTabSz="9144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76000"/>
              <a:buChar char=""/>
              <a:defRPr sz="2000" b="0" i="0">
                <a:solidFill>
                  <a:schemeClr val="dk1"/>
                </a:solidFill>
                <a:latin typeface="Calibri"/>
              </a:defRPr>
            </a:lvl1pPr>
            <a:lvl2pPr marL="547687" indent="274637" algn="l" defTabSz="914400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SzPct val="76000"/>
              <a:buChar char=""/>
              <a:defRPr sz="1800" b="0" i="0">
                <a:solidFill>
                  <a:schemeClr val="dk2"/>
                </a:solidFill>
                <a:latin typeface="Calibri"/>
              </a:defRPr>
            </a:lvl2pPr>
            <a:lvl3pPr marL="822325" indent="593725" algn="l" defTabSz="914400">
              <a:lnSpc>
                <a:spcPct val="100000"/>
              </a:lnSpc>
              <a:spcBef>
                <a:spcPts val="500"/>
              </a:spcBef>
              <a:buClr>
                <a:srgbClr val="BCBCBC"/>
              </a:buClr>
              <a:buSzPct val="76000"/>
              <a:buChar char=""/>
              <a:defRPr sz="1600" b="0" i="0">
                <a:solidFill>
                  <a:schemeClr val="dk1"/>
                </a:solidFill>
                <a:latin typeface="Calibri"/>
              </a:defRPr>
            </a:lvl3pPr>
            <a:lvl4pPr marL="1096962" indent="868362" algn="l" defTabSz="914400">
              <a:lnSpc>
                <a:spcPct val="100000"/>
              </a:lnSpc>
              <a:spcBef>
                <a:spcPts val="400"/>
              </a:spcBef>
              <a:buClr>
                <a:srgbClr val="8BA2B4"/>
              </a:buClr>
              <a:buSzPct val="70000"/>
              <a:buChar char=""/>
              <a:defRPr sz="1400" b="0" i="0">
                <a:solidFill>
                  <a:schemeClr val="dk1"/>
                </a:solidFill>
                <a:latin typeface="Calibri"/>
              </a:defRPr>
            </a:lvl4pPr>
            <a:lvl5pPr marL="1371600" indent="1143000" algn="l" defTabSz="914400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70000"/>
              <a:buChar char=""/>
              <a:defRPr sz="1200" b="0" i="0">
                <a:solidFill>
                  <a:schemeClr val="dk1"/>
                </a:solidFill>
                <a:latin typeface="Calibri"/>
              </a:defRPr>
            </a:lvl5pPr>
          </a:lstStyle>
          <a:p>
            <a:pPr marL="273050" lvl="0" indent="-273050" algn="just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es-AR" sz="2200" b="1" i="0" u="none"/>
              <a:t>Fusión por absorción</a:t>
            </a:r>
            <a:endParaRPr lang="en-US" sz="2200"/>
          </a:p>
          <a:p>
            <a:pPr marL="547687" lvl="1" indent="-273050" algn="just">
              <a:spcBef>
                <a:spcPts val="500"/>
              </a:spcBef>
              <a:spcAft>
                <a:spcPts val="600"/>
              </a:spcAft>
              <a:buFont typeface="Wingdings"/>
              <a:buChar char="à"/>
              <a:defRPr/>
            </a:pPr>
            <a:r>
              <a:rPr lang="es-ES" sz="2200"/>
              <a:t>determinarse el valor de cada acción de la absorbente en función del patrimonio neto según el balance especial, en el cual se incluyen todos los activos y pasivos identificables, los que a su vez son valuados a valores corrientes o de cancelación respectivamente = PN especial / cant. acciones</a:t>
            </a:r>
            <a:endParaRPr/>
          </a:p>
          <a:p>
            <a:pPr marL="547687" lvl="1" indent="-273050" algn="just">
              <a:spcBef>
                <a:spcPts val="500"/>
              </a:spcBef>
              <a:spcAft>
                <a:spcPts val="600"/>
              </a:spcAft>
              <a:buFont typeface="Wingdings"/>
              <a:buChar char="à"/>
              <a:defRPr/>
            </a:pPr>
            <a:r>
              <a:rPr lang="es-ES" sz="2200"/>
              <a:t> con el “valor por acción” se determinan las acciones que habrá que emitir para entregar a los accionistas de la sociedad que se disuelve = PN según Bce Esp / valor por acción</a:t>
            </a:r>
            <a:endParaRPr/>
          </a:p>
          <a:p>
            <a:pPr marL="547687" lvl="1" indent="-273050" algn="just">
              <a:spcBef>
                <a:spcPts val="500"/>
              </a:spcBef>
              <a:spcAft>
                <a:spcPts val="600"/>
              </a:spcAft>
              <a:buFont typeface="Wingdings"/>
              <a:buChar char="à"/>
              <a:defRPr/>
            </a:pPr>
            <a:r>
              <a:rPr lang="es-ES" sz="2200"/>
              <a:t>en base a la proporción calculada se determinan las acciones que habrá que emitir para entregar a los accionistas de las sociedades que se disuelven, los que a su vez cancelan sus acciones.</a:t>
            </a:r>
            <a:endParaRPr/>
          </a:p>
          <a:p>
            <a:pPr marL="273050" lvl="0" indent="-273050" algn="just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endParaRPr/>
          </a:p>
        </p:txBody>
      </p:sp>
      <p:grpSp>
        <p:nvGrpSpPr>
          <p:cNvPr id="29699" name="3 Grupo" hidden="0"/>
          <p:cNvGrpSpPr/>
          <p:nvPr isPhoto="0" userDrawn="0"/>
        </p:nvGrpSpPr>
        <p:grpSpPr bwMode="auto">
          <a:xfrm>
            <a:off x="428625" y="266700"/>
            <a:ext cx="8286750" cy="804862"/>
            <a:chOff x="0" y="837619"/>
            <a:chExt cx="8286808" cy="805455"/>
          </a:xfrm>
        </p:grpSpPr>
        <p:sp>
          <p:nvSpPr>
            <p:cNvPr id="29700" name="4 Rectángulo redondeado" hidden="0"/>
            <p:cNvSpPr>
              <a:spLocks noChangeShapeType="1"/>
            </p:cNvSpPr>
            <p:nvPr isPhoto="0" userDrawn="0"/>
          </p:nvSpPr>
          <p:spPr bwMode="auto">
            <a:xfrm>
              <a:off x="0" y="837619"/>
              <a:ext cx="8286808" cy="805455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rgbClr val="D99C00"/>
              </a:solidFill>
              <a:round/>
              <a:headEnd/>
              <a:tailEnd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/>
            </a:p>
          </p:txBody>
        </p:sp>
        <p:sp>
          <p:nvSpPr>
            <p:cNvPr id="29701" name="5 Rectángulo" hidden="0"/>
            <p:cNvSpPr>
              <a:spLocks noChangeShapeType="1"/>
            </p:cNvSpPr>
            <p:nvPr isPhoto="0" userDrawn="0"/>
          </p:nvSpPr>
          <p:spPr bwMode="auto">
            <a:xfrm>
              <a:off x="39687" y="877336"/>
              <a:ext cx="8207432" cy="726021"/>
            </a:xfrm>
            <a:prstGeom prst="rect">
              <a:avLst/>
            </a:prstGeom>
            <a:noFill/>
          </p:spPr>
          <p:txBody>
            <a:bodyPr lIns="68580" tIns="68580" rIns="68580" bIns="68580" anchor="ctr" anchorCtr="0"/>
            <a:lstStyle>
              <a:lvl1pPr marL="0" indent="0" algn="l" defTabSz="800100">
                <a:lnSpc>
                  <a:spcPct val="100000"/>
                </a:lnSpc>
                <a:buNone/>
                <a:defRPr lang="es-ES" sz="1800" b="0" i="0">
                  <a:solidFill>
                    <a:schemeClr val="dk1"/>
                  </a:solidFill>
                  <a:latin typeface="Arial"/>
                  <a:ea typeface="Arial"/>
                </a:defRPr>
              </a:lvl1pPr>
              <a:lvl2pPr marL="457200" indent="0" algn="l" defTabSz="800100">
                <a:lnSpc>
                  <a:spcPct val="100000"/>
                </a:lnSpc>
                <a:buNone/>
                <a:defRPr lang="es-ES" sz="1800" b="0" i="0">
                  <a:solidFill>
                    <a:schemeClr val="dk1"/>
                  </a:solidFill>
                  <a:latin typeface="Arial"/>
                  <a:ea typeface="Arial"/>
                </a:defRPr>
              </a:lvl2pPr>
              <a:lvl3pPr marL="914400" indent="0" algn="l" defTabSz="800100">
                <a:lnSpc>
                  <a:spcPct val="100000"/>
                </a:lnSpc>
                <a:buNone/>
                <a:defRPr lang="es-ES" sz="1800" b="0" i="0">
                  <a:solidFill>
                    <a:schemeClr val="dk1"/>
                  </a:solidFill>
                  <a:latin typeface="Arial"/>
                  <a:ea typeface="Arial"/>
                </a:defRPr>
              </a:lvl3pPr>
              <a:lvl4pPr marL="1371600" indent="0" algn="l" defTabSz="800100">
                <a:lnSpc>
                  <a:spcPct val="100000"/>
                </a:lnSpc>
                <a:buNone/>
                <a:defRPr lang="es-ES" sz="1800" b="0" i="0">
                  <a:solidFill>
                    <a:schemeClr val="dk1"/>
                  </a:solidFill>
                  <a:latin typeface="Arial"/>
                  <a:ea typeface="Arial"/>
                </a:defRPr>
              </a:lvl4pPr>
              <a:lvl5pPr marL="1828800" indent="0" algn="l" defTabSz="800100">
                <a:lnSpc>
                  <a:spcPct val="100000"/>
                </a:lnSpc>
                <a:buNone/>
                <a:defRPr lang="es-ES" sz="1800" b="0" i="0">
                  <a:solidFill>
                    <a:schemeClr val="dk1"/>
                  </a:solidFill>
                  <a:latin typeface="Arial"/>
                  <a:ea typeface="Arial"/>
                </a:defRPr>
              </a:lvl5pPr>
              <a:lvl6pPr defTabSz="800100">
                <a:defRPr lang="es-ES" sz="1800"/>
              </a:lvl6pPr>
              <a:lvl7pPr defTabSz="800100">
                <a:defRPr lang="es-ES" sz="1800"/>
              </a:lvl7pPr>
              <a:lvl8pPr defTabSz="800100">
                <a:defRPr lang="es-ES" sz="1800"/>
              </a:lvl8pPr>
              <a:lvl9pPr defTabSz="800100">
                <a:defRPr lang="es-ES" sz="1800"/>
              </a:lvl9pPr>
            </a:lstStyle>
            <a:p>
              <a:pPr lvl="0" algn="just" defTabSz="800100">
                <a:defRPr/>
              </a:pPr>
              <a:r>
                <a:rPr lang="es-AR" sz="2400" b="1" i="0" u="none">
                  <a:solidFill>
                    <a:schemeClr val="dk2"/>
                  </a:solidFill>
                  <a:latin typeface="Calibri"/>
                </a:rPr>
                <a:t>Relación de cambio de las participaciones sociales, cuotas o acciones</a:t>
              </a: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30722" name="3 Grupo" hidden="0"/>
          <p:cNvGrpSpPr/>
          <p:nvPr isPhoto="0" userDrawn="0"/>
        </p:nvGrpSpPr>
        <p:grpSpPr bwMode="auto">
          <a:xfrm>
            <a:off x="428625" y="266700"/>
            <a:ext cx="8286750" cy="804862"/>
            <a:chOff x="0" y="837619"/>
            <a:chExt cx="8286808" cy="805455"/>
          </a:xfrm>
        </p:grpSpPr>
        <p:sp>
          <p:nvSpPr>
            <p:cNvPr id="30735" name="4 Rectángulo redondeado" hidden="0"/>
            <p:cNvSpPr>
              <a:spLocks noChangeShapeType="1"/>
            </p:cNvSpPr>
            <p:nvPr isPhoto="0" userDrawn="0"/>
          </p:nvSpPr>
          <p:spPr bwMode="auto">
            <a:xfrm>
              <a:off x="0" y="837619"/>
              <a:ext cx="8286808" cy="805455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rgbClr val="D99C00"/>
              </a:solidFill>
              <a:round/>
              <a:headEnd/>
              <a:tailEnd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/>
            </a:p>
          </p:txBody>
        </p:sp>
        <p:sp>
          <p:nvSpPr>
            <p:cNvPr id="30736" name="5 Rectángulo" hidden="0"/>
            <p:cNvSpPr>
              <a:spLocks noChangeShapeType="1"/>
            </p:cNvSpPr>
            <p:nvPr isPhoto="0" userDrawn="0"/>
          </p:nvSpPr>
          <p:spPr bwMode="auto">
            <a:xfrm>
              <a:off x="39687" y="877336"/>
              <a:ext cx="8207432" cy="726021"/>
            </a:xfrm>
            <a:prstGeom prst="rect">
              <a:avLst/>
            </a:prstGeom>
            <a:noFill/>
          </p:spPr>
          <p:txBody>
            <a:bodyPr lIns="68580" tIns="68580" rIns="68580" bIns="68580" anchor="ctr" anchorCtr="0"/>
            <a:lstStyle>
              <a:lvl1pPr marL="0" indent="0" algn="l" defTabSz="800100">
                <a:lnSpc>
                  <a:spcPct val="100000"/>
                </a:lnSpc>
                <a:buNone/>
                <a:defRPr lang="es-ES" sz="1800" b="0" i="0">
                  <a:solidFill>
                    <a:schemeClr val="dk1"/>
                  </a:solidFill>
                  <a:latin typeface="Arial"/>
                  <a:ea typeface="Arial"/>
                </a:defRPr>
              </a:lvl1pPr>
              <a:lvl2pPr marL="457200" indent="0" algn="l" defTabSz="800100">
                <a:lnSpc>
                  <a:spcPct val="100000"/>
                </a:lnSpc>
                <a:buNone/>
                <a:defRPr lang="es-ES" sz="1800" b="0" i="0">
                  <a:solidFill>
                    <a:schemeClr val="dk1"/>
                  </a:solidFill>
                  <a:latin typeface="Arial"/>
                  <a:ea typeface="Arial"/>
                </a:defRPr>
              </a:lvl2pPr>
              <a:lvl3pPr marL="914400" indent="0" algn="l" defTabSz="800100">
                <a:lnSpc>
                  <a:spcPct val="100000"/>
                </a:lnSpc>
                <a:buNone/>
                <a:defRPr lang="es-ES" sz="1800" b="0" i="0">
                  <a:solidFill>
                    <a:schemeClr val="dk1"/>
                  </a:solidFill>
                  <a:latin typeface="Arial"/>
                  <a:ea typeface="Arial"/>
                </a:defRPr>
              </a:lvl3pPr>
              <a:lvl4pPr marL="1371600" indent="0" algn="l" defTabSz="800100">
                <a:lnSpc>
                  <a:spcPct val="100000"/>
                </a:lnSpc>
                <a:buNone/>
                <a:defRPr lang="es-ES" sz="1800" b="0" i="0">
                  <a:solidFill>
                    <a:schemeClr val="dk1"/>
                  </a:solidFill>
                  <a:latin typeface="Arial"/>
                  <a:ea typeface="Arial"/>
                </a:defRPr>
              </a:lvl4pPr>
              <a:lvl5pPr marL="1828800" indent="0" algn="l" defTabSz="800100">
                <a:lnSpc>
                  <a:spcPct val="100000"/>
                </a:lnSpc>
                <a:buNone/>
                <a:defRPr lang="es-ES" sz="1800" b="0" i="0">
                  <a:solidFill>
                    <a:schemeClr val="dk1"/>
                  </a:solidFill>
                  <a:latin typeface="Arial"/>
                  <a:ea typeface="Arial"/>
                </a:defRPr>
              </a:lvl5pPr>
              <a:lvl6pPr defTabSz="800100">
                <a:defRPr lang="es-ES" sz="1800"/>
              </a:lvl6pPr>
              <a:lvl7pPr defTabSz="800100">
                <a:defRPr lang="es-ES" sz="1800"/>
              </a:lvl7pPr>
              <a:lvl8pPr defTabSz="800100">
                <a:defRPr lang="es-ES" sz="1800"/>
              </a:lvl8pPr>
              <a:lvl9pPr defTabSz="800100">
                <a:defRPr lang="es-ES" sz="1800"/>
              </a:lvl9pPr>
            </a:lstStyle>
            <a:p>
              <a:pPr lvl="0" algn="just" defTabSz="800100">
                <a:defRPr/>
              </a:pPr>
              <a:r>
                <a:rPr lang="es-AR" sz="2000" b="1" i="0" u="none">
                  <a:solidFill>
                    <a:schemeClr val="dk2"/>
                  </a:solidFill>
                  <a:latin typeface="Calibri"/>
                </a:rPr>
                <a:t>Relación de cambio de las participaciones sociales, cuotas o </a:t>
              </a:r>
              <a:r>
                <a:rPr lang="es-AR" sz="2000" b="1" i="0" u="none">
                  <a:solidFill>
                    <a:schemeClr val="dk2"/>
                  </a:solidFill>
                  <a:latin typeface="Calibri"/>
                </a:rPr>
                <a:t>acciones FUSIÓN POR ABSORCIÓN</a:t>
              </a:r>
              <a:endParaRPr/>
            </a:p>
          </p:txBody>
        </p:sp>
      </p:grpSp>
      <p:pic>
        <p:nvPicPr>
          <p:cNvPr id="30723" name="Picture 2" hidden="0"/>
          <p:cNvPicPr>
            <a:picLocks noChangeAspect="1" noGrp="1"/>
          </p:cNvPicPr>
          <p:nvPr isPhoto="0" userDrawn="0">
            <p:ph type="obj" hasCustomPrompt="0"/>
          </p:nvPr>
        </p:nvPicPr>
        <p:blipFill>
          <a:blip r:embed="rId2"/>
          <a:srcRect l="0" t="0" r="0" b="0"/>
          <a:stretch/>
        </p:blipFill>
        <p:spPr bwMode="auto">
          <a:xfrm>
            <a:off x="285750" y="1500187"/>
            <a:ext cx="8715375" cy="1668462"/>
          </a:xfrm>
          <a:prstGeom prst="rect">
            <a:avLst/>
          </a:prstGeom>
          <a:noFill/>
        </p:spPr>
      </p:pic>
      <p:pic>
        <p:nvPicPr>
          <p:cNvPr id="30724" name="Picture 3" hidden="0"/>
          <p:cNvPicPr>
            <a:picLocks noChangeAspect="1" noGrp="1"/>
          </p:cNvPicPr>
          <p:nvPr isPhoto="0" userDrawn="0"/>
        </p:nvPicPr>
        <p:blipFill>
          <a:blip r:embed="rId3"/>
          <a:stretch/>
        </p:blipFill>
        <p:spPr bwMode="auto">
          <a:xfrm>
            <a:off x="287337" y="3248025"/>
            <a:ext cx="8710612" cy="1430337"/>
          </a:xfrm>
          <a:prstGeom prst="rect">
            <a:avLst/>
          </a:prstGeom>
          <a:noFill/>
        </p:spPr>
      </p:pic>
      <p:sp>
        <p:nvSpPr>
          <p:cNvPr id="30725" name="8 CuadroTexto" hidden="0"/>
          <p:cNvSpPr txBox="1">
            <a:spLocks noChangeShapeType="1" noGrp="1"/>
          </p:cNvSpPr>
          <p:nvPr isPhoto="0" userDrawn="0"/>
        </p:nvSpPr>
        <p:spPr bwMode="auto">
          <a:xfrm>
            <a:off x="428625" y="1143000"/>
            <a:ext cx="3500437" cy="6461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273050" indent="0" algn="l" defTabSz="9144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76000"/>
              <a:buChar char=""/>
              <a:defRPr sz="2600" b="0" i="0">
                <a:solidFill>
                  <a:schemeClr val="dk1"/>
                </a:solidFill>
                <a:latin typeface="Calibri"/>
              </a:defRPr>
            </a:lvl1pPr>
            <a:lvl2pPr marL="547687" indent="274637" algn="l" defTabSz="914400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SzPct val="76000"/>
              <a:buChar char=""/>
              <a:defRPr sz="2300" b="0" i="0">
                <a:solidFill>
                  <a:schemeClr val="dk2"/>
                </a:solidFill>
                <a:latin typeface="Calibri"/>
              </a:defRPr>
            </a:lvl2pPr>
            <a:lvl3pPr marL="822325" indent="593725" algn="l" defTabSz="914400">
              <a:lnSpc>
                <a:spcPct val="100000"/>
              </a:lnSpc>
              <a:spcBef>
                <a:spcPts val="500"/>
              </a:spcBef>
              <a:buClr>
                <a:srgbClr val="BCBCBC"/>
              </a:buClr>
              <a:buSzPct val="76000"/>
              <a:buChar char=""/>
              <a:defRPr sz="2000" b="0" i="0">
                <a:solidFill>
                  <a:schemeClr val="dk1"/>
                </a:solidFill>
                <a:latin typeface="Calibri"/>
              </a:defRPr>
            </a:lvl3pPr>
            <a:lvl4pPr marL="1096962" indent="868362" algn="l" defTabSz="914400">
              <a:lnSpc>
                <a:spcPct val="100000"/>
              </a:lnSpc>
              <a:spcBef>
                <a:spcPts val="400"/>
              </a:spcBef>
              <a:buClr>
                <a:srgbClr val="8BA2B4"/>
              </a:buClr>
              <a:buSzPct val="70000"/>
              <a:buChar char=""/>
              <a:defRPr sz="1800" b="0" i="0">
                <a:solidFill>
                  <a:schemeClr val="dk1"/>
                </a:solidFill>
                <a:latin typeface="Calibri"/>
              </a:defRPr>
            </a:lvl4pPr>
            <a:lvl5pPr marL="1371600" indent="1143000" algn="l" defTabSz="914400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70000"/>
              <a:buChar char=""/>
              <a:defRPr sz="1600" b="0" i="0">
                <a:solidFill>
                  <a:schemeClr val="dk1"/>
                </a:solidFill>
                <a:latin typeface="Calibri"/>
              </a:defRPr>
            </a:lvl5pPr>
          </a:lstStyle>
          <a:p>
            <a:pPr marL="0" lvl="0" indent="0">
              <a:buNone/>
              <a:defRPr/>
            </a:pPr>
            <a:r>
              <a:rPr lang="es-AR" sz="1800" b="1" i="0" u="none">
                <a:solidFill>
                  <a:schemeClr val="dk2"/>
                </a:solidFill>
                <a:latin typeface="Gill Sans MT"/>
                <a:ea typeface="Arial"/>
              </a:rPr>
              <a:t>Sociedad A absorbente:</a:t>
            </a:r>
            <a:endParaRPr/>
          </a:p>
        </p:txBody>
      </p:sp>
      <p:sp>
        <p:nvSpPr>
          <p:cNvPr id="30726" name="9 CuadroTexto" hidden="0"/>
          <p:cNvSpPr txBox="1">
            <a:spLocks noChangeShapeType="1" noGrp="1"/>
          </p:cNvSpPr>
          <p:nvPr isPhoto="0" userDrawn="0"/>
        </p:nvSpPr>
        <p:spPr bwMode="auto">
          <a:xfrm>
            <a:off x="428625" y="2928937"/>
            <a:ext cx="3000375" cy="369887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273050" indent="0" algn="l" defTabSz="9144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76000"/>
              <a:buChar char=""/>
              <a:defRPr sz="2600" b="0" i="0">
                <a:solidFill>
                  <a:schemeClr val="dk1"/>
                </a:solidFill>
                <a:latin typeface="Calibri"/>
              </a:defRPr>
            </a:lvl1pPr>
            <a:lvl2pPr marL="547687" indent="274637" algn="l" defTabSz="914400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SzPct val="76000"/>
              <a:buChar char=""/>
              <a:defRPr sz="2300" b="0" i="0">
                <a:solidFill>
                  <a:schemeClr val="dk2"/>
                </a:solidFill>
                <a:latin typeface="Calibri"/>
              </a:defRPr>
            </a:lvl2pPr>
            <a:lvl3pPr marL="822325" indent="593725" algn="l" defTabSz="914400">
              <a:lnSpc>
                <a:spcPct val="100000"/>
              </a:lnSpc>
              <a:spcBef>
                <a:spcPts val="500"/>
              </a:spcBef>
              <a:buClr>
                <a:srgbClr val="BCBCBC"/>
              </a:buClr>
              <a:buSzPct val="76000"/>
              <a:buChar char=""/>
              <a:defRPr sz="2000" b="0" i="0">
                <a:solidFill>
                  <a:schemeClr val="dk1"/>
                </a:solidFill>
                <a:latin typeface="Calibri"/>
              </a:defRPr>
            </a:lvl3pPr>
            <a:lvl4pPr marL="1096962" indent="868362" algn="l" defTabSz="914400">
              <a:lnSpc>
                <a:spcPct val="100000"/>
              </a:lnSpc>
              <a:spcBef>
                <a:spcPts val="400"/>
              </a:spcBef>
              <a:buClr>
                <a:srgbClr val="8BA2B4"/>
              </a:buClr>
              <a:buSzPct val="70000"/>
              <a:buChar char=""/>
              <a:defRPr sz="1800" b="0" i="0">
                <a:solidFill>
                  <a:schemeClr val="dk1"/>
                </a:solidFill>
                <a:latin typeface="Calibri"/>
              </a:defRPr>
            </a:lvl4pPr>
            <a:lvl5pPr marL="1371600" indent="1143000" algn="l" defTabSz="914400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70000"/>
              <a:buChar char=""/>
              <a:defRPr sz="1600" b="0" i="0">
                <a:solidFill>
                  <a:schemeClr val="dk1"/>
                </a:solidFill>
                <a:latin typeface="Calibri"/>
              </a:defRPr>
            </a:lvl5pPr>
          </a:lstStyle>
          <a:p>
            <a:pPr marL="0" lvl="0" indent="0">
              <a:buNone/>
              <a:defRPr/>
            </a:pPr>
            <a:r>
              <a:rPr lang="es-ES" sz="1800" b="1" i="0" u="none">
                <a:solidFill>
                  <a:schemeClr val="dk2"/>
                </a:solidFill>
                <a:latin typeface="Gill Sans MT"/>
                <a:ea typeface="Arial"/>
              </a:rPr>
              <a:t>Sociedad B absorbida</a:t>
            </a:r>
            <a:endParaRPr/>
          </a:p>
        </p:txBody>
      </p:sp>
      <p:pic>
        <p:nvPicPr>
          <p:cNvPr id="30727" name="Picture 4" hidden="0"/>
          <p:cNvPicPr>
            <a:picLocks noChangeAspect="1" noGrp="1"/>
          </p:cNvPicPr>
          <p:nvPr isPhoto="0" userDrawn="0"/>
        </p:nvPicPr>
        <p:blipFill>
          <a:blip r:embed="rId4"/>
          <a:stretch/>
        </p:blipFill>
        <p:spPr bwMode="auto">
          <a:xfrm>
            <a:off x="357187" y="5080000"/>
            <a:ext cx="8215312" cy="1135062"/>
          </a:xfrm>
          <a:prstGeom prst="rect">
            <a:avLst/>
          </a:prstGeom>
          <a:noFill/>
        </p:spPr>
      </p:pic>
      <p:sp>
        <p:nvSpPr>
          <p:cNvPr id="30728" name="11 CuadroTexto" hidden="0"/>
          <p:cNvSpPr txBox="1">
            <a:spLocks noChangeShapeType="1" noGrp="1"/>
          </p:cNvSpPr>
          <p:nvPr isPhoto="0" userDrawn="0"/>
        </p:nvSpPr>
        <p:spPr bwMode="auto">
          <a:xfrm>
            <a:off x="1071562" y="4630737"/>
            <a:ext cx="1857375" cy="369887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273050" indent="0" algn="l" defTabSz="9144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76000"/>
              <a:buChar char=""/>
              <a:defRPr sz="2600" b="0" i="0">
                <a:solidFill>
                  <a:schemeClr val="dk1"/>
                </a:solidFill>
                <a:latin typeface="Calibri"/>
              </a:defRPr>
            </a:lvl1pPr>
            <a:lvl2pPr marL="547687" indent="274637" algn="l" defTabSz="914400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SzPct val="76000"/>
              <a:buChar char=""/>
              <a:defRPr sz="2300" b="0" i="0">
                <a:solidFill>
                  <a:schemeClr val="dk2"/>
                </a:solidFill>
                <a:latin typeface="Calibri"/>
              </a:defRPr>
            </a:lvl2pPr>
            <a:lvl3pPr marL="822325" indent="593725" algn="l" defTabSz="914400">
              <a:lnSpc>
                <a:spcPct val="100000"/>
              </a:lnSpc>
              <a:spcBef>
                <a:spcPts val="500"/>
              </a:spcBef>
              <a:buClr>
                <a:srgbClr val="BCBCBC"/>
              </a:buClr>
              <a:buSzPct val="76000"/>
              <a:buChar char=""/>
              <a:defRPr sz="2000" b="0" i="0">
                <a:solidFill>
                  <a:schemeClr val="dk1"/>
                </a:solidFill>
                <a:latin typeface="Calibri"/>
              </a:defRPr>
            </a:lvl3pPr>
            <a:lvl4pPr marL="1096962" indent="868362" algn="l" defTabSz="914400">
              <a:lnSpc>
                <a:spcPct val="100000"/>
              </a:lnSpc>
              <a:spcBef>
                <a:spcPts val="400"/>
              </a:spcBef>
              <a:buClr>
                <a:srgbClr val="8BA2B4"/>
              </a:buClr>
              <a:buSzPct val="70000"/>
              <a:buChar char=""/>
              <a:defRPr sz="1800" b="0" i="0">
                <a:solidFill>
                  <a:schemeClr val="dk1"/>
                </a:solidFill>
                <a:latin typeface="Calibri"/>
              </a:defRPr>
            </a:lvl4pPr>
            <a:lvl5pPr marL="1371600" indent="1143000" algn="l" defTabSz="914400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70000"/>
              <a:buChar char=""/>
              <a:defRPr sz="1600" b="0" i="0">
                <a:solidFill>
                  <a:schemeClr val="dk1"/>
                </a:solidFill>
                <a:latin typeface="Calibri"/>
              </a:defRPr>
            </a:lvl5pPr>
          </a:lstStyle>
          <a:p>
            <a:pPr marL="0" lvl="0" indent="0">
              <a:buNone/>
              <a:defRPr/>
            </a:pPr>
            <a:r>
              <a:rPr lang="es-ES" sz="1800" b="1" i="0" u="none">
                <a:solidFill>
                  <a:schemeClr val="dk2"/>
                </a:solidFill>
                <a:latin typeface="Gill Sans MT"/>
                <a:ea typeface="Arial"/>
              </a:rPr>
              <a:t>PN s/Bce. Esp.</a:t>
            </a:r>
            <a:endParaRPr/>
          </a:p>
        </p:txBody>
      </p:sp>
      <p:sp>
        <p:nvSpPr>
          <p:cNvPr id="30729" name="13 CuadroTexto" hidden="0"/>
          <p:cNvSpPr txBox="1">
            <a:spLocks noChangeShapeType="1" noGrp="1"/>
          </p:cNvSpPr>
          <p:nvPr isPhoto="0" userDrawn="0"/>
        </p:nvSpPr>
        <p:spPr bwMode="auto">
          <a:xfrm>
            <a:off x="3857625" y="4643437"/>
            <a:ext cx="5072062" cy="6461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273050" indent="0" algn="l" defTabSz="9144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76000"/>
              <a:buChar char=""/>
              <a:defRPr sz="2600" b="0" i="0">
                <a:solidFill>
                  <a:schemeClr val="dk1"/>
                </a:solidFill>
                <a:latin typeface="Calibri"/>
              </a:defRPr>
            </a:lvl1pPr>
            <a:lvl2pPr marL="547687" indent="274637" algn="l" defTabSz="914400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SzPct val="76000"/>
              <a:buChar char=""/>
              <a:defRPr sz="2300" b="0" i="0">
                <a:solidFill>
                  <a:schemeClr val="dk2"/>
                </a:solidFill>
                <a:latin typeface="Calibri"/>
              </a:defRPr>
            </a:lvl2pPr>
            <a:lvl3pPr marL="822325" indent="593725" algn="l" defTabSz="914400">
              <a:lnSpc>
                <a:spcPct val="100000"/>
              </a:lnSpc>
              <a:spcBef>
                <a:spcPts val="500"/>
              </a:spcBef>
              <a:buClr>
                <a:srgbClr val="BCBCBC"/>
              </a:buClr>
              <a:buSzPct val="76000"/>
              <a:buChar char=""/>
              <a:defRPr sz="2000" b="0" i="0">
                <a:solidFill>
                  <a:schemeClr val="dk1"/>
                </a:solidFill>
                <a:latin typeface="Calibri"/>
              </a:defRPr>
            </a:lvl3pPr>
            <a:lvl4pPr marL="1096962" indent="868362" algn="l" defTabSz="914400">
              <a:lnSpc>
                <a:spcPct val="100000"/>
              </a:lnSpc>
              <a:spcBef>
                <a:spcPts val="400"/>
              </a:spcBef>
              <a:buClr>
                <a:srgbClr val="8BA2B4"/>
              </a:buClr>
              <a:buSzPct val="70000"/>
              <a:buChar char=""/>
              <a:defRPr sz="1800" b="0" i="0">
                <a:solidFill>
                  <a:schemeClr val="dk1"/>
                </a:solidFill>
                <a:latin typeface="Calibri"/>
              </a:defRPr>
            </a:lvl4pPr>
            <a:lvl5pPr marL="1371600" indent="1143000" algn="l" defTabSz="914400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70000"/>
              <a:buChar char=""/>
              <a:defRPr sz="1600" b="0" i="0">
                <a:solidFill>
                  <a:schemeClr val="dk1"/>
                </a:solidFill>
                <a:latin typeface="Calibri"/>
              </a:defRPr>
            </a:lvl5pPr>
          </a:lstStyle>
          <a:p>
            <a:pPr marL="0" lvl="0" indent="0">
              <a:buNone/>
              <a:defRPr/>
            </a:pPr>
            <a:r>
              <a:rPr lang="es-ES" sz="1800">
                <a:latin typeface="Gill Sans MT"/>
                <a:ea typeface="Arial"/>
              </a:rPr>
              <a:t>/ Acciones antes de </a:t>
            </a:r>
            <a:endParaRPr/>
          </a:p>
          <a:p>
            <a:pPr marL="0" lvl="0" indent="0">
              <a:buNone/>
              <a:defRPr/>
            </a:pPr>
            <a:r>
              <a:rPr lang="es-ES" sz="1800">
                <a:latin typeface="Gill Sans MT"/>
                <a:ea typeface="Arial"/>
              </a:rPr>
              <a:t>   la fusión 1.000      </a:t>
            </a:r>
            <a:r>
              <a:rPr lang="es-ES" sz="1800">
                <a:latin typeface="Gill Sans MT"/>
                <a:ea typeface="Arial"/>
              </a:rPr>
              <a:t>   Valor por acción 400.-</a:t>
            </a:r>
            <a:endParaRPr/>
          </a:p>
        </p:txBody>
      </p:sp>
      <p:sp>
        <p:nvSpPr>
          <p:cNvPr id="30730" name="14 CuadroTexto" hidden="0"/>
          <p:cNvSpPr txBox="1">
            <a:spLocks noChangeShapeType="1" noGrp="1"/>
          </p:cNvSpPr>
          <p:nvPr isPhoto="0" userDrawn="0"/>
        </p:nvSpPr>
        <p:spPr bwMode="auto">
          <a:xfrm>
            <a:off x="6000750" y="5572125"/>
            <a:ext cx="3143250" cy="369887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273050" indent="0" algn="l" defTabSz="9144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76000"/>
              <a:buChar char=""/>
              <a:defRPr sz="2600" b="0" i="0">
                <a:solidFill>
                  <a:schemeClr val="dk1"/>
                </a:solidFill>
                <a:latin typeface="Calibri"/>
              </a:defRPr>
            </a:lvl1pPr>
            <a:lvl2pPr marL="547687" indent="274637" algn="l" defTabSz="914400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SzPct val="76000"/>
              <a:buChar char=""/>
              <a:defRPr sz="2300" b="0" i="0">
                <a:solidFill>
                  <a:schemeClr val="dk2"/>
                </a:solidFill>
                <a:latin typeface="Calibri"/>
              </a:defRPr>
            </a:lvl2pPr>
            <a:lvl3pPr marL="822325" indent="593725" algn="l" defTabSz="914400">
              <a:lnSpc>
                <a:spcPct val="100000"/>
              </a:lnSpc>
              <a:spcBef>
                <a:spcPts val="500"/>
              </a:spcBef>
              <a:buClr>
                <a:srgbClr val="BCBCBC"/>
              </a:buClr>
              <a:buSzPct val="76000"/>
              <a:buChar char=""/>
              <a:defRPr sz="2000" b="0" i="0">
                <a:solidFill>
                  <a:schemeClr val="dk1"/>
                </a:solidFill>
                <a:latin typeface="Calibri"/>
              </a:defRPr>
            </a:lvl3pPr>
            <a:lvl4pPr marL="1096962" indent="868362" algn="l" defTabSz="914400">
              <a:lnSpc>
                <a:spcPct val="100000"/>
              </a:lnSpc>
              <a:spcBef>
                <a:spcPts val="400"/>
              </a:spcBef>
              <a:buClr>
                <a:srgbClr val="8BA2B4"/>
              </a:buClr>
              <a:buSzPct val="70000"/>
              <a:buChar char=""/>
              <a:defRPr sz="1800" b="0" i="0">
                <a:solidFill>
                  <a:schemeClr val="dk1"/>
                </a:solidFill>
                <a:latin typeface="Calibri"/>
              </a:defRPr>
            </a:lvl4pPr>
            <a:lvl5pPr marL="1371600" indent="1143000" algn="l" defTabSz="914400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70000"/>
              <a:buChar char=""/>
              <a:defRPr sz="1600" b="0" i="0">
                <a:solidFill>
                  <a:schemeClr val="dk1"/>
                </a:solidFill>
                <a:latin typeface="Calibri"/>
              </a:defRPr>
            </a:lvl5pPr>
          </a:lstStyle>
          <a:p>
            <a:pPr marL="0" lvl="0" indent="0">
              <a:buNone/>
              <a:defRPr/>
            </a:pPr>
            <a:r>
              <a:rPr lang="es-ES" sz="1800">
                <a:latin typeface="Gill Sans MT"/>
                <a:ea typeface="Arial"/>
              </a:rPr>
              <a:t>Acciones a emitir </a:t>
            </a:r>
            <a:r>
              <a:rPr lang="es-ES" sz="1800">
                <a:latin typeface="Gill Sans MT"/>
                <a:ea typeface="Arial"/>
              </a:rPr>
              <a:t> 500</a:t>
            </a:r>
            <a:endParaRPr/>
          </a:p>
        </p:txBody>
      </p:sp>
      <p:sp>
        <p:nvSpPr>
          <p:cNvPr id="30731" name="15 CuadroTexto" hidden="0"/>
          <p:cNvSpPr txBox="1">
            <a:spLocks noChangeShapeType="1" noGrp="1"/>
          </p:cNvSpPr>
          <p:nvPr isPhoto="0" userDrawn="0"/>
        </p:nvSpPr>
        <p:spPr bwMode="auto">
          <a:xfrm rot="5243834">
            <a:off x="6596062" y="5486400"/>
            <a:ext cx="785811" cy="369887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273050" indent="0" algn="l" defTabSz="9144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76000"/>
              <a:buChar char=""/>
              <a:defRPr sz="2600" b="0" i="0">
                <a:solidFill>
                  <a:schemeClr val="dk1"/>
                </a:solidFill>
                <a:latin typeface="Calibri"/>
              </a:defRPr>
            </a:lvl1pPr>
            <a:lvl2pPr marL="547687" indent="274637" algn="l" defTabSz="914400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SzPct val="76000"/>
              <a:buChar char=""/>
              <a:defRPr sz="2300" b="0" i="0">
                <a:solidFill>
                  <a:schemeClr val="dk2"/>
                </a:solidFill>
                <a:latin typeface="Calibri"/>
              </a:defRPr>
            </a:lvl2pPr>
            <a:lvl3pPr marL="822325" indent="593725" algn="l" defTabSz="914400">
              <a:lnSpc>
                <a:spcPct val="100000"/>
              </a:lnSpc>
              <a:spcBef>
                <a:spcPts val="500"/>
              </a:spcBef>
              <a:buClr>
                <a:srgbClr val="BCBCBC"/>
              </a:buClr>
              <a:buSzPct val="76000"/>
              <a:buChar char=""/>
              <a:defRPr sz="2000" b="0" i="0">
                <a:solidFill>
                  <a:schemeClr val="dk1"/>
                </a:solidFill>
                <a:latin typeface="Calibri"/>
              </a:defRPr>
            </a:lvl3pPr>
            <a:lvl4pPr marL="1096962" indent="868362" algn="l" defTabSz="914400">
              <a:lnSpc>
                <a:spcPct val="100000"/>
              </a:lnSpc>
              <a:spcBef>
                <a:spcPts val="400"/>
              </a:spcBef>
              <a:buClr>
                <a:srgbClr val="8BA2B4"/>
              </a:buClr>
              <a:buSzPct val="70000"/>
              <a:buChar char=""/>
              <a:defRPr sz="1800" b="0" i="0">
                <a:solidFill>
                  <a:schemeClr val="dk1"/>
                </a:solidFill>
                <a:latin typeface="Calibri"/>
              </a:defRPr>
            </a:lvl4pPr>
            <a:lvl5pPr marL="1371600" indent="1143000" algn="l" defTabSz="914400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70000"/>
              <a:buChar char=""/>
              <a:defRPr sz="1600" b="0" i="0">
                <a:solidFill>
                  <a:schemeClr val="dk1"/>
                </a:solidFill>
                <a:latin typeface="Calibri"/>
              </a:defRPr>
            </a:lvl5pPr>
          </a:lstStyle>
          <a:p>
            <a:pPr marL="0" lvl="0" indent="0">
              <a:buNone/>
              <a:defRPr/>
            </a:pPr>
            <a:r>
              <a:rPr lang="es-ES" sz="1800">
                <a:latin typeface="Gill Sans MT"/>
                <a:ea typeface="Arial"/>
              </a:rPr>
              <a:t> </a:t>
            </a:r>
            <a:endParaRPr/>
          </a:p>
        </p:txBody>
      </p:sp>
      <p:sp>
        <p:nvSpPr>
          <p:cNvPr id="30732" name="17 Conector recto de flecha" hidden="0"/>
          <p:cNvSpPr>
            <a:spLocks noChangeShapeType="1" noGrp="1"/>
          </p:cNvSpPr>
          <p:nvPr isPhoto="0" userDrawn="0"/>
        </p:nvSpPr>
        <p:spPr bwMode="auto">
          <a:xfrm rot="16199999" flipH="1" flipV="1">
            <a:off x="3448050" y="5019675"/>
            <a:ext cx="461962" cy="357187"/>
          </a:xfrm>
          <a:custGeom>
            <a:avLst/>
            <a:gdLst>
              <a:gd name="gd0" fmla="val 65536"/>
              <a:gd name="gd1" fmla="val 0"/>
              <a:gd name="gd2" fmla="val 0"/>
              <a:gd name="gd3" fmla="val 21600"/>
              <a:gd name="gd4" fmla="val 21600"/>
              <a:gd name="gd5" fmla="*/ w 0 21600"/>
              <a:gd name="gd6" fmla="*/ h 0 21600"/>
              <a:gd name="gd7" fmla="*/ w 21600 21600"/>
              <a:gd name="gd8" fmla="*/ h 21600 21600"/>
            </a:gdLst>
            <a:ahLst/>
            <a:cxnLst/>
            <a:rect l="gd5" t="gd6" r="gd7" b="gd8"/>
            <a:pathLst>
              <a:path w="21600" h="21600" fill="norm" stroke="1" extrusionOk="0">
                <a:moveTo>
                  <a:pt x="gd1" y="gd2"/>
                </a:moveTo>
                <a:lnTo>
                  <a:pt x="gd3" y="gd4"/>
                </a:lnTo>
              </a:path>
              <a:path w="21600" h="21600" fill="norm" stroke="1" extrusionOk="0"/>
            </a:pathLst>
          </a:custGeom>
          <a:noFill/>
          <a:ln w="9524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30733" name="19 Conector recto de flecha" hidden="0"/>
          <p:cNvSpPr>
            <a:spLocks noChangeShapeType="1" noGrp="1"/>
          </p:cNvSpPr>
          <p:nvPr isPhoto="0" userDrawn="0"/>
        </p:nvSpPr>
        <p:spPr bwMode="auto">
          <a:xfrm>
            <a:off x="3429000" y="5643562"/>
            <a:ext cx="2357437" cy="71437"/>
          </a:xfrm>
          <a:custGeom>
            <a:avLst/>
            <a:gdLst>
              <a:gd name="gd0" fmla="val 65536"/>
              <a:gd name="gd1" fmla="val 0"/>
              <a:gd name="gd2" fmla="val 0"/>
              <a:gd name="gd3" fmla="val 21600"/>
              <a:gd name="gd4" fmla="val 21600"/>
              <a:gd name="gd5" fmla="*/ w 0 21600"/>
              <a:gd name="gd6" fmla="*/ h 0 21600"/>
              <a:gd name="gd7" fmla="*/ w 21600 21600"/>
              <a:gd name="gd8" fmla="*/ h 21600 21600"/>
            </a:gdLst>
            <a:ahLst/>
            <a:cxnLst/>
            <a:rect l="gd5" t="gd6" r="gd7" b="gd8"/>
            <a:pathLst>
              <a:path w="21600" h="21600" fill="norm" stroke="1" extrusionOk="0">
                <a:moveTo>
                  <a:pt x="gd1" y="gd2"/>
                </a:moveTo>
                <a:lnTo>
                  <a:pt x="gd3" y="gd4"/>
                </a:lnTo>
              </a:path>
              <a:path w="21600" h="21600" fill="norm" stroke="1" extrusionOk="0"/>
            </a:pathLst>
          </a:custGeom>
          <a:noFill/>
          <a:ln w="9524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30734" name="Rectángulo 1" hidden="0"/>
          <p:cNvSpPr>
            <a:spLocks noChangeShapeType="1" noGrp="1"/>
          </p:cNvSpPr>
          <p:nvPr isPhoto="0" userDrawn="0"/>
        </p:nvSpPr>
        <p:spPr bwMode="auto">
          <a:xfrm>
            <a:off x="6197600" y="4913312"/>
            <a:ext cx="249237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>
                <a:latin typeface="Gill Sans MT"/>
              </a:rPr>
              <a:t>/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31746" name="3 Grupo" hidden="0"/>
          <p:cNvGrpSpPr/>
          <p:nvPr isPhoto="0" userDrawn="0"/>
        </p:nvGrpSpPr>
        <p:grpSpPr bwMode="auto">
          <a:xfrm>
            <a:off x="428625" y="266700"/>
            <a:ext cx="8286750" cy="804862"/>
            <a:chOff x="0" y="837619"/>
            <a:chExt cx="8286808" cy="805455"/>
          </a:xfrm>
        </p:grpSpPr>
        <p:sp>
          <p:nvSpPr>
            <p:cNvPr id="31749" name="4 Rectángulo redondeado" hidden="0"/>
            <p:cNvSpPr>
              <a:spLocks noChangeShapeType="1"/>
            </p:cNvSpPr>
            <p:nvPr isPhoto="0" userDrawn="0"/>
          </p:nvSpPr>
          <p:spPr bwMode="auto">
            <a:xfrm>
              <a:off x="0" y="837619"/>
              <a:ext cx="8286808" cy="805455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rgbClr val="D99C00"/>
              </a:solidFill>
              <a:round/>
              <a:headEnd/>
              <a:tailEnd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/>
            </a:p>
          </p:txBody>
        </p:sp>
        <p:sp>
          <p:nvSpPr>
            <p:cNvPr id="31750" name="5 Rectángulo" hidden="0"/>
            <p:cNvSpPr>
              <a:spLocks noChangeShapeType="1"/>
            </p:cNvSpPr>
            <p:nvPr isPhoto="0" userDrawn="0"/>
          </p:nvSpPr>
          <p:spPr bwMode="auto">
            <a:xfrm>
              <a:off x="39687" y="877336"/>
              <a:ext cx="8207432" cy="726021"/>
            </a:xfrm>
            <a:prstGeom prst="rect">
              <a:avLst/>
            </a:prstGeom>
            <a:noFill/>
          </p:spPr>
          <p:txBody>
            <a:bodyPr lIns="68580" tIns="68580" rIns="68580" bIns="68580" anchor="ctr" anchorCtr="0"/>
            <a:lstStyle>
              <a:lvl1pPr marL="0" indent="0" algn="l" defTabSz="800100">
                <a:lnSpc>
                  <a:spcPct val="100000"/>
                </a:lnSpc>
                <a:buNone/>
                <a:defRPr lang="es-ES" sz="1800" b="0" i="0">
                  <a:solidFill>
                    <a:schemeClr val="dk1"/>
                  </a:solidFill>
                  <a:latin typeface="Arial"/>
                  <a:ea typeface="Arial"/>
                </a:defRPr>
              </a:lvl1pPr>
              <a:lvl2pPr marL="457200" indent="0" algn="l" defTabSz="800100">
                <a:lnSpc>
                  <a:spcPct val="100000"/>
                </a:lnSpc>
                <a:buNone/>
                <a:defRPr lang="es-ES" sz="1800" b="0" i="0">
                  <a:solidFill>
                    <a:schemeClr val="dk1"/>
                  </a:solidFill>
                  <a:latin typeface="Arial"/>
                  <a:ea typeface="Arial"/>
                </a:defRPr>
              </a:lvl2pPr>
              <a:lvl3pPr marL="914400" indent="0" algn="l" defTabSz="800100">
                <a:lnSpc>
                  <a:spcPct val="100000"/>
                </a:lnSpc>
                <a:buNone/>
                <a:defRPr lang="es-ES" sz="1800" b="0" i="0">
                  <a:solidFill>
                    <a:schemeClr val="dk1"/>
                  </a:solidFill>
                  <a:latin typeface="Arial"/>
                  <a:ea typeface="Arial"/>
                </a:defRPr>
              </a:lvl3pPr>
              <a:lvl4pPr marL="1371600" indent="0" algn="l" defTabSz="800100">
                <a:lnSpc>
                  <a:spcPct val="100000"/>
                </a:lnSpc>
                <a:buNone/>
                <a:defRPr lang="es-ES" sz="1800" b="0" i="0">
                  <a:solidFill>
                    <a:schemeClr val="dk1"/>
                  </a:solidFill>
                  <a:latin typeface="Arial"/>
                  <a:ea typeface="Arial"/>
                </a:defRPr>
              </a:lvl4pPr>
              <a:lvl5pPr marL="1828800" indent="0" algn="l" defTabSz="800100">
                <a:lnSpc>
                  <a:spcPct val="100000"/>
                </a:lnSpc>
                <a:buNone/>
                <a:defRPr lang="es-ES" sz="1800" b="0" i="0">
                  <a:solidFill>
                    <a:schemeClr val="dk1"/>
                  </a:solidFill>
                  <a:latin typeface="Arial"/>
                  <a:ea typeface="Arial"/>
                </a:defRPr>
              </a:lvl5pPr>
              <a:lvl6pPr defTabSz="800100">
                <a:defRPr lang="es-ES" sz="1800"/>
              </a:lvl6pPr>
              <a:lvl7pPr defTabSz="800100">
                <a:defRPr lang="es-ES" sz="1800"/>
              </a:lvl7pPr>
              <a:lvl8pPr defTabSz="800100">
                <a:defRPr lang="es-ES" sz="1800"/>
              </a:lvl8pPr>
              <a:lvl9pPr defTabSz="800100">
                <a:defRPr lang="es-ES" sz="1800"/>
              </a:lvl9pPr>
            </a:lstStyle>
            <a:p>
              <a:pPr lvl="0" algn="just" defTabSz="800100">
                <a:defRPr/>
              </a:pPr>
              <a:r>
                <a:rPr lang="es-AR" sz="2000" b="1" i="0" u="none">
                  <a:solidFill>
                    <a:schemeClr val="dk2"/>
                  </a:solidFill>
                  <a:latin typeface="Calibri"/>
                </a:rPr>
                <a:t>Relación de cambio de las participaciones sociales, cuotas o acciones FUSIÓN POR ABSORCIÓN</a:t>
              </a:r>
              <a:endParaRPr/>
            </a:p>
          </p:txBody>
        </p:sp>
      </p:grpSp>
      <p:sp>
        <p:nvSpPr>
          <p:cNvPr id="31747" name="8 CuadroTexto" hidden="0"/>
          <p:cNvSpPr txBox="1">
            <a:spLocks noChangeShapeType="1" noGrp="1"/>
          </p:cNvSpPr>
          <p:nvPr isPhoto="0" userDrawn="0"/>
        </p:nvSpPr>
        <p:spPr bwMode="auto">
          <a:xfrm>
            <a:off x="142875" y="1425575"/>
            <a:ext cx="3500437" cy="6461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273050" indent="0" algn="l" defTabSz="9144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76000"/>
              <a:buChar char=""/>
              <a:defRPr sz="2600" b="0" i="0">
                <a:solidFill>
                  <a:schemeClr val="dk1"/>
                </a:solidFill>
                <a:latin typeface="Calibri"/>
              </a:defRPr>
            </a:lvl1pPr>
            <a:lvl2pPr marL="547687" indent="274637" algn="l" defTabSz="914400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SzPct val="76000"/>
              <a:buChar char=""/>
              <a:defRPr sz="2300" b="0" i="0">
                <a:solidFill>
                  <a:schemeClr val="dk2"/>
                </a:solidFill>
                <a:latin typeface="Calibri"/>
              </a:defRPr>
            </a:lvl2pPr>
            <a:lvl3pPr marL="822325" indent="593725" algn="l" defTabSz="914400">
              <a:lnSpc>
                <a:spcPct val="100000"/>
              </a:lnSpc>
              <a:spcBef>
                <a:spcPts val="500"/>
              </a:spcBef>
              <a:buClr>
                <a:srgbClr val="BCBCBC"/>
              </a:buClr>
              <a:buSzPct val="76000"/>
              <a:buChar char=""/>
              <a:defRPr sz="2000" b="0" i="0">
                <a:solidFill>
                  <a:schemeClr val="dk1"/>
                </a:solidFill>
                <a:latin typeface="Calibri"/>
              </a:defRPr>
            </a:lvl3pPr>
            <a:lvl4pPr marL="1096962" indent="868362" algn="l" defTabSz="914400">
              <a:lnSpc>
                <a:spcPct val="100000"/>
              </a:lnSpc>
              <a:spcBef>
                <a:spcPts val="400"/>
              </a:spcBef>
              <a:buClr>
                <a:srgbClr val="8BA2B4"/>
              </a:buClr>
              <a:buSzPct val="70000"/>
              <a:buChar char=""/>
              <a:defRPr sz="1800" b="0" i="0">
                <a:solidFill>
                  <a:schemeClr val="dk1"/>
                </a:solidFill>
                <a:latin typeface="Calibri"/>
              </a:defRPr>
            </a:lvl4pPr>
            <a:lvl5pPr marL="1371600" indent="1143000" algn="l" defTabSz="914400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70000"/>
              <a:buChar char=""/>
              <a:defRPr sz="1600" b="0" i="0">
                <a:solidFill>
                  <a:schemeClr val="dk1"/>
                </a:solidFill>
                <a:latin typeface="Calibri"/>
              </a:defRPr>
            </a:lvl5pPr>
          </a:lstStyle>
          <a:p>
            <a:pPr marL="0" lvl="0" indent="0">
              <a:buNone/>
              <a:defRPr/>
            </a:pPr>
            <a:r>
              <a:rPr lang="es-AR" sz="1800" b="1" i="0" u="none">
                <a:solidFill>
                  <a:schemeClr val="dk2"/>
                </a:solidFill>
                <a:latin typeface="Gill Sans MT"/>
                <a:ea typeface="Arial"/>
              </a:rPr>
              <a:t>Sociedad A absorbente:</a:t>
            </a:r>
            <a:endParaRPr/>
          </a:p>
        </p:txBody>
      </p:sp>
      <p:pic>
        <p:nvPicPr>
          <p:cNvPr id="31748" name="Picture 2" hidden="0"/>
          <p:cNvPicPr>
            <a:picLocks noChangeAspect="1" noGrp="1"/>
          </p:cNvPicPr>
          <p:nvPr isPhoto="0" userDrawn="0"/>
        </p:nvPicPr>
        <p:blipFill>
          <a:blip r:embed="rId2"/>
          <a:stretch/>
        </p:blipFill>
        <p:spPr bwMode="auto">
          <a:xfrm>
            <a:off x="142875" y="1928812"/>
            <a:ext cx="8793162" cy="292893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770" name="Título 1" hidden="0"/>
          <p:cNvSpPr>
            <a:spLocks noChangeShapeType="1" noGrp="1"/>
          </p:cNvSpPr>
          <p:nvPr isPhoto="0" userDrawn="0">
            <p:ph type="title" hasCustomPrompt="0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 defTabSz="914400">
              <a:lnSpc>
                <a:spcPct val="100000"/>
              </a:lnSpc>
              <a:buNone/>
              <a:defRPr sz="3200" b="0" i="0">
                <a:solidFill>
                  <a:schemeClr val="dk2"/>
                </a:solidFill>
                <a:latin typeface="Calibri"/>
              </a:defRPr>
            </a:lvl1pPr>
            <a:lvl2pPr marL="0" indent="0" algn="l" defTabSz="914400">
              <a:lnSpc>
                <a:spcPct val="100000"/>
              </a:lnSpc>
              <a:buNone/>
              <a:defRPr sz="3200" b="0" i="0">
                <a:solidFill>
                  <a:schemeClr val="dk2"/>
                </a:solidFill>
                <a:latin typeface="Calibri"/>
              </a:defRPr>
            </a:lvl2pPr>
            <a:lvl3pPr marL="0" indent="0" algn="l" defTabSz="914400">
              <a:lnSpc>
                <a:spcPct val="100000"/>
              </a:lnSpc>
              <a:buNone/>
              <a:defRPr sz="3200" b="0" i="0">
                <a:solidFill>
                  <a:schemeClr val="dk2"/>
                </a:solidFill>
                <a:latin typeface="Calibri"/>
              </a:defRPr>
            </a:lvl3pPr>
            <a:lvl4pPr marL="0" indent="0" algn="l" defTabSz="914400">
              <a:lnSpc>
                <a:spcPct val="100000"/>
              </a:lnSpc>
              <a:buNone/>
              <a:defRPr sz="3200" b="0" i="0">
                <a:solidFill>
                  <a:schemeClr val="dk2"/>
                </a:solidFill>
                <a:latin typeface="Calibri"/>
              </a:defRPr>
            </a:lvl4pPr>
            <a:lvl5pPr marL="0" indent="0" algn="l" defTabSz="914400">
              <a:lnSpc>
                <a:spcPct val="100000"/>
              </a:lnSpc>
              <a:buNone/>
              <a:defRPr sz="3200" b="0" i="0">
                <a:solidFill>
                  <a:schemeClr val="dk2"/>
                </a:solidFill>
                <a:latin typeface="Calibri"/>
              </a:defRPr>
            </a:lvl5pPr>
          </a:lstStyle>
          <a:p>
            <a:pPr marL="0" lvl="0" indent="0">
              <a:buNone/>
              <a:defRPr/>
            </a:pPr>
            <a:r>
              <a:rPr lang="es-AR" sz="2000"/>
              <a:t>Resumen</a:t>
            </a:r>
            <a:endParaRPr/>
          </a:p>
        </p:txBody>
      </p:sp>
      <p:pic>
        <p:nvPicPr>
          <p:cNvPr id="32771" name="Imagen 3" hidden="0"/>
          <p:cNvPicPr>
            <a:picLocks noChangeAspect="1" noGrp="1"/>
          </p:cNvPicPr>
          <p:nvPr isPhoto="0" userDrawn="0"/>
        </p:nvPicPr>
        <p:blipFill>
          <a:blip r:embed="rId2"/>
          <a:stretch/>
        </p:blipFill>
        <p:spPr bwMode="auto">
          <a:xfrm>
            <a:off x="539750" y="1557337"/>
            <a:ext cx="7815262" cy="368458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794" name="Título 1" hidden="0"/>
          <p:cNvSpPr>
            <a:spLocks noChangeShapeType="1" noGrp="1"/>
          </p:cNvSpPr>
          <p:nvPr isPhoto="0" userDrawn="0">
            <p:ph type="title" hasCustomPrompt="0"/>
          </p:nvPr>
        </p:nvSpPr>
        <p:spPr bwMode="auto">
          <a:xfrm>
            <a:off x="1219200" y="2971800"/>
            <a:ext cx="6858000" cy="10668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l" defTabSz="914400">
              <a:lnSpc>
                <a:spcPct val="100000"/>
              </a:lnSpc>
              <a:buNone/>
              <a:defRPr sz="3200" b="0" i="0">
                <a:solidFill>
                  <a:schemeClr val="dk2"/>
                </a:solidFill>
                <a:latin typeface="Calibri"/>
              </a:defRPr>
            </a:lvl1pPr>
            <a:lvl2pPr marL="0" indent="0" algn="l" defTabSz="914400">
              <a:lnSpc>
                <a:spcPct val="100000"/>
              </a:lnSpc>
              <a:buNone/>
              <a:defRPr sz="3200" b="0" i="0">
                <a:solidFill>
                  <a:schemeClr val="dk2"/>
                </a:solidFill>
                <a:latin typeface="Calibri"/>
              </a:defRPr>
            </a:lvl2pPr>
            <a:lvl3pPr marL="0" indent="0" algn="l" defTabSz="914400">
              <a:lnSpc>
                <a:spcPct val="100000"/>
              </a:lnSpc>
              <a:buNone/>
              <a:defRPr sz="3200" b="0" i="0">
                <a:solidFill>
                  <a:schemeClr val="dk2"/>
                </a:solidFill>
                <a:latin typeface="Calibri"/>
              </a:defRPr>
            </a:lvl3pPr>
            <a:lvl4pPr marL="0" indent="0" algn="l" defTabSz="914400">
              <a:lnSpc>
                <a:spcPct val="100000"/>
              </a:lnSpc>
              <a:buNone/>
              <a:defRPr sz="3200" b="0" i="0">
                <a:solidFill>
                  <a:schemeClr val="dk2"/>
                </a:solidFill>
                <a:latin typeface="Calibri"/>
              </a:defRPr>
            </a:lvl4pPr>
            <a:lvl5pPr marL="0" indent="0" algn="l" defTabSz="914400">
              <a:lnSpc>
                <a:spcPct val="100000"/>
              </a:lnSpc>
              <a:buNone/>
              <a:defRPr sz="3200" b="0" i="0">
                <a:solidFill>
                  <a:schemeClr val="dk2"/>
                </a:solidFill>
                <a:latin typeface="Calibri"/>
              </a:defRPr>
            </a:lvl5pPr>
          </a:lstStyle>
          <a:p>
            <a:pPr marL="0" lvl="0" indent="0" algn="r">
              <a:buNone/>
              <a:defRPr/>
            </a:pPr>
            <a:r>
              <a:rPr sz="4000" b="1" i="0" u="none">
                <a:solidFill>
                  <a:schemeClr val="accent1"/>
                </a:solidFill>
              </a:rPr>
              <a:t>ESCISIÓN DE </a:t>
            </a:r>
            <a:r>
              <a:rPr sz="4000" b="1" i="0" u="none">
                <a:solidFill>
                  <a:schemeClr val="accent1"/>
                </a:solidFill>
              </a:rPr>
              <a:t>SOCIEDADES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818" name="1 Título" hidden="0"/>
          <p:cNvSpPr>
            <a:spLocks noChangeShapeType="1" noGrp="1"/>
          </p:cNvSpPr>
          <p:nvPr isPhoto="0" userDrawn="0">
            <p:ph type="title" hasCustomPrompt="0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 defTabSz="914400">
              <a:lnSpc>
                <a:spcPct val="100000"/>
              </a:lnSpc>
              <a:buNone/>
              <a:defRPr sz="3200" b="0" i="0">
                <a:solidFill>
                  <a:schemeClr val="dk2"/>
                </a:solidFill>
                <a:latin typeface="Calibri"/>
              </a:defRPr>
            </a:lvl1pPr>
            <a:lvl2pPr marL="0" indent="0" algn="l" defTabSz="914400">
              <a:lnSpc>
                <a:spcPct val="100000"/>
              </a:lnSpc>
              <a:buNone/>
              <a:defRPr sz="3200" b="0" i="0">
                <a:solidFill>
                  <a:schemeClr val="dk2"/>
                </a:solidFill>
                <a:latin typeface="Calibri"/>
              </a:defRPr>
            </a:lvl2pPr>
            <a:lvl3pPr marL="0" indent="0" algn="l" defTabSz="914400">
              <a:lnSpc>
                <a:spcPct val="100000"/>
              </a:lnSpc>
              <a:buNone/>
              <a:defRPr sz="3200" b="0" i="0">
                <a:solidFill>
                  <a:schemeClr val="dk2"/>
                </a:solidFill>
                <a:latin typeface="Calibri"/>
              </a:defRPr>
            </a:lvl3pPr>
            <a:lvl4pPr marL="0" indent="0" algn="l" defTabSz="914400">
              <a:lnSpc>
                <a:spcPct val="100000"/>
              </a:lnSpc>
              <a:buNone/>
              <a:defRPr sz="3200" b="0" i="0">
                <a:solidFill>
                  <a:schemeClr val="dk2"/>
                </a:solidFill>
                <a:latin typeface="Calibri"/>
              </a:defRPr>
            </a:lvl4pPr>
            <a:lvl5pPr marL="0" indent="0" algn="l" defTabSz="914400">
              <a:lnSpc>
                <a:spcPct val="100000"/>
              </a:lnSpc>
              <a:buNone/>
              <a:defRPr sz="3200" b="0" i="0">
                <a:solidFill>
                  <a:schemeClr val="dk2"/>
                </a:solidFill>
                <a:latin typeface="Calibri"/>
              </a:defRPr>
            </a:lvl5pPr>
          </a:lstStyle>
          <a:p>
            <a:pPr marL="0" lvl="0" indent="0">
              <a:buNone/>
              <a:defRPr/>
            </a:pPr>
            <a:r>
              <a:rPr lang="es-ES"/>
              <a:t>ESCISIÓN - Concepto</a:t>
            </a:r>
            <a:endParaRPr/>
          </a:p>
        </p:txBody>
      </p:sp>
      <p:pic>
        <p:nvPicPr>
          <p:cNvPr id="34819" name="4 Diagrama" hidden="0"/>
          <p:cNvPicPr>
            <a:picLocks noChangeAspect="1" noGrp="1"/>
          </p:cNvPicPr>
          <p:nvPr isPhoto="0" userDrawn="0"/>
        </p:nvPicPr>
        <p:blipFill>
          <a:blip r:embed="rId2"/>
          <a:stretch/>
        </p:blipFill>
        <p:spPr bwMode="auto">
          <a:xfrm>
            <a:off x="1414462" y="1395412"/>
            <a:ext cx="6407150" cy="424338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842" name="1 Título" hidden="0"/>
          <p:cNvSpPr>
            <a:spLocks noChangeShapeType="1" noGrp="1"/>
          </p:cNvSpPr>
          <p:nvPr isPhoto="0" userDrawn="0">
            <p:ph type="title" hasCustomPrompt="0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 defTabSz="914400">
              <a:lnSpc>
                <a:spcPct val="100000"/>
              </a:lnSpc>
              <a:buNone/>
              <a:defRPr sz="3200" b="0" i="0">
                <a:solidFill>
                  <a:schemeClr val="dk2"/>
                </a:solidFill>
                <a:latin typeface="Calibri"/>
              </a:defRPr>
            </a:lvl1pPr>
            <a:lvl2pPr marL="0" indent="0" algn="l" defTabSz="914400">
              <a:lnSpc>
                <a:spcPct val="100000"/>
              </a:lnSpc>
              <a:buNone/>
              <a:defRPr sz="3200" b="0" i="0">
                <a:solidFill>
                  <a:schemeClr val="dk2"/>
                </a:solidFill>
                <a:latin typeface="Calibri"/>
              </a:defRPr>
            </a:lvl2pPr>
            <a:lvl3pPr marL="0" indent="0" algn="l" defTabSz="914400">
              <a:lnSpc>
                <a:spcPct val="100000"/>
              </a:lnSpc>
              <a:buNone/>
              <a:defRPr sz="3200" b="0" i="0">
                <a:solidFill>
                  <a:schemeClr val="dk2"/>
                </a:solidFill>
                <a:latin typeface="Calibri"/>
              </a:defRPr>
            </a:lvl3pPr>
            <a:lvl4pPr marL="0" indent="0" algn="l" defTabSz="914400">
              <a:lnSpc>
                <a:spcPct val="100000"/>
              </a:lnSpc>
              <a:buNone/>
              <a:defRPr sz="3200" b="0" i="0">
                <a:solidFill>
                  <a:schemeClr val="dk2"/>
                </a:solidFill>
                <a:latin typeface="Calibri"/>
              </a:defRPr>
            </a:lvl4pPr>
            <a:lvl5pPr marL="0" indent="0" algn="l" defTabSz="914400">
              <a:lnSpc>
                <a:spcPct val="100000"/>
              </a:lnSpc>
              <a:buNone/>
              <a:defRPr sz="3200" b="0" i="0">
                <a:solidFill>
                  <a:schemeClr val="dk2"/>
                </a:solidFill>
                <a:latin typeface="Calibri"/>
              </a:defRPr>
            </a:lvl5pPr>
          </a:lstStyle>
          <a:p>
            <a:pPr marL="0" lvl="0" indent="0">
              <a:buNone/>
              <a:defRPr/>
            </a:pPr>
            <a:r>
              <a:rPr lang="es-ES"/>
              <a:t>Clases – art. 88</a:t>
            </a:r>
            <a:endParaRPr/>
          </a:p>
        </p:txBody>
      </p:sp>
      <p:pic>
        <p:nvPicPr>
          <p:cNvPr id="35843" name="5 Marcador de contenido" hidden="0"/>
          <p:cNvPicPr>
            <a:picLocks noChangeAspect="1" noGrp="1"/>
          </p:cNvPicPr>
          <p:nvPr isPhoto="0" userDrawn="0">
            <p:ph type="obj" hasCustomPrompt="0"/>
          </p:nvPr>
        </p:nvPicPr>
        <p:blipFill>
          <a:blip r:embed="rId2"/>
          <a:stretch/>
        </p:blipFill>
        <p:spPr bwMode="auto">
          <a:xfrm>
            <a:off x="585787" y="1255712"/>
            <a:ext cx="8375650" cy="1901825"/>
          </a:xfrm>
          <a:prstGeom prst="rect">
            <a:avLst/>
          </a:prstGeom>
          <a:noFill/>
        </p:spPr>
      </p:pic>
      <p:pic>
        <p:nvPicPr>
          <p:cNvPr id="35844" name="7 Diagrama" hidden="0"/>
          <p:cNvPicPr>
            <a:picLocks noChangeAspect="1" noGrp="1"/>
          </p:cNvPicPr>
          <p:nvPr isPhoto="0" userDrawn="0"/>
        </p:nvPicPr>
        <p:blipFill>
          <a:blip r:embed="rId3"/>
          <a:stretch/>
        </p:blipFill>
        <p:spPr bwMode="auto">
          <a:xfrm>
            <a:off x="1212850" y="2687637"/>
            <a:ext cx="6503987" cy="3597274"/>
          </a:xfrm>
          <a:prstGeom prst="rect">
            <a:avLst/>
          </a:prstGeom>
          <a:noFill/>
        </p:spPr>
      </p:pic>
      <p:pic>
        <p:nvPicPr>
          <p:cNvPr id="35845" name="8 Diagrama" hidden="0"/>
          <p:cNvPicPr>
            <a:picLocks noChangeAspect="1" noGrp="1"/>
          </p:cNvPicPr>
          <p:nvPr isPhoto="0" userDrawn="0"/>
        </p:nvPicPr>
        <p:blipFill>
          <a:blip r:embed="rId4"/>
          <a:stretch/>
        </p:blipFill>
        <p:spPr bwMode="auto">
          <a:xfrm>
            <a:off x="3571875" y="4144962"/>
            <a:ext cx="1785937" cy="1457325"/>
          </a:xfrm>
          <a:prstGeom prst="rect">
            <a:avLst/>
          </a:prstGeom>
          <a:noFill/>
        </p:spPr>
      </p:pic>
      <p:sp>
        <p:nvSpPr>
          <p:cNvPr id="35846" name="6 Rectángulo" hidden="0"/>
          <p:cNvSpPr>
            <a:spLocks noChangeShapeType="1" noGrp="1"/>
          </p:cNvSpPr>
          <p:nvPr isPhoto="0" userDrawn="0"/>
        </p:nvSpPr>
        <p:spPr bwMode="auto">
          <a:xfrm>
            <a:off x="857250" y="4071937"/>
            <a:ext cx="2355850" cy="8620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 algn="ctr">
              <a:defRPr/>
            </a:pPr>
            <a:r>
              <a:rPr sz="2500" b="1" i="0" u="none">
                <a:solidFill>
                  <a:schemeClr val="accent1"/>
                </a:solidFill>
              </a:rPr>
              <a:t>ESCISIÓN PURA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866" name="1 Título" hidden="0"/>
          <p:cNvSpPr>
            <a:spLocks noChangeShapeType="1" noGrp="1"/>
          </p:cNvSpPr>
          <p:nvPr isPhoto="0" userDrawn="0">
            <p:ph type="title" hasCustomPrompt="0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 defTabSz="914400">
              <a:lnSpc>
                <a:spcPct val="100000"/>
              </a:lnSpc>
              <a:buNone/>
              <a:defRPr sz="3200" b="0" i="0">
                <a:solidFill>
                  <a:schemeClr val="dk2"/>
                </a:solidFill>
                <a:latin typeface="Calibri"/>
              </a:defRPr>
            </a:lvl1pPr>
            <a:lvl2pPr marL="0" indent="0" algn="l" defTabSz="914400">
              <a:lnSpc>
                <a:spcPct val="100000"/>
              </a:lnSpc>
              <a:buNone/>
              <a:defRPr sz="3200" b="0" i="0">
                <a:solidFill>
                  <a:schemeClr val="dk2"/>
                </a:solidFill>
                <a:latin typeface="Calibri"/>
              </a:defRPr>
            </a:lvl2pPr>
            <a:lvl3pPr marL="0" indent="0" algn="l" defTabSz="914400">
              <a:lnSpc>
                <a:spcPct val="100000"/>
              </a:lnSpc>
              <a:buNone/>
              <a:defRPr sz="3200" b="0" i="0">
                <a:solidFill>
                  <a:schemeClr val="dk2"/>
                </a:solidFill>
                <a:latin typeface="Calibri"/>
              </a:defRPr>
            </a:lvl3pPr>
            <a:lvl4pPr marL="0" indent="0" algn="l" defTabSz="914400">
              <a:lnSpc>
                <a:spcPct val="100000"/>
              </a:lnSpc>
              <a:buNone/>
              <a:defRPr sz="3200" b="0" i="0">
                <a:solidFill>
                  <a:schemeClr val="dk2"/>
                </a:solidFill>
                <a:latin typeface="Calibri"/>
              </a:defRPr>
            </a:lvl4pPr>
            <a:lvl5pPr marL="0" indent="0" algn="l" defTabSz="914400">
              <a:lnSpc>
                <a:spcPct val="100000"/>
              </a:lnSpc>
              <a:buNone/>
              <a:defRPr sz="3200" b="0" i="0">
                <a:solidFill>
                  <a:schemeClr val="dk2"/>
                </a:solidFill>
                <a:latin typeface="Calibri"/>
              </a:defRPr>
            </a:lvl5pPr>
          </a:lstStyle>
          <a:p>
            <a:pPr marL="0" lvl="0" indent="0">
              <a:buNone/>
              <a:defRPr/>
            </a:pPr>
            <a:r>
              <a:rPr lang="es-ES"/>
              <a:t>Clases – art. 88</a:t>
            </a:r>
            <a:endParaRPr/>
          </a:p>
        </p:txBody>
      </p:sp>
      <p:pic>
        <p:nvPicPr>
          <p:cNvPr id="36867" name="5 Marcador de contenido" hidden="0"/>
          <p:cNvPicPr>
            <a:picLocks noChangeAspect="1" noGrp="1"/>
          </p:cNvPicPr>
          <p:nvPr isPhoto="0" userDrawn="0">
            <p:ph type="obj" hasCustomPrompt="0"/>
          </p:nvPr>
        </p:nvPicPr>
        <p:blipFill>
          <a:blip r:embed="rId2"/>
          <a:stretch/>
        </p:blipFill>
        <p:spPr bwMode="auto">
          <a:xfrm>
            <a:off x="585787" y="1255712"/>
            <a:ext cx="8369300" cy="1901825"/>
          </a:xfrm>
          <a:prstGeom prst="rect">
            <a:avLst/>
          </a:prstGeom>
          <a:noFill/>
        </p:spPr>
      </p:pic>
      <p:pic>
        <p:nvPicPr>
          <p:cNvPr id="36868" name="9 Diagrama" hidden="0"/>
          <p:cNvPicPr>
            <a:picLocks noChangeAspect="1" noGrp="1"/>
          </p:cNvPicPr>
          <p:nvPr isPhoto="0" userDrawn="0"/>
        </p:nvPicPr>
        <p:blipFill>
          <a:blip r:embed="rId3"/>
          <a:stretch/>
        </p:blipFill>
        <p:spPr bwMode="auto">
          <a:xfrm>
            <a:off x="2786062" y="2992437"/>
            <a:ext cx="5334000" cy="2908300"/>
          </a:xfrm>
          <a:prstGeom prst="rect">
            <a:avLst/>
          </a:prstGeom>
          <a:noFill/>
        </p:spPr>
      </p:pic>
      <p:pic>
        <p:nvPicPr>
          <p:cNvPr id="36869" name="8 Diagrama" hidden="0"/>
          <p:cNvPicPr>
            <a:picLocks noChangeAspect="1" noGrp="1"/>
          </p:cNvPicPr>
          <p:nvPr isPhoto="0" userDrawn="0"/>
        </p:nvPicPr>
        <p:blipFill>
          <a:blip r:embed="rId4"/>
          <a:stretch/>
        </p:blipFill>
        <p:spPr bwMode="auto">
          <a:xfrm>
            <a:off x="3071812" y="4754562"/>
            <a:ext cx="2000250" cy="1530350"/>
          </a:xfrm>
          <a:prstGeom prst="rect">
            <a:avLst/>
          </a:prstGeom>
          <a:noFill/>
        </p:spPr>
      </p:pic>
      <p:pic>
        <p:nvPicPr>
          <p:cNvPr id="36870" name="10 Diagrama" hidden="0"/>
          <p:cNvPicPr>
            <a:picLocks noChangeAspect="1" noGrp="1"/>
          </p:cNvPicPr>
          <p:nvPr isPhoto="0" userDrawn="0"/>
        </p:nvPicPr>
        <p:blipFill>
          <a:blip r:embed="rId5"/>
          <a:stretch/>
        </p:blipFill>
        <p:spPr bwMode="auto">
          <a:xfrm>
            <a:off x="3071812" y="2713037"/>
            <a:ext cx="2000250" cy="1535112"/>
          </a:xfrm>
          <a:prstGeom prst="rect">
            <a:avLst/>
          </a:prstGeom>
          <a:noFill/>
        </p:spPr>
      </p:pic>
      <p:pic>
        <p:nvPicPr>
          <p:cNvPr id="36871" name="6 Rectángulo" hidden="0"/>
          <p:cNvPicPr>
            <a:picLocks noChangeAspect="1" noGrp="1"/>
          </p:cNvPicPr>
          <p:nvPr isPhoto="0" userDrawn="0"/>
        </p:nvPicPr>
        <p:blipFill>
          <a:blip r:embed="rId6"/>
          <a:stretch/>
        </p:blipFill>
        <p:spPr bwMode="auto">
          <a:xfrm>
            <a:off x="639762" y="3932237"/>
            <a:ext cx="2243137" cy="85883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890" name="1 Título" hidden="0"/>
          <p:cNvSpPr>
            <a:spLocks noChangeShapeType="1" noGrp="1"/>
          </p:cNvSpPr>
          <p:nvPr isPhoto="0" userDrawn="0">
            <p:ph type="title" hasCustomPrompt="0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 defTabSz="914400">
              <a:lnSpc>
                <a:spcPct val="100000"/>
              </a:lnSpc>
              <a:buNone/>
              <a:defRPr sz="3200" b="0" i="0">
                <a:solidFill>
                  <a:schemeClr val="dk2"/>
                </a:solidFill>
                <a:latin typeface="Calibri"/>
              </a:defRPr>
            </a:lvl1pPr>
            <a:lvl2pPr marL="0" indent="0" algn="l" defTabSz="914400">
              <a:lnSpc>
                <a:spcPct val="100000"/>
              </a:lnSpc>
              <a:buNone/>
              <a:defRPr sz="3200" b="0" i="0">
                <a:solidFill>
                  <a:schemeClr val="dk2"/>
                </a:solidFill>
                <a:latin typeface="Calibri"/>
              </a:defRPr>
            </a:lvl2pPr>
            <a:lvl3pPr marL="0" indent="0" algn="l" defTabSz="914400">
              <a:lnSpc>
                <a:spcPct val="100000"/>
              </a:lnSpc>
              <a:buNone/>
              <a:defRPr sz="3200" b="0" i="0">
                <a:solidFill>
                  <a:schemeClr val="dk2"/>
                </a:solidFill>
                <a:latin typeface="Calibri"/>
              </a:defRPr>
            </a:lvl3pPr>
            <a:lvl4pPr marL="0" indent="0" algn="l" defTabSz="914400">
              <a:lnSpc>
                <a:spcPct val="100000"/>
              </a:lnSpc>
              <a:buNone/>
              <a:defRPr sz="3200" b="0" i="0">
                <a:solidFill>
                  <a:schemeClr val="dk2"/>
                </a:solidFill>
                <a:latin typeface="Calibri"/>
              </a:defRPr>
            </a:lvl4pPr>
            <a:lvl5pPr marL="0" indent="0" algn="l" defTabSz="914400">
              <a:lnSpc>
                <a:spcPct val="100000"/>
              </a:lnSpc>
              <a:buNone/>
              <a:defRPr sz="3200" b="0" i="0">
                <a:solidFill>
                  <a:schemeClr val="dk2"/>
                </a:solidFill>
                <a:latin typeface="Calibri"/>
              </a:defRPr>
            </a:lvl5pPr>
          </a:lstStyle>
          <a:p>
            <a:pPr marL="0" lvl="0" indent="0">
              <a:buNone/>
              <a:defRPr/>
            </a:pPr>
            <a:r>
              <a:rPr lang="es-ES"/>
              <a:t>Clases – art. 88</a:t>
            </a:r>
            <a:endParaRPr/>
          </a:p>
        </p:txBody>
      </p:sp>
      <p:pic>
        <p:nvPicPr>
          <p:cNvPr id="37891" name="5 Marcador de contenido" hidden="0"/>
          <p:cNvPicPr>
            <a:picLocks noChangeAspect="1" noGrp="1"/>
          </p:cNvPicPr>
          <p:nvPr isPhoto="0" userDrawn="0">
            <p:ph type="obj" hasCustomPrompt="0"/>
          </p:nvPr>
        </p:nvPicPr>
        <p:blipFill>
          <a:blip r:embed="rId2"/>
          <a:stretch/>
        </p:blipFill>
        <p:spPr bwMode="auto">
          <a:xfrm>
            <a:off x="585787" y="1255712"/>
            <a:ext cx="8369300" cy="1901825"/>
          </a:xfrm>
          <a:prstGeom prst="rect">
            <a:avLst/>
          </a:prstGeom>
          <a:noFill/>
        </p:spPr>
      </p:pic>
      <p:pic>
        <p:nvPicPr>
          <p:cNvPr id="37892" name="9 Diagrama" hidden="0"/>
          <p:cNvPicPr>
            <a:picLocks noChangeAspect="1" noGrp="1"/>
          </p:cNvPicPr>
          <p:nvPr isPhoto="0" userDrawn="0"/>
        </p:nvPicPr>
        <p:blipFill>
          <a:blip r:embed="rId3"/>
          <a:stretch/>
        </p:blipFill>
        <p:spPr bwMode="auto">
          <a:xfrm>
            <a:off x="3279775" y="2859087"/>
            <a:ext cx="5351462" cy="2889250"/>
          </a:xfrm>
          <a:prstGeom prst="rect">
            <a:avLst/>
          </a:prstGeom>
          <a:noFill/>
        </p:spPr>
      </p:pic>
      <p:pic>
        <p:nvPicPr>
          <p:cNvPr id="37893" name="8 Diagrama" hidden="0"/>
          <p:cNvPicPr>
            <a:picLocks noChangeAspect="1" noGrp="1"/>
          </p:cNvPicPr>
          <p:nvPr isPhoto="0" userDrawn="0"/>
        </p:nvPicPr>
        <p:blipFill>
          <a:blip r:embed="rId4"/>
          <a:stretch/>
        </p:blipFill>
        <p:spPr bwMode="auto">
          <a:xfrm>
            <a:off x="2786062" y="3286125"/>
            <a:ext cx="2644775" cy="2071687"/>
          </a:xfrm>
          <a:prstGeom prst="rect">
            <a:avLst/>
          </a:prstGeom>
          <a:noFill/>
        </p:spPr>
      </p:pic>
      <p:pic>
        <p:nvPicPr>
          <p:cNvPr id="37894" name="6 Rectángulo" hidden="0"/>
          <p:cNvPicPr>
            <a:picLocks noChangeAspect="1" noGrp="1"/>
          </p:cNvPicPr>
          <p:nvPr isPhoto="0" userDrawn="0"/>
        </p:nvPicPr>
        <p:blipFill>
          <a:blip r:embed="rId5"/>
          <a:stretch/>
        </p:blipFill>
        <p:spPr bwMode="auto">
          <a:xfrm>
            <a:off x="0" y="3713162"/>
            <a:ext cx="3286125" cy="86518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66" name="1 Título" hidden="0"/>
          <p:cNvSpPr>
            <a:spLocks noChangeShapeType="1" noGrp="1"/>
          </p:cNvSpPr>
          <p:nvPr isPhoto="0" userDrawn="0">
            <p:ph type="title" hasCustomPrompt="0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 defTabSz="914400">
              <a:lnSpc>
                <a:spcPct val="100000"/>
              </a:lnSpc>
              <a:buNone/>
              <a:defRPr sz="3200" b="0" i="0">
                <a:solidFill>
                  <a:schemeClr val="dk2"/>
                </a:solidFill>
                <a:latin typeface="Calibri"/>
              </a:defRPr>
            </a:lvl1pPr>
            <a:lvl2pPr marL="0" indent="0" algn="l" defTabSz="914400">
              <a:lnSpc>
                <a:spcPct val="100000"/>
              </a:lnSpc>
              <a:buNone/>
              <a:defRPr sz="3200" b="0" i="0">
                <a:solidFill>
                  <a:schemeClr val="dk2"/>
                </a:solidFill>
                <a:latin typeface="Calibri"/>
              </a:defRPr>
            </a:lvl2pPr>
            <a:lvl3pPr marL="0" indent="0" algn="l" defTabSz="914400">
              <a:lnSpc>
                <a:spcPct val="100000"/>
              </a:lnSpc>
              <a:buNone/>
              <a:defRPr sz="3200" b="0" i="0">
                <a:solidFill>
                  <a:schemeClr val="dk2"/>
                </a:solidFill>
                <a:latin typeface="Calibri"/>
              </a:defRPr>
            </a:lvl3pPr>
            <a:lvl4pPr marL="0" indent="0" algn="l" defTabSz="914400">
              <a:lnSpc>
                <a:spcPct val="100000"/>
              </a:lnSpc>
              <a:buNone/>
              <a:defRPr sz="3200" b="0" i="0">
                <a:solidFill>
                  <a:schemeClr val="dk2"/>
                </a:solidFill>
                <a:latin typeface="Calibri"/>
              </a:defRPr>
            </a:lvl4pPr>
            <a:lvl5pPr marL="0" indent="0" algn="l" defTabSz="914400">
              <a:lnSpc>
                <a:spcPct val="100000"/>
              </a:lnSpc>
              <a:buNone/>
              <a:defRPr sz="3200" b="0" i="0">
                <a:solidFill>
                  <a:schemeClr val="dk2"/>
                </a:solidFill>
                <a:latin typeface="Calibri"/>
              </a:defRPr>
            </a:lvl5pPr>
          </a:lstStyle>
          <a:p>
            <a:pPr marL="0" lvl="0" indent="0">
              <a:buNone/>
              <a:defRPr/>
            </a:pPr>
            <a:r>
              <a:rPr lang="es-ES"/>
              <a:t>FUSIÓN - Concepto art. 82</a:t>
            </a:r>
            <a:endParaRPr/>
          </a:p>
        </p:txBody>
      </p:sp>
      <p:pic>
        <p:nvPicPr>
          <p:cNvPr id="11267" name="4 Diagrama" hidden="0"/>
          <p:cNvPicPr>
            <a:picLocks noChangeAspect="1" noGrp="1"/>
          </p:cNvPicPr>
          <p:nvPr isPhoto="0" userDrawn="0"/>
        </p:nvPicPr>
        <p:blipFill>
          <a:blip r:embed="rId2"/>
          <a:stretch/>
        </p:blipFill>
        <p:spPr bwMode="auto">
          <a:xfrm>
            <a:off x="1457325" y="1395412"/>
            <a:ext cx="6229350" cy="42799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914" name="1 Título" hidden="0"/>
          <p:cNvSpPr>
            <a:spLocks noChangeShapeType="1" noGrp="1"/>
          </p:cNvSpPr>
          <p:nvPr isPhoto="0" userDrawn="0">
            <p:ph type="title" hasCustomPrompt="0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 defTabSz="914400">
              <a:lnSpc>
                <a:spcPct val="100000"/>
              </a:lnSpc>
              <a:buNone/>
              <a:defRPr sz="3200" b="0" i="0">
                <a:solidFill>
                  <a:schemeClr val="dk2"/>
                </a:solidFill>
                <a:latin typeface="Calibri"/>
              </a:defRPr>
            </a:lvl1pPr>
            <a:lvl2pPr marL="0" indent="0" algn="l" defTabSz="914400">
              <a:lnSpc>
                <a:spcPct val="100000"/>
              </a:lnSpc>
              <a:buNone/>
              <a:defRPr sz="3200" b="0" i="0">
                <a:solidFill>
                  <a:schemeClr val="dk2"/>
                </a:solidFill>
                <a:latin typeface="Calibri"/>
              </a:defRPr>
            </a:lvl2pPr>
            <a:lvl3pPr marL="0" indent="0" algn="l" defTabSz="914400">
              <a:lnSpc>
                <a:spcPct val="100000"/>
              </a:lnSpc>
              <a:buNone/>
              <a:defRPr sz="3200" b="0" i="0">
                <a:solidFill>
                  <a:schemeClr val="dk2"/>
                </a:solidFill>
                <a:latin typeface="Calibri"/>
              </a:defRPr>
            </a:lvl3pPr>
            <a:lvl4pPr marL="0" indent="0" algn="l" defTabSz="914400">
              <a:lnSpc>
                <a:spcPct val="100000"/>
              </a:lnSpc>
              <a:buNone/>
              <a:defRPr sz="3200" b="0" i="0">
                <a:solidFill>
                  <a:schemeClr val="dk2"/>
                </a:solidFill>
                <a:latin typeface="Calibri"/>
              </a:defRPr>
            </a:lvl4pPr>
            <a:lvl5pPr marL="0" indent="0" algn="l" defTabSz="914400">
              <a:lnSpc>
                <a:spcPct val="100000"/>
              </a:lnSpc>
              <a:buNone/>
              <a:defRPr sz="3200" b="0" i="0">
                <a:solidFill>
                  <a:schemeClr val="dk2"/>
                </a:solidFill>
                <a:latin typeface="Calibri"/>
              </a:defRPr>
            </a:lvl5pPr>
          </a:lstStyle>
          <a:p>
            <a:pPr marL="0" lvl="0" indent="0">
              <a:buNone/>
              <a:defRPr/>
            </a:pPr>
            <a:r>
              <a:rPr lang="es-ES"/>
              <a:t>Clases – art. 88</a:t>
            </a:r>
            <a:endParaRPr/>
          </a:p>
        </p:txBody>
      </p:sp>
      <p:pic>
        <p:nvPicPr>
          <p:cNvPr id="38915" name="5 Marcador de contenido" hidden="0"/>
          <p:cNvPicPr>
            <a:picLocks noChangeAspect="1" noGrp="1"/>
          </p:cNvPicPr>
          <p:nvPr isPhoto="0" userDrawn="0">
            <p:ph type="obj" hasCustomPrompt="0"/>
          </p:nvPr>
        </p:nvPicPr>
        <p:blipFill>
          <a:blip r:embed="rId2"/>
          <a:stretch/>
        </p:blipFill>
        <p:spPr bwMode="auto">
          <a:xfrm>
            <a:off x="579437" y="1255712"/>
            <a:ext cx="8382000" cy="1901825"/>
          </a:xfrm>
          <a:prstGeom prst="rect">
            <a:avLst/>
          </a:prstGeom>
          <a:noFill/>
        </p:spPr>
      </p:pic>
      <p:pic>
        <p:nvPicPr>
          <p:cNvPr id="38916" name="6 Diagrama" hidden="0"/>
          <p:cNvPicPr>
            <a:picLocks noChangeAspect="1" noGrp="1"/>
          </p:cNvPicPr>
          <p:nvPr isPhoto="0" userDrawn="0"/>
        </p:nvPicPr>
        <p:blipFill>
          <a:blip r:embed="rId3"/>
          <a:stretch/>
        </p:blipFill>
        <p:spPr bwMode="auto">
          <a:xfrm>
            <a:off x="3048000" y="2493962"/>
            <a:ext cx="6096000" cy="4083050"/>
          </a:xfrm>
          <a:prstGeom prst="rect">
            <a:avLst/>
          </a:prstGeom>
          <a:noFill/>
        </p:spPr>
      </p:pic>
      <p:sp>
        <p:nvSpPr>
          <p:cNvPr id="38917" name="7 CuadroTexto" hidden="0"/>
          <p:cNvSpPr txBox="1">
            <a:spLocks noChangeShapeType="1" noGrp="1"/>
          </p:cNvSpPr>
          <p:nvPr isPhoto="0" userDrawn="0"/>
        </p:nvSpPr>
        <p:spPr bwMode="auto">
          <a:xfrm>
            <a:off x="3643312" y="4286250"/>
            <a:ext cx="1428750" cy="369887"/>
          </a:xfrm>
          <a:prstGeom prst="rect">
            <a:avLst/>
          </a:prstGeom>
          <a:solidFill>
            <a:srgbClr val="FFD25D"/>
          </a:solidFill>
        </p:spPr>
        <p:txBody>
          <a:bodyPr lIns="91440" tIns="45720" rIns="91440" bIns="45720">
            <a:spAutoFit/>
          </a:bodyPr>
          <a:lstStyle/>
          <a:p>
            <a:pPr lvl="0">
              <a:defRPr/>
            </a:pPr>
            <a:r>
              <a:rPr b="1" i="0" u="none">
                <a:solidFill>
                  <a:schemeClr val="lt1"/>
                </a:solidFill>
                <a:latin typeface="Calibri"/>
              </a:rPr>
              <a:t>Sociedad A</a:t>
            </a:r>
            <a:endParaRPr/>
          </a:p>
        </p:txBody>
      </p:sp>
      <p:pic>
        <p:nvPicPr>
          <p:cNvPr id="38918" name="8 Rectángulo" hidden="0"/>
          <p:cNvPicPr>
            <a:picLocks noChangeAspect="1" noGrp="1"/>
          </p:cNvPicPr>
          <p:nvPr isPhoto="0" userDrawn="0"/>
        </p:nvPicPr>
        <p:blipFill>
          <a:blip r:embed="rId4"/>
          <a:stretch/>
        </p:blipFill>
        <p:spPr bwMode="auto">
          <a:xfrm>
            <a:off x="1000125" y="3998912"/>
            <a:ext cx="1712912" cy="86518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938" name="1 Título" hidden="0"/>
          <p:cNvSpPr>
            <a:spLocks noChangeShapeType="1" noGrp="1"/>
          </p:cNvSpPr>
          <p:nvPr isPhoto="0" userDrawn="0">
            <p:ph type="title" hasCustomPrompt="0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 defTabSz="914400">
              <a:lnSpc>
                <a:spcPct val="100000"/>
              </a:lnSpc>
              <a:buNone/>
              <a:defRPr sz="3200" b="0" i="0">
                <a:solidFill>
                  <a:schemeClr val="dk2"/>
                </a:solidFill>
                <a:latin typeface="Calibri"/>
              </a:defRPr>
            </a:lvl1pPr>
            <a:lvl2pPr marL="0" indent="0" algn="l" defTabSz="914400">
              <a:lnSpc>
                <a:spcPct val="100000"/>
              </a:lnSpc>
              <a:buNone/>
              <a:defRPr sz="3200" b="0" i="0">
                <a:solidFill>
                  <a:schemeClr val="dk2"/>
                </a:solidFill>
                <a:latin typeface="Calibri"/>
              </a:defRPr>
            </a:lvl2pPr>
            <a:lvl3pPr marL="0" indent="0" algn="l" defTabSz="914400">
              <a:lnSpc>
                <a:spcPct val="100000"/>
              </a:lnSpc>
              <a:buNone/>
              <a:defRPr sz="3200" b="0" i="0">
                <a:solidFill>
                  <a:schemeClr val="dk2"/>
                </a:solidFill>
                <a:latin typeface="Calibri"/>
              </a:defRPr>
            </a:lvl3pPr>
            <a:lvl4pPr marL="0" indent="0" algn="l" defTabSz="914400">
              <a:lnSpc>
                <a:spcPct val="100000"/>
              </a:lnSpc>
              <a:buNone/>
              <a:defRPr sz="3200" b="0" i="0">
                <a:solidFill>
                  <a:schemeClr val="dk2"/>
                </a:solidFill>
                <a:latin typeface="Calibri"/>
              </a:defRPr>
            </a:lvl4pPr>
            <a:lvl5pPr marL="0" indent="0" algn="l" defTabSz="914400">
              <a:lnSpc>
                <a:spcPct val="100000"/>
              </a:lnSpc>
              <a:buNone/>
              <a:defRPr sz="3200" b="0" i="0">
                <a:solidFill>
                  <a:schemeClr val="dk2"/>
                </a:solidFill>
                <a:latin typeface="Calibri"/>
              </a:defRPr>
            </a:lvl5pPr>
          </a:lstStyle>
          <a:p>
            <a:pPr marL="0" lvl="0" indent="0">
              <a:buNone/>
              <a:defRPr/>
            </a:pPr>
            <a:r>
              <a:rPr lang="es-ES"/>
              <a:t>Efectos – Art. 88</a:t>
            </a:r>
            <a:endParaRPr/>
          </a:p>
        </p:txBody>
      </p:sp>
      <p:pic>
        <p:nvPicPr>
          <p:cNvPr id="39939" name="3 Diagrama" hidden="0"/>
          <p:cNvPicPr>
            <a:picLocks noChangeAspect="1" noGrp="1"/>
          </p:cNvPicPr>
          <p:nvPr isPhoto="0" userDrawn="0"/>
        </p:nvPicPr>
        <p:blipFill>
          <a:blip r:embed="rId2"/>
          <a:stretch/>
        </p:blipFill>
        <p:spPr bwMode="auto">
          <a:xfrm>
            <a:off x="719137" y="1358900"/>
            <a:ext cx="7467600" cy="481647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962" name="1 Título" hidden="0"/>
          <p:cNvSpPr>
            <a:spLocks noChangeShapeType="1" noGrp="1"/>
          </p:cNvSpPr>
          <p:nvPr isPhoto="0" userDrawn="0">
            <p:ph type="title" hasCustomPrompt="0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 defTabSz="914400">
              <a:lnSpc>
                <a:spcPct val="100000"/>
              </a:lnSpc>
              <a:buNone/>
              <a:defRPr sz="3200" b="0" i="0">
                <a:solidFill>
                  <a:schemeClr val="dk2"/>
                </a:solidFill>
                <a:latin typeface="Calibri"/>
              </a:defRPr>
            </a:lvl1pPr>
            <a:lvl2pPr marL="0" indent="0" algn="l" defTabSz="914400">
              <a:lnSpc>
                <a:spcPct val="100000"/>
              </a:lnSpc>
              <a:buNone/>
              <a:defRPr sz="3200" b="0" i="0">
                <a:solidFill>
                  <a:schemeClr val="dk2"/>
                </a:solidFill>
                <a:latin typeface="Calibri"/>
              </a:defRPr>
            </a:lvl2pPr>
            <a:lvl3pPr marL="0" indent="0" algn="l" defTabSz="914400">
              <a:lnSpc>
                <a:spcPct val="100000"/>
              </a:lnSpc>
              <a:buNone/>
              <a:defRPr sz="3200" b="0" i="0">
                <a:solidFill>
                  <a:schemeClr val="dk2"/>
                </a:solidFill>
                <a:latin typeface="Calibri"/>
              </a:defRPr>
            </a:lvl3pPr>
            <a:lvl4pPr marL="0" indent="0" algn="l" defTabSz="914400">
              <a:lnSpc>
                <a:spcPct val="100000"/>
              </a:lnSpc>
              <a:buNone/>
              <a:defRPr sz="3200" b="0" i="0">
                <a:solidFill>
                  <a:schemeClr val="dk2"/>
                </a:solidFill>
                <a:latin typeface="Calibri"/>
              </a:defRPr>
            </a:lvl4pPr>
            <a:lvl5pPr marL="0" indent="0" algn="l" defTabSz="914400">
              <a:lnSpc>
                <a:spcPct val="100000"/>
              </a:lnSpc>
              <a:buNone/>
              <a:defRPr sz="3200" b="0" i="0">
                <a:solidFill>
                  <a:schemeClr val="dk2"/>
                </a:solidFill>
                <a:latin typeface="Calibri"/>
              </a:defRPr>
            </a:lvl5pPr>
          </a:lstStyle>
          <a:p>
            <a:pPr marL="0" lvl="0" indent="0">
              <a:buNone/>
              <a:defRPr/>
            </a:pPr>
            <a:r>
              <a:rPr lang="es-ES"/>
              <a:t>Requisitos – Art. 88</a:t>
            </a:r>
            <a:endParaRPr/>
          </a:p>
        </p:txBody>
      </p:sp>
      <p:pic>
        <p:nvPicPr>
          <p:cNvPr id="40963" name="3 Marcador de contenido" hidden="0"/>
          <p:cNvPicPr>
            <a:picLocks noChangeAspect="1" noGrp="1"/>
          </p:cNvPicPr>
          <p:nvPr isPhoto="0" userDrawn="0">
            <p:ph type="obj" hasCustomPrompt="0"/>
          </p:nvPr>
        </p:nvPicPr>
        <p:blipFill>
          <a:blip r:embed="rId2"/>
          <a:stretch/>
        </p:blipFill>
        <p:spPr bwMode="auto">
          <a:xfrm>
            <a:off x="974725" y="1212850"/>
            <a:ext cx="7162800" cy="53768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986" name="2 Marcador de contenido" hidden="0"/>
          <p:cNvSpPr>
            <a:spLocks noChangeShapeType="1" noGrp="1"/>
          </p:cNvSpPr>
          <p:nvPr isPhoto="0" userDrawn="0">
            <p:ph type="obj" hasCustomPrompt="0"/>
          </p:nvPr>
        </p:nvSpPr>
        <p:spPr bwMode="auto">
          <a:xfrm>
            <a:off x="285750" y="1285875"/>
            <a:ext cx="8229600" cy="493712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73050" indent="0" algn="l" defTabSz="9144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76000"/>
              <a:buChar char=""/>
              <a:defRPr sz="2000" b="0" i="0">
                <a:solidFill>
                  <a:schemeClr val="dk1"/>
                </a:solidFill>
                <a:latin typeface="Calibri"/>
              </a:defRPr>
            </a:lvl1pPr>
            <a:lvl2pPr marL="547687" indent="274637" algn="l" defTabSz="914400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SzPct val="76000"/>
              <a:buChar char=""/>
              <a:defRPr sz="1800" b="0" i="0">
                <a:solidFill>
                  <a:schemeClr val="dk2"/>
                </a:solidFill>
                <a:latin typeface="Calibri"/>
              </a:defRPr>
            </a:lvl2pPr>
            <a:lvl3pPr marL="822325" indent="593725" algn="l" defTabSz="914400">
              <a:lnSpc>
                <a:spcPct val="100000"/>
              </a:lnSpc>
              <a:spcBef>
                <a:spcPts val="500"/>
              </a:spcBef>
              <a:buClr>
                <a:srgbClr val="BCBCBC"/>
              </a:buClr>
              <a:buSzPct val="76000"/>
              <a:buChar char=""/>
              <a:defRPr sz="1600" b="0" i="0">
                <a:solidFill>
                  <a:schemeClr val="dk1"/>
                </a:solidFill>
                <a:latin typeface="Calibri"/>
              </a:defRPr>
            </a:lvl3pPr>
            <a:lvl4pPr marL="1096962" indent="868362" algn="l" defTabSz="914400">
              <a:lnSpc>
                <a:spcPct val="100000"/>
              </a:lnSpc>
              <a:spcBef>
                <a:spcPts val="400"/>
              </a:spcBef>
              <a:buClr>
                <a:srgbClr val="8BA2B4"/>
              </a:buClr>
              <a:buSzPct val="70000"/>
              <a:buChar char=""/>
              <a:defRPr sz="1400" b="0" i="0">
                <a:solidFill>
                  <a:schemeClr val="dk1"/>
                </a:solidFill>
                <a:latin typeface="Calibri"/>
              </a:defRPr>
            </a:lvl4pPr>
            <a:lvl5pPr marL="1371600" indent="1143000" algn="l" defTabSz="914400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70000"/>
              <a:buChar char=""/>
              <a:defRPr sz="1200" b="0" i="0">
                <a:solidFill>
                  <a:schemeClr val="dk1"/>
                </a:solidFill>
                <a:latin typeface="Calibri"/>
              </a:defRPr>
            </a:lvl5pPr>
          </a:lstStyle>
          <a:p>
            <a:pPr marL="273050" lvl="0" indent="-273050" algn="just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es-ES" sz="2200"/>
              <a:t>Las resoluciones aprobatorias pueden integrar un mismo acto societario . Podemos identificarlas como:</a:t>
            </a:r>
            <a:endParaRPr/>
          </a:p>
          <a:p>
            <a:pPr marL="547687" lvl="1" indent="-273050" algn="just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76000"/>
              <a:buFont typeface="Wingdings 3"/>
              <a:buChar char=""/>
              <a:defRPr/>
            </a:pPr>
            <a:r>
              <a:rPr lang="es-ES" sz="2200" b="0" i="0" u="none"/>
              <a:t>Aprobación de la escisión del contrato o estatuto de la escisionaria y de la reforma del contrato o estatuto de la escindente en su caso.</a:t>
            </a:r>
            <a:endParaRPr/>
          </a:p>
          <a:p>
            <a:pPr marL="547687" lvl="1" indent="-273050" algn="just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76000"/>
              <a:buFont typeface="Wingdings 3"/>
              <a:buChar char=""/>
              <a:defRPr/>
            </a:pPr>
            <a:r>
              <a:rPr lang="es-ES" sz="2200" b="0" i="0" u="none"/>
              <a:t>Aprobación del balance especial que se confecciona al efecto.</a:t>
            </a:r>
            <a:endParaRPr/>
          </a:p>
          <a:p>
            <a:pPr marL="547687" lvl="1" indent="-273050" algn="just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76000"/>
              <a:buFont typeface="Wingdings 3"/>
              <a:buChar char=""/>
              <a:defRPr/>
            </a:pPr>
            <a:r>
              <a:rPr lang="es-ES" sz="2200" b="0" i="0" u="none"/>
              <a:t>Aprobación respecto de la atribución de las partes sociales o acciones de la sociedad escisionaria a los socios o accionistas de la sociedad escindente, en proporción a sus participaciones en ésta.</a:t>
            </a:r>
            <a:endParaRPr/>
          </a:p>
          <a:p>
            <a:pPr marL="547687" lvl="1" indent="-273050" algn="just">
              <a:spcBef>
                <a:spcPts val="600"/>
              </a:spcBef>
              <a:spcAft>
                <a:spcPts val="600"/>
              </a:spcAft>
              <a:buFont typeface="Wingdings"/>
              <a:buChar char="ü"/>
              <a:defRPr/>
            </a:pPr>
            <a:r>
              <a:rPr lang="es-ES" sz="2200" b="0" i="0" u="none">
                <a:solidFill>
                  <a:schemeClr val="dk1"/>
                </a:solidFill>
              </a:rPr>
              <a:t>Son adoptadas por las mayorías necesarias según el tipo social que se trate y son las requeridas para modificación del contrato.</a:t>
            </a:r>
            <a:endParaRPr/>
          </a:p>
          <a:p>
            <a:pPr marL="547687" lvl="1" indent="-273050" algn="just">
              <a:spcBef>
                <a:spcPts val="600"/>
              </a:spcBef>
              <a:spcAft>
                <a:spcPts val="600"/>
              </a:spcAft>
              <a:buFont typeface="Wingdings"/>
              <a:buChar char="ü"/>
              <a:defRPr/>
            </a:pPr>
            <a:r>
              <a:rPr lang="es-ES" sz="2200" b="0" i="0" u="none">
                <a:solidFill>
                  <a:schemeClr val="dk1"/>
                </a:solidFill>
              </a:rPr>
              <a:t>El receso y las preferencias se rigen por lo dispuesto en los arts. 78 y 79.</a:t>
            </a:r>
            <a:endParaRPr/>
          </a:p>
          <a:p>
            <a:pPr marL="547687" lvl="1" indent="-820737" algn="just">
              <a:spcBef>
                <a:spcPts val="600"/>
              </a:spcBef>
              <a:spcAft>
                <a:spcPts val="600"/>
              </a:spcAft>
              <a:buNone/>
              <a:defRPr/>
            </a:pPr>
            <a:endParaRPr/>
          </a:p>
          <a:p>
            <a:pPr marL="273050" lvl="0" indent="-273050" algn="just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endParaRPr/>
          </a:p>
        </p:txBody>
      </p:sp>
      <p:pic>
        <p:nvPicPr>
          <p:cNvPr id="41987" name="3 Grupo" hidden="0"/>
          <p:cNvPicPr>
            <a:picLocks noChangeAspect="1" noGrp="1"/>
          </p:cNvPicPr>
          <p:nvPr isPhoto="0" userDrawn="0"/>
        </p:nvPicPr>
        <p:blipFill>
          <a:blip r:embed="rId2"/>
          <a:stretch/>
        </p:blipFill>
        <p:spPr bwMode="auto">
          <a:xfrm>
            <a:off x="360362" y="334962"/>
            <a:ext cx="5443537" cy="7921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010" name="2 Marcador de contenido" hidden="0"/>
          <p:cNvSpPr>
            <a:spLocks noChangeShapeType="1" noGrp="1"/>
          </p:cNvSpPr>
          <p:nvPr isPhoto="0" userDrawn="0">
            <p:ph type="obj" hasCustomPrompt="0"/>
          </p:nvPr>
        </p:nvSpPr>
        <p:spPr bwMode="auto">
          <a:xfrm>
            <a:off x="342900" y="1420812"/>
            <a:ext cx="8229600" cy="493712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73050" indent="0" algn="l" defTabSz="9144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76000"/>
              <a:buChar char=""/>
              <a:defRPr sz="2000" b="0" i="0">
                <a:solidFill>
                  <a:schemeClr val="dk1"/>
                </a:solidFill>
                <a:latin typeface="Calibri"/>
              </a:defRPr>
            </a:lvl1pPr>
            <a:lvl2pPr marL="547687" indent="274637" algn="l" defTabSz="914400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SzPct val="76000"/>
              <a:buChar char=""/>
              <a:defRPr sz="1800" b="0" i="0">
                <a:solidFill>
                  <a:schemeClr val="dk2"/>
                </a:solidFill>
                <a:latin typeface="Calibri"/>
              </a:defRPr>
            </a:lvl2pPr>
            <a:lvl3pPr marL="822325" indent="593725" algn="l" defTabSz="914400">
              <a:lnSpc>
                <a:spcPct val="100000"/>
              </a:lnSpc>
              <a:spcBef>
                <a:spcPts val="500"/>
              </a:spcBef>
              <a:buClr>
                <a:srgbClr val="BCBCBC"/>
              </a:buClr>
              <a:buSzPct val="76000"/>
              <a:buChar char=""/>
              <a:defRPr sz="1600" b="0" i="0">
                <a:solidFill>
                  <a:schemeClr val="dk1"/>
                </a:solidFill>
                <a:latin typeface="Calibri"/>
              </a:defRPr>
            </a:lvl3pPr>
            <a:lvl4pPr marL="1096962" indent="868362" algn="l" defTabSz="914400">
              <a:lnSpc>
                <a:spcPct val="100000"/>
              </a:lnSpc>
              <a:spcBef>
                <a:spcPts val="400"/>
              </a:spcBef>
              <a:buClr>
                <a:srgbClr val="8BA2B4"/>
              </a:buClr>
              <a:buSzPct val="70000"/>
              <a:buChar char=""/>
              <a:defRPr sz="1400" b="0" i="0">
                <a:solidFill>
                  <a:schemeClr val="dk1"/>
                </a:solidFill>
                <a:latin typeface="Calibri"/>
              </a:defRPr>
            </a:lvl4pPr>
            <a:lvl5pPr marL="1371600" indent="1143000" algn="l" defTabSz="914400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70000"/>
              <a:buChar char=""/>
              <a:defRPr sz="1200" b="0" i="0">
                <a:solidFill>
                  <a:schemeClr val="dk1"/>
                </a:solidFill>
                <a:latin typeface="Calibri"/>
              </a:defRPr>
            </a:lvl5pPr>
          </a:lstStyle>
          <a:p>
            <a:pPr marL="273050" lvl="0" indent="-27305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es-ES" sz="2400"/>
              <a:t>La LGS establece que debe confeccionarse como un ESP. </a:t>
            </a:r>
            <a:endParaRPr/>
          </a:p>
          <a:p>
            <a:pPr marL="273050" lvl="0" indent="-27305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es-ES" sz="2400"/>
              <a:t>Esto significaría que se omiten los demás estados, aunque nada obsta que se presente como un cuerpo de estados contables completo.</a:t>
            </a:r>
            <a:endParaRPr/>
          </a:p>
          <a:p>
            <a:pPr marL="273050" lvl="0" indent="-27305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es-ES" sz="2400"/>
              <a:t>La LGS fija como distancia temporal máxima, desde la fecha del balance a la fecha de asamblea que lo apruebe, 3 meses.</a:t>
            </a:r>
            <a:endParaRPr/>
          </a:p>
          <a:p>
            <a:pPr marL="273050" lvl="0" indent="-27305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es-ES" sz="2400"/>
              <a:t>Se debe identificar los activos y pasivos que permanecerán en el patrimonio de la sociedad escindente y los que pasarán a la sociedad a la o las sociedades escindidas.</a:t>
            </a:r>
            <a:endParaRPr/>
          </a:p>
          <a:p>
            <a:pPr marL="547687" lvl="1" indent="-820737" algn="just">
              <a:spcBef>
                <a:spcPts val="600"/>
              </a:spcBef>
              <a:spcAft>
                <a:spcPts val="600"/>
              </a:spcAft>
              <a:buNone/>
              <a:defRPr/>
            </a:pPr>
            <a:endParaRPr/>
          </a:p>
          <a:p>
            <a:pPr marL="273050" lvl="0" indent="-273050" algn="just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endParaRPr/>
          </a:p>
        </p:txBody>
      </p:sp>
      <p:pic>
        <p:nvPicPr>
          <p:cNvPr id="43011" name="6 Grupo" hidden="0"/>
          <p:cNvPicPr>
            <a:picLocks noChangeAspect="1" noGrp="1"/>
          </p:cNvPicPr>
          <p:nvPr isPhoto="0" userDrawn="0"/>
        </p:nvPicPr>
        <p:blipFill>
          <a:blip r:embed="rId2"/>
          <a:stretch/>
        </p:blipFill>
        <p:spPr bwMode="auto">
          <a:xfrm>
            <a:off x="292100" y="261937"/>
            <a:ext cx="5438774" cy="93821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034" name="2 Marcador de contenido" hidden="0"/>
          <p:cNvSpPr>
            <a:spLocks noChangeShapeType="1" noGrp="1"/>
          </p:cNvSpPr>
          <p:nvPr isPhoto="0" userDrawn="0">
            <p:ph type="obj" hasCustomPrompt="0"/>
          </p:nvPr>
        </p:nvSpPr>
        <p:spPr bwMode="auto">
          <a:xfrm>
            <a:off x="342900" y="1420812"/>
            <a:ext cx="8229600" cy="493712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73050" indent="0" algn="l" defTabSz="9144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76000"/>
              <a:buChar char=""/>
              <a:defRPr sz="2000" b="0" i="0">
                <a:solidFill>
                  <a:schemeClr val="dk1"/>
                </a:solidFill>
                <a:latin typeface="Calibri"/>
              </a:defRPr>
            </a:lvl1pPr>
            <a:lvl2pPr marL="547687" indent="274637" algn="l" defTabSz="914400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SzPct val="76000"/>
              <a:buChar char=""/>
              <a:defRPr sz="1800" b="0" i="0">
                <a:solidFill>
                  <a:schemeClr val="dk2"/>
                </a:solidFill>
                <a:latin typeface="Calibri"/>
              </a:defRPr>
            </a:lvl2pPr>
            <a:lvl3pPr marL="822325" indent="593725" algn="l" defTabSz="914400">
              <a:lnSpc>
                <a:spcPct val="100000"/>
              </a:lnSpc>
              <a:spcBef>
                <a:spcPts val="500"/>
              </a:spcBef>
              <a:buClr>
                <a:srgbClr val="BCBCBC"/>
              </a:buClr>
              <a:buSzPct val="76000"/>
              <a:buChar char=""/>
              <a:defRPr sz="1600" b="0" i="0">
                <a:solidFill>
                  <a:schemeClr val="dk1"/>
                </a:solidFill>
                <a:latin typeface="Calibri"/>
              </a:defRPr>
            </a:lvl3pPr>
            <a:lvl4pPr marL="1096962" indent="868362" algn="l" defTabSz="914400">
              <a:lnSpc>
                <a:spcPct val="100000"/>
              </a:lnSpc>
              <a:spcBef>
                <a:spcPts val="400"/>
              </a:spcBef>
              <a:buClr>
                <a:srgbClr val="8BA2B4"/>
              </a:buClr>
              <a:buSzPct val="70000"/>
              <a:buChar char=""/>
              <a:defRPr sz="1400" b="0" i="0">
                <a:solidFill>
                  <a:schemeClr val="dk1"/>
                </a:solidFill>
                <a:latin typeface="Calibri"/>
              </a:defRPr>
            </a:lvl4pPr>
            <a:lvl5pPr marL="1371600" indent="1143000" algn="l" defTabSz="914400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70000"/>
              <a:buChar char=""/>
              <a:defRPr sz="1200" b="0" i="0">
                <a:solidFill>
                  <a:schemeClr val="dk1"/>
                </a:solidFill>
                <a:latin typeface="Calibri"/>
              </a:defRPr>
            </a:lvl5pPr>
          </a:lstStyle>
          <a:p>
            <a:pPr marL="273050" lvl="0" indent="-273050" algn="just"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es-ES" sz="2200"/>
              <a:t>Datos de la escindente:</a:t>
            </a:r>
            <a:endParaRPr/>
          </a:p>
          <a:p>
            <a:pPr marL="547687" lvl="1" indent="-273050" algn="just">
              <a:buClr>
                <a:schemeClr val="accent2"/>
              </a:buClr>
              <a:buSzPct val="76000"/>
              <a:buFont typeface="Wingdings 3"/>
              <a:buChar char=""/>
              <a:defRPr/>
            </a:pPr>
            <a:r>
              <a:rPr lang="es-ES" sz="2200"/>
              <a:t>Denominación</a:t>
            </a:r>
            <a:endParaRPr/>
          </a:p>
          <a:p>
            <a:pPr marL="547687" lvl="1" indent="-273050" algn="just">
              <a:buClr>
                <a:schemeClr val="accent2"/>
              </a:buClr>
              <a:buSzPct val="76000"/>
              <a:buFont typeface="Wingdings 3"/>
              <a:buChar char=""/>
              <a:defRPr/>
            </a:pPr>
            <a:r>
              <a:rPr lang="es-ES" sz="2200"/>
              <a:t>Sede social</a:t>
            </a:r>
            <a:endParaRPr/>
          </a:p>
          <a:p>
            <a:pPr marL="547687" lvl="1" indent="-273050" algn="just">
              <a:buClr>
                <a:schemeClr val="accent2"/>
              </a:buClr>
              <a:buSzPct val="76000"/>
              <a:buFont typeface="Wingdings 3"/>
              <a:buChar char=""/>
              <a:defRPr/>
            </a:pPr>
            <a:r>
              <a:rPr lang="es-ES" sz="2200"/>
              <a:t>Datos de la inscripción en el RP</a:t>
            </a:r>
            <a:endParaRPr/>
          </a:p>
          <a:p>
            <a:pPr marL="273050" lvl="0" indent="-273050" algn="just"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es-ES" sz="2200" b="0" i="0" u="none"/>
              <a:t>Datos de la escisionaria:</a:t>
            </a:r>
            <a:endParaRPr/>
          </a:p>
          <a:p>
            <a:pPr marL="547687" lvl="1" indent="-273050" algn="just">
              <a:buClr>
                <a:schemeClr val="accent2"/>
              </a:buClr>
              <a:buSzPct val="76000"/>
              <a:buFont typeface="Wingdings 3"/>
              <a:buChar char=""/>
              <a:defRPr/>
            </a:pPr>
            <a:r>
              <a:rPr lang="es-ES" sz="2200" b="0" i="0" u="none"/>
              <a:t>Denominación</a:t>
            </a:r>
            <a:endParaRPr/>
          </a:p>
          <a:p>
            <a:pPr marL="547687" lvl="1" indent="-273050" algn="just">
              <a:buClr>
                <a:schemeClr val="accent2"/>
              </a:buClr>
              <a:buSzPct val="76000"/>
              <a:buFont typeface="Wingdings 3"/>
              <a:buChar char=""/>
              <a:defRPr/>
            </a:pPr>
            <a:r>
              <a:rPr lang="es-ES" sz="2200" b="0" i="0" u="none"/>
              <a:t>Tipo</a:t>
            </a:r>
            <a:endParaRPr/>
          </a:p>
          <a:p>
            <a:pPr marL="547687" lvl="1" indent="-273050" algn="just">
              <a:buClr>
                <a:schemeClr val="accent2"/>
              </a:buClr>
              <a:buSzPct val="76000"/>
              <a:buFont typeface="Wingdings 3"/>
              <a:buChar char=""/>
              <a:defRPr/>
            </a:pPr>
            <a:r>
              <a:rPr lang="es-ES" sz="2200" b="0" i="0" u="none"/>
              <a:t>Domicilio</a:t>
            </a:r>
            <a:endParaRPr/>
          </a:p>
          <a:p>
            <a:pPr marL="273050" lvl="0" indent="-273050" algn="just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es-ES" sz="2200" b="0" i="0" u="none"/>
              <a:t>Detalle de los activos y pasivos que se transfieren,  su valuación y fecha a la que se expresan</a:t>
            </a:r>
            <a:endParaRPr/>
          </a:p>
          <a:p>
            <a:pPr marL="273050" lvl="0" indent="-273050" algn="just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es-ES" sz="2200" b="0" i="0" u="none"/>
              <a:t>Detalle de los activos y pasivos, con su valuación,  que se destinan a la escisionaria.</a:t>
            </a:r>
            <a:endParaRPr/>
          </a:p>
        </p:txBody>
      </p:sp>
      <p:pic>
        <p:nvPicPr>
          <p:cNvPr id="44035" name="5 Grupo" hidden="0"/>
          <p:cNvPicPr>
            <a:picLocks noChangeAspect="1" noGrp="1"/>
          </p:cNvPicPr>
          <p:nvPr isPhoto="0" userDrawn="0"/>
        </p:nvPicPr>
        <p:blipFill>
          <a:blip r:embed="rId2"/>
          <a:stretch/>
        </p:blipFill>
        <p:spPr bwMode="auto">
          <a:xfrm>
            <a:off x="360362" y="188912"/>
            <a:ext cx="5443537" cy="93821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058" name="2 Marcador de contenido" hidden="0"/>
          <p:cNvSpPr>
            <a:spLocks noChangeShapeType="1" noGrp="1"/>
          </p:cNvSpPr>
          <p:nvPr isPhoto="0" userDrawn="0">
            <p:ph type="obj" hasCustomPrompt="0"/>
          </p:nvPr>
        </p:nvSpPr>
        <p:spPr bwMode="auto">
          <a:xfrm>
            <a:off x="342900" y="1420812"/>
            <a:ext cx="8229600" cy="493712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73050" indent="0" algn="l" defTabSz="9144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76000"/>
              <a:buChar char=""/>
              <a:defRPr sz="2000" b="0" i="0">
                <a:solidFill>
                  <a:schemeClr val="dk1"/>
                </a:solidFill>
                <a:latin typeface="Calibri"/>
              </a:defRPr>
            </a:lvl1pPr>
            <a:lvl2pPr marL="547687" indent="274637" algn="l" defTabSz="914400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SzPct val="76000"/>
              <a:buChar char=""/>
              <a:defRPr sz="1800" b="0" i="0">
                <a:solidFill>
                  <a:schemeClr val="dk2"/>
                </a:solidFill>
                <a:latin typeface="Calibri"/>
              </a:defRPr>
            </a:lvl2pPr>
            <a:lvl3pPr marL="822325" indent="593725" algn="l" defTabSz="914400">
              <a:lnSpc>
                <a:spcPct val="100000"/>
              </a:lnSpc>
              <a:spcBef>
                <a:spcPts val="500"/>
              </a:spcBef>
              <a:buClr>
                <a:srgbClr val="BCBCBC"/>
              </a:buClr>
              <a:buSzPct val="76000"/>
              <a:buChar char=""/>
              <a:defRPr sz="1600" b="0" i="0">
                <a:solidFill>
                  <a:schemeClr val="dk1"/>
                </a:solidFill>
                <a:latin typeface="Calibri"/>
              </a:defRPr>
            </a:lvl3pPr>
            <a:lvl4pPr marL="1096962" indent="868362" algn="l" defTabSz="914400">
              <a:lnSpc>
                <a:spcPct val="100000"/>
              </a:lnSpc>
              <a:spcBef>
                <a:spcPts val="400"/>
              </a:spcBef>
              <a:buClr>
                <a:srgbClr val="8BA2B4"/>
              </a:buClr>
              <a:buSzPct val="70000"/>
              <a:buChar char=""/>
              <a:defRPr sz="1400" b="0" i="0">
                <a:solidFill>
                  <a:schemeClr val="dk1"/>
                </a:solidFill>
                <a:latin typeface="Calibri"/>
              </a:defRPr>
            </a:lvl4pPr>
            <a:lvl5pPr marL="1371600" indent="1143000" algn="l" defTabSz="914400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70000"/>
              <a:buChar char=""/>
              <a:defRPr sz="1200" b="0" i="0">
                <a:solidFill>
                  <a:schemeClr val="dk1"/>
                </a:solidFill>
                <a:latin typeface="Calibri"/>
              </a:defRPr>
            </a:lvl5pPr>
          </a:lstStyle>
          <a:p>
            <a:pPr marL="273050" lvl="0" indent="-273050" algn="just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es-ES" sz="2400"/>
              <a:t>Los acreedores de fecha anterior a la publicación de los edictos que se consideren afectados pueden interponer oposición.</a:t>
            </a:r>
            <a:endParaRPr/>
          </a:p>
          <a:p>
            <a:pPr marL="273050" lvl="0" indent="-273050" algn="just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es-ES" sz="2400"/>
              <a:t>En cuanto a los plazos la LGS remite a lo establecido para la fusión. El plazo para la oposición es de 15 días corridos, contados desde la última publicación de edictos.</a:t>
            </a:r>
            <a:endParaRPr/>
          </a:p>
          <a:p>
            <a:pPr marL="273050" lvl="0" indent="-273050" algn="just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es-ES" sz="2400"/>
              <a:t>Luego de vencido el plazo de oposición se abre un plazo de 20 días corridos para que los oponentes que no fueran desinteresados o garantidos, puedan interponer acciones judiciales.</a:t>
            </a:r>
            <a:endParaRPr/>
          </a:p>
        </p:txBody>
      </p:sp>
      <p:pic>
        <p:nvPicPr>
          <p:cNvPr id="45059" name="5 Grupo" hidden="0"/>
          <p:cNvPicPr>
            <a:picLocks noChangeAspect="1" noGrp="1"/>
          </p:cNvPicPr>
          <p:nvPr isPhoto="0" userDrawn="0"/>
        </p:nvPicPr>
        <p:blipFill>
          <a:blip r:embed="rId2"/>
          <a:stretch/>
        </p:blipFill>
        <p:spPr bwMode="auto">
          <a:xfrm>
            <a:off x="433387" y="261937"/>
            <a:ext cx="5443537" cy="86518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082" name="2 Marcador de contenido" hidden="0"/>
          <p:cNvSpPr>
            <a:spLocks noChangeShapeType="1" noGrp="1"/>
          </p:cNvSpPr>
          <p:nvPr isPhoto="0" userDrawn="0">
            <p:ph type="obj" hasCustomPrompt="0"/>
          </p:nvPr>
        </p:nvSpPr>
        <p:spPr bwMode="auto">
          <a:xfrm>
            <a:off x="342900" y="1420812"/>
            <a:ext cx="8229600" cy="493712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73050" indent="0" algn="l" defTabSz="9144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76000"/>
              <a:buChar char=""/>
              <a:defRPr sz="2000" b="0" i="0">
                <a:solidFill>
                  <a:schemeClr val="dk1"/>
                </a:solidFill>
                <a:latin typeface="Calibri"/>
              </a:defRPr>
            </a:lvl1pPr>
            <a:lvl2pPr marL="547687" indent="274637" algn="l" defTabSz="914400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SzPct val="76000"/>
              <a:buChar char=""/>
              <a:defRPr sz="1800" b="0" i="0">
                <a:solidFill>
                  <a:schemeClr val="dk2"/>
                </a:solidFill>
                <a:latin typeface="Calibri"/>
              </a:defRPr>
            </a:lvl2pPr>
            <a:lvl3pPr marL="822325" indent="593725" algn="l" defTabSz="914400">
              <a:lnSpc>
                <a:spcPct val="100000"/>
              </a:lnSpc>
              <a:spcBef>
                <a:spcPts val="500"/>
              </a:spcBef>
              <a:buClr>
                <a:srgbClr val="BCBCBC"/>
              </a:buClr>
              <a:buSzPct val="76000"/>
              <a:buChar char=""/>
              <a:defRPr sz="1600" b="0" i="0">
                <a:solidFill>
                  <a:schemeClr val="dk1"/>
                </a:solidFill>
                <a:latin typeface="Calibri"/>
              </a:defRPr>
            </a:lvl3pPr>
            <a:lvl4pPr marL="1096962" indent="868362" algn="l" defTabSz="914400">
              <a:lnSpc>
                <a:spcPct val="100000"/>
              </a:lnSpc>
              <a:spcBef>
                <a:spcPts val="400"/>
              </a:spcBef>
              <a:buClr>
                <a:srgbClr val="8BA2B4"/>
              </a:buClr>
              <a:buSzPct val="70000"/>
              <a:buChar char=""/>
              <a:defRPr sz="1400" b="0" i="0">
                <a:solidFill>
                  <a:schemeClr val="dk1"/>
                </a:solidFill>
                <a:latin typeface="Calibri"/>
              </a:defRPr>
            </a:lvl4pPr>
            <a:lvl5pPr marL="1371600" indent="1143000" algn="l" defTabSz="914400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70000"/>
              <a:buChar char=""/>
              <a:defRPr sz="1200" b="0" i="0">
                <a:solidFill>
                  <a:schemeClr val="dk1"/>
                </a:solidFill>
                <a:latin typeface="Calibri"/>
              </a:defRPr>
            </a:lvl5pPr>
          </a:lstStyle>
          <a:p>
            <a:pPr marL="273050" lvl="0" indent="-273050" algn="just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es-ES" sz="2400"/>
              <a:t>Transcurridos los plazos del ejercicio del derecho de receso y oposición se otorgan los siguientes instrumentos:</a:t>
            </a:r>
            <a:endParaRPr/>
          </a:p>
          <a:p>
            <a:pPr marL="547687" lvl="1" indent="-273050" algn="just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76000"/>
              <a:buFont typeface="Wingdings 3"/>
              <a:buChar char=""/>
              <a:defRPr/>
            </a:pPr>
            <a:r>
              <a:rPr lang="es-ES" sz="2400" b="0" i="0" u="none"/>
              <a:t>Documento que instrumenta el acto de escisión en la escindente</a:t>
            </a:r>
            <a:endParaRPr/>
          </a:p>
          <a:p>
            <a:pPr marL="547687" lvl="1" indent="-273050" algn="just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76000"/>
              <a:buFont typeface="Wingdings 3"/>
              <a:buChar char=""/>
              <a:defRPr/>
            </a:pPr>
            <a:r>
              <a:rPr lang="es-ES" sz="2400" b="0" i="0" u="none"/>
              <a:t>Instrumento constitutivo de la o las escisionarias </a:t>
            </a:r>
            <a:endParaRPr/>
          </a:p>
          <a:p>
            <a:pPr marL="547687" lvl="1" indent="-273050" algn="just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76000"/>
              <a:buFont typeface="Wingdings 3"/>
              <a:buChar char=""/>
              <a:defRPr/>
            </a:pPr>
            <a:r>
              <a:rPr lang="es-ES" sz="2400" b="0" i="0" u="none"/>
              <a:t>Modificación del contrato o estatuto de la sociedad escindente.</a:t>
            </a:r>
            <a:endParaRPr/>
          </a:p>
          <a:p>
            <a:pPr marL="547687" lvl="1" indent="-273050" algn="just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76000"/>
              <a:buFont typeface="Wingdings 3"/>
              <a:buChar char=""/>
              <a:defRPr/>
            </a:pPr>
            <a:r>
              <a:rPr lang="es-ES" sz="2400" b="0" i="0" u="none"/>
              <a:t>Modificación del contrato o estatuto de la escisionaria en el caso de escisión fusión.</a:t>
            </a:r>
            <a:endParaRPr/>
          </a:p>
        </p:txBody>
      </p:sp>
      <p:pic>
        <p:nvPicPr>
          <p:cNvPr id="46083" name="5 Grupo" hidden="0"/>
          <p:cNvPicPr>
            <a:picLocks noChangeAspect="1" noGrp="1"/>
          </p:cNvPicPr>
          <p:nvPr isPhoto="0" userDrawn="0"/>
        </p:nvPicPr>
        <p:blipFill>
          <a:blip r:embed="rId2"/>
          <a:stretch/>
        </p:blipFill>
        <p:spPr bwMode="auto">
          <a:xfrm>
            <a:off x="433387" y="201612"/>
            <a:ext cx="5443537" cy="92075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106" name="2 Marcador de contenido" hidden="0"/>
          <p:cNvSpPr>
            <a:spLocks noChangeShapeType="1" noGrp="1"/>
          </p:cNvSpPr>
          <p:nvPr isPhoto="0" userDrawn="0">
            <p:ph type="obj" hasCustomPrompt="0"/>
          </p:nvPr>
        </p:nvSpPr>
        <p:spPr bwMode="auto">
          <a:xfrm>
            <a:off x="342900" y="1492250"/>
            <a:ext cx="8229600" cy="493712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73050" indent="0" algn="l" defTabSz="9144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76000"/>
              <a:buChar char=""/>
              <a:defRPr sz="2000" b="0" i="0">
                <a:solidFill>
                  <a:schemeClr val="dk1"/>
                </a:solidFill>
                <a:latin typeface="Calibri"/>
              </a:defRPr>
            </a:lvl1pPr>
            <a:lvl2pPr marL="547687" indent="274637" algn="l" defTabSz="914400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SzPct val="76000"/>
              <a:buChar char=""/>
              <a:defRPr sz="1800" b="0" i="0">
                <a:solidFill>
                  <a:schemeClr val="dk2"/>
                </a:solidFill>
                <a:latin typeface="Calibri"/>
              </a:defRPr>
            </a:lvl2pPr>
            <a:lvl3pPr marL="822325" indent="593725" algn="l" defTabSz="914400">
              <a:lnSpc>
                <a:spcPct val="100000"/>
              </a:lnSpc>
              <a:spcBef>
                <a:spcPts val="500"/>
              </a:spcBef>
              <a:buClr>
                <a:srgbClr val="BCBCBC"/>
              </a:buClr>
              <a:buSzPct val="76000"/>
              <a:buChar char=""/>
              <a:defRPr sz="1600" b="0" i="0">
                <a:solidFill>
                  <a:schemeClr val="dk1"/>
                </a:solidFill>
                <a:latin typeface="Calibri"/>
              </a:defRPr>
            </a:lvl3pPr>
            <a:lvl4pPr marL="1096962" indent="868362" algn="l" defTabSz="914400">
              <a:lnSpc>
                <a:spcPct val="100000"/>
              </a:lnSpc>
              <a:spcBef>
                <a:spcPts val="400"/>
              </a:spcBef>
              <a:buClr>
                <a:srgbClr val="8BA2B4"/>
              </a:buClr>
              <a:buSzPct val="70000"/>
              <a:buChar char=""/>
              <a:defRPr sz="1400" b="0" i="0">
                <a:solidFill>
                  <a:schemeClr val="dk1"/>
                </a:solidFill>
                <a:latin typeface="Calibri"/>
              </a:defRPr>
            </a:lvl4pPr>
            <a:lvl5pPr marL="1371600" indent="1143000" algn="l" defTabSz="914400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70000"/>
              <a:buChar char=""/>
              <a:defRPr sz="1200" b="0" i="0">
                <a:solidFill>
                  <a:schemeClr val="dk1"/>
                </a:solidFill>
                <a:latin typeface="Calibri"/>
              </a:defRPr>
            </a:lvl5pPr>
          </a:lstStyle>
          <a:p>
            <a:pPr marL="273050" lvl="0" indent="-273050" algn="just"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es-ES" sz="2400"/>
              <a:t>Se inscribirán en el RP los instrumentos que surjan del proceso de escisión.</a:t>
            </a:r>
            <a:endParaRPr/>
          </a:p>
          <a:p>
            <a:pPr marL="273050" lvl="0" indent="-273050" algn="just"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es-ES" sz="2400"/>
              <a:t>El juez del RP ordenará las inscripciones  de los bienes a nombre de la sociedad escindida, de conformidad a la naturaleza de cada uno</a:t>
            </a:r>
            <a:endParaRPr/>
          </a:p>
        </p:txBody>
      </p:sp>
      <p:pic>
        <p:nvPicPr>
          <p:cNvPr id="47107" name="5 Grupo" hidden="0"/>
          <p:cNvPicPr>
            <a:picLocks noChangeAspect="1" noGrp="1"/>
          </p:cNvPicPr>
          <p:nvPr isPhoto="0" userDrawn="0"/>
        </p:nvPicPr>
        <p:blipFill>
          <a:blip r:embed="rId2"/>
          <a:stretch/>
        </p:blipFill>
        <p:spPr bwMode="auto">
          <a:xfrm>
            <a:off x="360362" y="188912"/>
            <a:ext cx="5443537" cy="84772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130" name="Marcador de contenido 2" hidden="0"/>
          <p:cNvSpPr>
            <a:spLocks noChangeShapeType="1" noGrp="1"/>
          </p:cNvSpPr>
          <p:nvPr isPhoto="0" userDrawn="0">
            <p:ph type="obj" hasCustomPrompt="0"/>
          </p:nvPr>
        </p:nvSpPr>
        <p:spPr bwMode="auto">
          <a:xfrm>
            <a:off x="468312" y="765175"/>
            <a:ext cx="8229600" cy="493712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73050" indent="0" algn="l" defTabSz="9144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76000"/>
              <a:buChar char=""/>
              <a:defRPr sz="2000" b="0" i="0">
                <a:solidFill>
                  <a:schemeClr val="dk1"/>
                </a:solidFill>
                <a:latin typeface="Calibri"/>
              </a:defRPr>
            </a:lvl1pPr>
            <a:lvl2pPr marL="547687" indent="274637" algn="l" defTabSz="914400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SzPct val="76000"/>
              <a:buChar char=""/>
              <a:defRPr sz="1800" b="0" i="0">
                <a:solidFill>
                  <a:schemeClr val="dk2"/>
                </a:solidFill>
                <a:latin typeface="Calibri"/>
              </a:defRPr>
            </a:lvl2pPr>
            <a:lvl3pPr marL="822325" indent="593725" algn="l" defTabSz="914400">
              <a:lnSpc>
                <a:spcPct val="100000"/>
              </a:lnSpc>
              <a:spcBef>
                <a:spcPts val="500"/>
              </a:spcBef>
              <a:buClr>
                <a:srgbClr val="BCBCBC"/>
              </a:buClr>
              <a:buSzPct val="76000"/>
              <a:buChar char=""/>
              <a:defRPr sz="1600" b="0" i="0">
                <a:solidFill>
                  <a:schemeClr val="dk1"/>
                </a:solidFill>
                <a:latin typeface="Calibri"/>
              </a:defRPr>
            </a:lvl3pPr>
            <a:lvl4pPr marL="1096962" indent="868362" algn="l" defTabSz="914400">
              <a:lnSpc>
                <a:spcPct val="100000"/>
              </a:lnSpc>
              <a:spcBef>
                <a:spcPts val="400"/>
              </a:spcBef>
              <a:buClr>
                <a:srgbClr val="8BA2B4"/>
              </a:buClr>
              <a:buSzPct val="70000"/>
              <a:buChar char=""/>
              <a:defRPr sz="1400" b="0" i="0">
                <a:solidFill>
                  <a:schemeClr val="dk1"/>
                </a:solidFill>
                <a:latin typeface="Calibri"/>
              </a:defRPr>
            </a:lvl4pPr>
            <a:lvl5pPr marL="1371600" indent="1143000" algn="l" defTabSz="914400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70000"/>
              <a:buChar char=""/>
              <a:defRPr sz="1200" b="0" i="0">
                <a:solidFill>
                  <a:schemeClr val="dk1"/>
                </a:solidFill>
                <a:latin typeface="Calibri"/>
              </a:defRPr>
            </a:lvl5pPr>
          </a:lstStyle>
          <a:p>
            <a:pPr marL="0" lvl="0" indent="0">
              <a:spcBef>
                <a:spcPts val="600"/>
              </a:spcBef>
              <a:buNone/>
              <a:defRPr/>
            </a:pPr>
            <a:r>
              <a:rPr lang="es-AR" b="1" i="0" u="none"/>
              <a:t>Artículos </a:t>
            </a:r>
            <a:r>
              <a:rPr lang="es-AR" b="1" i="0" u="none"/>
              <a:t>de la Disposición 45/2015.</a:t>
            </a:r>
            <a:endParaRPr lang="en-US"/>
          </a:p>
          <a:p>
            <a:pPr marL="0" lvl="0" indent="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es-AR" b="0" i="0" u="none"/>
              <a:t>Artículos de Escisión  (arts. 161, 162 para Escindida, 163 para Escisionaria) </a:t>
            </a:r>
            <a:endParaRPr/>
          </a:p>
          <a:p>
            <a:pPr marL="0" lvl="0" indent="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es-AR" b="0" i="0" u="none"/>
              <a:t>Reforma de Contrato (art. 147 para la </a:t>
            </a:r>
            <a:r>
              <a:rPr lang="es-AR" b="0" i="0" u="none"/>
              <a:t>Escindida)</a:t>
            </a:r>
            <a:r>
              <a:rPr lang="es-AR" b="0" i="0" u="none"/>
              <a:t> </a:t>
            </a:r>
            <a:endParaRPr/>
          </a:p>
          <a:p>
            <a:pPr marL="0" lvl="0" indent="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es-AR" b="0" i="0" u="none"/>
              <a:t>Constitución de sociedades (art. 139 para la </a:t>
            </a:r>
            <a:r>
              <a:rPr lang="es-AR" b="0" i="0" u="none"/>
              <a:t>Escisionaria</a:t>
            </a:r>
            <a:r>
              <a:rPr lang="es-AR" b="0" i="0" u="none"/>
              <a:t>)</a:t>
            </a:r>
            <a:endParaRPr/>
          </a:p>
          <a:p>
            <a:pPr marL="0" lvl="0" indent="0">
              <a:spcBef>
                <a:spcPts val="600"/>
              </a:spcBef>
              <a:buNone/>
              <a:defRPr/>
            </a:pPr>
            <a:r>
              <a:rPr lang="es-AR" b="1" i="0" u="none"/>
              <a:t>Art. </a:t>
            </a:r>
            <a:r>
              <a:rPr lang="es-AR" b="1" i="0" u="none"/>
              <a:t>161 </a:t>
            </a:r>
            <a:r>
              <a:rPr lang="es-AR" b="1" i="0" u="none"/>
              <a:t>y siguientes</a:t>
            </a:r>
            <a:endParaRPr lang="en-US"/>
          </a:p>
          <a:p>
            <a:pPr marL="0" lvl="0" indent="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es-AR" b="0" i="0" u="none"/>
              <a:t>En los trámites de escisión se iniciará un expediente por cada una de las sociedades:</a:t>
            </a:r>
            <a:endParaRPr lang="en-US"/>
          </a:p>
          <a:p>
            <a:pPr marL="0" lvl="0" indent="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es-AR" b="0" i="0" u="none"/>
              <a:t> escindida </a:t>
            </a:r>
            <a:endParaRPr/>
          </a:p>
          <a:p>
            <a:pPr marL="0" lvl="0" indent="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es-AR" b="0" i="0" u="none"/>
              <a:t>y escisionarias, </a:t>
            </a:r>
            <a:endParaRPr/>
          </a:p>
          <a:p>
            <a:pPr marL="0" lvl="0" indent="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es-AR" b="0" i="0" u="none"/>
              <a:t>que tramitarán agregados sin acumular.</a:t>
            </a:r>
            <a:endParaRPr lang="en-US"/>
          </a:p>
          <a:p>
            <a:pPr marL="0" lvl="0" indent="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es-AR" b="0" i="0" u="none"/>
              <a:t>En los trámites de escisión se deberá dar cumplimiento a los artículos de la presente que se refieran a </a:t>
            </a:r>
            <a:r>
              <a:rPr lang="es-AR" b="1" i="0" u="none"/>
              <a:t>reforma y constitución</a:t>
            </a:r>
            <a:r>
              <a:rPr lang="es-AR" b="0" i="0" u="none"/>
              <a:t> de sociedades comerciales. </a:t>
            </a:r>
            <a:endParaRPr/>
          </a:p>
          <a:p>
            <a:pPr marL="0" lvl="0" indent="0">
              <a:spcBef>
                <a:spcPts val="600"/>
              </a:spcBef>
              <a:buNone/>
              <a:defRPr/>
            </a:pPr>
            <a:r>
              <a:rPr lang="es-AR"/>
              <a:t>* NOTA</a:t>
            </a:r>
            <a:r>
              <a:rPr lang="es-AR" b="0" i="0" u="none"/>
              <a:t>: en la Disp. 45/2015 se refiere a “Escindida” como sinónimo de “Escindente</a:t>
            </a:r>
            <a:r>
              <a:rPr lang="es-AR" b="0" i="0" u="none"/>
              <a:t>”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90" name="1 Título" hidden="0"/>
          <p:cNvSpPr>
            <a:spLocks noChangeShapeType="1" noGrp="1"/>
          </p:cNvSpPr>
          <p:nvPr isPhoto="0" userDrawn="0">
            <p:ph type="title" hasCustomPrompt="0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 defTabSz="914400">
              <a:lnSpc>
                <a:spcPct val="100000"/>
              </a:lnSpc>
              <a:buNone/>
              <a:defRPr sz="3200" b="0" i="0">
                <a:solidFill>
                  <a:schemeClr val="dk2"/>
                </a:solidFill>
                <a:latin typeface="Calibri"/>
              </a:defRPr>
            </a:lvl1pPr>
            <a:lvl2pPr marL="0" indent="0" algn="l" defTabSz="914400">
              <a:lnSpc>
                <a:spcPct val="100000"/>
              </a:lnSpc>
              <a:buNone/>
              <a:defRPr sz="3200" b="0" i="0">
                <a:solidFill>
                  <a:schemeClr val="dk2"/>
                </a:solidFill>
                <a:latin typeface="Calibri"/>
              </a:defRPr>
            </a:lvl2pPr>
            <a:lvl3pPr marL="0" indent="0" algn="l" defTabSz="914400">
              <a:lnSpc>
                <a:spcPct val="100000"/>
              </a:lnSpc>
              <a:buNone/>
              <a:defRPr sz="3200" b="0" i="0">
                <a:solidFill>
                  <a:schemeClr val="dk2"/>
                </a:solidFill>
                <a:latin typeface="Calibri"/>
              </a:defRPr>
            </a:lvl3pPr>
            <a:lvl4pPr marL="0" indent="0" algn="l" defTabSz="914400">
              <a:lnSpc>
                <a:spcPct val="100000"/>
              </a:lnSpc>
              <a:buNone/>
              <a:defRPr sz="3200" b="0" i="0">
                <a:solidFill>
                  <a:schemeClr val="dk2"/>
                </a:solidFill>
                <a:latin typeface="Calibri"/>
              </a:defRPr>
            </a:lvl4pPr>
            <a:lvl5pPr marL="0" indent="0" algn="l" defTabSz="914400">
              <a:lnSpc>
                <a:spcPct val="100000"/>
              </a:lnSpc>
              <a:buNone/>
              <a:defRPr sz="3200" b="0" i="0">
                <a:solidFill>
                  <a:schemeClr val="dk2"/>
                </a:solidFill>
                <a:latin typeface="Calibri"/>
              </a:defRPr>
            </a:lvl5pPr>
          </a:lstStyle>
          <a:p>
            <a:pPr marL="0" lvl="0" indent="0">
              <a:buNone/>
              <a:defRPr/>
            </a:pPr>
            <a:r>
              <a:rPr lang="es-ES"/>
              <a:t>Concepto – Art. 82</a:t>
            </a:r>
            <a:endParaRPr/>
          </a:p>
        </p:txBody>
      </p:sp>
      <p:pic>
        <p:nvPicPr>
          <p:cNvPr id="12291" name="3 Diagrama" hidden="0"/>
          <p:cNvPicPr>
            <a:picLocks noChangeAspect="1" noGrp="1"/>
          </p:cNvPicPr>
          <p:nvPr isPhoto="0" userDrawn="0"/>
        </p:nvPicPr>
        <p:blipFill>
          <a:blip r:embed="rId3"/>
          <a:stretch/>
        </p:blipFill>
        <p:spPr bwMode="auto">
          <a:xfrm>
            <a:off x="-73025" y="2120900"/>
            <a:ext cx="5072062" cy="2957512"/>
          </a:xfrm>
          <a:prstGeom prst="rect">
            <a:avLst/>
          </a:prstGeom>
          <a:noFill/>
        </p:spPr>
      </p:pic>
      <p:pic>
        <p:nvPicPr>
          <p:cNvPr id="12292" name="5 Diagrama" hidden="0"/>
          <p:cNvPicPr>
            <a:picLocks noChangeAspect="1" noGrp="1"/>
          </p:cNvPicPr>
          <p:nvPr isPhoto="0" userDrawn="0"/>
        </p:nvPicPr>
        <p:blipFill>
          <a:blip r:embed="rId4"/>
          <a:stretch/>
        </p:blipFill>
        <p:spPr bwMode="auto">
          <a:xfrm>
            <a:off x="4572000" y="2646362"/>
            <a:ext cx="4572000" cy="2638425"/>
          </a:xfrm>
          <a:prstGeom prst="rect">
            <a:avLst/>
          </a:prstGeom>
          <a:noFill/>
        </p:spPr>
      </p:pic>
      <p:sp>
        <p:nvSpPr>
          <p:cNvPr id="12293" name="7 CuadroTexto" hidden="0"/>
          <p:cNvSpPr txBox="1">
            <a:spLocks noChangeShapeType="1" noGrp="1"/>
          </p:cNvSpPr>
          <p:nvPr isPhoto="0" userDrawn="0"/>
        </p:nvSpPr>
        <p:spPr bwMode="auto">
          <a:xfrm>
            <a:off x="714375" y="5429250"/>
            <a:ext cx="3500437" cy="769937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 algn="ctr">
              <a:defRPr/>
            </a:pPr>
            <a:r>
              <a:rPr sz="2200" b="1" i="0" u="none">
                <a:solidFill>
                  <a:srgbClr val="B48200"/>
                </a:solidFill>
                <a:latin typeface="Calibri"/>
              </a:rPr>
              <a:t>FUSIÓN </a:t>
            </a:r>
            <a:endParaRPr/>
          </a:p>
          <a:p>
            <a:pPr lvl="0" algn="ctr">
              <a:defRPr/>
            </a:pPr>
            <a:r>
              <a:rPr sz="2200" b="1" i="0" u="none">
                <a:solidFill>
                  <a:srgbClr val="B48200"/>
                </a:solidFill>
                <a:latin typeface="Calibri"/>
              </a:rPr>
              <a:t>PROPIAMENTE DICHA</a:t>
            </a:r>
            <a:endParaRPr/>
          </a:p>
        </p:txBody>
      </p:sp>
      <p:sp>
        <p:nvSpPr>
          <p:cNvPr id="12294" name="8 CuadroTexto" hidden="0"/>
          <p:cNvSpPr txBox="1">
            <a:spLocks noChangeShapeType="1" noGrp="1"/>
          </p:cNvSpPr>
          <p:nvPr isPhoto="0" userDrawn="0"/>
        </p:nvSpPr>
        <p:spPr bwMode="auto">
          <a:xfrm>
            <a:off x="5072062" y="5357812"/>
            <a:ext cx="3500437" cy="769937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 algn="ctr">
              <a:defRPr/>
            </a:pPr>
            <a:r>
              <a:rPr sz="2200" b="1" i="0" u="none">
                <a:solidFill>
                  <a:srgbClr val="B48200"/>
                </a:solidFill>
                <a:latin typeface="Calibri"/>
              </a:rPr>
              <a:t>FUSIÓN </a:t>
            </a:r>
            <a:endParaRPr/>
          </a:p>
          <a:p>
            <a:pPr lvl="0" algn="ctr">
              <a:defRPr/>
            </a:pPr>
            <a:r>
              <a:rPr sz="2200" b="1" i="0" u="none">
                <a:solidFill>
                  <a:srgbClr val="B48200"/>
                </a:solidFill>
                <a:latin typeface="Calibri"/>
              </a:rPr>
              <a:t>POR ABSORCIÓN</a:t>
            </a:r>
            <a:endParaRPr/>
          </a:p>
        </p:txBody>
      </p:sp>
      <p:sp>
        <p:nvSpPr>
          <p:cNvPr id="12295" name="9 CuadroTexto" hidden="0"/>
          <p:cNvSpPr txBox="1">
            <a:spLocks noChangeShapeType="1" noGrp="1"/>
          </p:cNvSpPr>
          <p:nvPr isPhoto="0" userDrawn="0"/>
        </p:nvSpPr>
        <p:spPr bwMode="auto">
          <a:xfrm>
            <a:off x="2857500" y="2214562"/>
            <a:ext cx="3500437" cy="400050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 algn="ctr">
              <a:defRPr/>
            </a:pPr>
            <a:r>
              <a:rPr sz="2000" b="1" i="0" u="none">
                <a:solidFill>
                  <a:srgbClr val="E66C7D"/>
                </a:solidFill>
                <a:latin typeface="Calibri"/>
              </a:rPr>
              <a:t>SOCIEDAD FUSIONANTE</a:t>
            </a:r>
            <a:endParaRPr/>
          </a:p>
        </p:txBody>
      </p:sp>
      <p:sp>
        <p:nvSpPr>
          <p:cNvPr id="12296" name="10 CuadroTexto" hidden="0"/>
          <p:cNvSpPr txBox="1">
            <a:spLocks noChangeShapeType="1" noGrp="1"/>
          </p:cNvSpPr>
          <p:nvPr isPhoto="0" userDrawn="0"/>
        </p:nvSpPr>
        <p:spPr bwMode="auto">
          <a:xfrm>
            <a:off x="2857500" y="4376737"/>
            <a:ext cx="3500437" cy="400050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 algn="ctr">
              <a:defRPr/>
            </a:pPr>
            <a:r>
              <a:rPr sz="2000" b="1" i="0" u="none">
                <a:solidFill>
                  <a:srgbClr val="E66C7D"/>
                </a:solidFill>
                <a:latin typeface="Calibri"/>
              </a:rPr>
              <a:t>SOCIEDAD FUSIONARIA</a:t>
            </a:r>
            <a:endParaRPr/>
          </a:p>
        </p:txBody>
      </p:sp>
      <p:pic>
        <p:nvPicPr>
          <p:cNvPr id="12297" name="Grupo 11" hidden="0"/>
          <p:cNvPicPr>
            <a:picLocks noChangeAspect="1" noGrp="1"/>
          </p:cNvPicPr>
          <p:nvPr isPhoto="0" userDrawn="0"/>
        </p:nvPicPr>
        <p:blipFill>
          <a:blip r:embed="rId5"/>
          <a:stretch/>
        </p:blipFill>
        <p:spPr bwMode="auto">
          <a:xfrm>
            <a:off x="6108700" y="3986211"/>
            <a:ext cx="1498600" cy="11223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1" dur="indefinite" restart="never" nodeType="tmRoot">
          <p:childTnLst>
            <p:seq concurrent="1" nextAc="seek">
              <p:cTn id="12" dur="indefinite" nodeType="mainSeq">
                <p:childTnLst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154" name="Título 1" hidden="0"/>
          <p:cNvSpPr>
            <a:spLocks noChangeShapeType="1" noGrp="1"/>
          </p:cNvSpPr>
          <p:nvPr isPhoto="0" userDrawn="0">
            <p:ph type="title" hasCustomPrompt="0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 defTabSz="914400">
              <a:lnSpc>
                <a:spcPct val="100000"/>
              </a:lnSpc>
              <a:buNone/>
              <a:defRPr sz="3200" b="0" i="0">
                <a:solidFill>
                  <a:schemeClr val="dk2"/>
                </a:solidFill>
                <a:latin typeface="Calibri"/>
              </a:defRPr>
            </a:lvl1pPr>
            <a:lvl2pPr marL="0" indent="0" algn="l" defTabSz="914400">
              <a:lnSpc>
                <a:spcPct val="100000"/>
              </a:lnSpc>
              <a:buNone/>
              <a:defRPr sz="3200" b="0" i="0">
                <a:solidFill>
                  <a:schemeClr val="dk2"/>
                </a:solidFill>
                <a:latin typeface="Calibri"/>
              </a:defRPr>
            </a:lvl2pPr>
            <a:lvl3pPr marL="0" indent="0" algn="l" defTabSz="914400">
              <a:lnSpc>
                <a:spcPct val="100000"/>
              </a:lnSpc>
              <a:buNone/>
              <a:defRPr sz="3200" b="0" i="0">
                <a:solidFill>
                  <a:schemeClr val="dk2"/>
                </a:solidFill>
                <a:latin typeface="Calibri"/>
              </a:defRPr>
            </a:lvl3pPr>
            <a:lvl4pPr marL="0" indent="0" algn="l" defTabSz="914400">
              <a:lnSpc>
                <a:spcPct val="100000"/>
              </a:lnSpc>
              <a:buNone/>
              <a:defRPr sz="3200" b="0" i="0">
                <a:solidFill>
                  <a:schemeClr val="dk2"/>
                </a:solidFill>
                <a:latin typeface="Calibri"/>
              </a:defRPr>
            </a:lvl4pPr>
            <a:lvl5pPr marL="0" indent="0" algn="l" defTabSz="914400">
              <a:lnSpc>
                <a:spcPct val="100000"/>
              </a:lnSpc>
              <a:buNone/>
              <a:defRPr sz="3200" b="0" i="0">
                <a:solidFill>
                  <a:schemeClr val="dk2"/>
                </a:solidFill>
                <a:latin typeface="Calibri"/>
              </a:defRPr>
            </a:lvl5pPr>
          </a:lstStyle>
          <a:p>
            <a:pPr marL="0" lvl="0" indent="0">
              <a:buNone/>
              <a:defRPr/>
            </a:pPr>
            <a:r>
              <a:rPr lang="es-AR" sz="2000"/>
              <a:t>Resumen</a:t>
            </a:r>
            <a:endParaRPr/>
          </a:p>
        </p:txBody>
      </p:sp>
      <p:pic>
        <p:nvPicPr>
          <p:cNvPr id="49155" name="Imagen 3" hidden="0"/>
          <p:cNvPicPr>
            <a:picLocks noChangeAspect="1" noGrp="1"/>
          </p:cNvPicPr>
          <p:nvPr isPhoto="0" userDrawn="0"/>
        </p:nvPicPr>
        <p:blipFill>
          <a:blip r:embed="rId2"/>
          <a:stretch/>
        </p:blipFill>
        <p:spPr bwMode="auto">
          <a:xfrm>
            <a:off x="457200" y="1916112"/>
            <a:ext cx="8523287" cy="352901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178" name="2 Marcador de contenido" hidden="0"/>
          <p:cNvSpPr txBox="1">
            <a:spLocks noChangeShapeType="1" noGrp="1"/>
          </p:cNvSpPr>
          <p:nvPr isPhoto="0" userDrawn="0"/>
        </p:nvSpPr>
        <p:spPr bwMode="auto">
          <a:xfrm>
            <a:off x="1143000" y="2643187"/>
            <a:ext cx="8301037" cy="11430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273050" indent="0" algn="l" defTabSz="9144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76000"/>
              <a:buChar char=""/>
              <a:defRPr sz="2600" b="0" i="0">
                <a:solidFill>
                  <a:schemeClr val="dk1"/>
                </a:solidFill>
                <a:latin typeface="Calibri"/>
              </a:defRPr>
            </a:lvl1pPr>
            <a:lvl2pPr marL="547687" indent="274637" algn="l" defTabSz="914400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SzPct val="76000"/>
              <a:buChar char=""/>
              <a:defRPr sz="2300" b="0" i="0">
                <a:solidFill>
                  <a:schemeClr val="dk2"/>
                </a:solidFill>
                <a:latin typeface="Calibri"/>
              </a:defRPr>
            </a:lvl2pPr>
            <a:lvl3pPr marL="822325" indent="593725" algn="l" defTabSz="914400">
              <a:lnSpc>
                <a:spcPct val="100000"/>
              </a:lnSpc>
              <a:spcBef>
                <a:spcPts val="500"/>
              </a:spcBef>
              <a:buClr>
                <a:srgbClr val="BCBCBC"/>
              </a:buClr>
              <a:buSzPct val="76000"/>
              <a:buChar char=""/>
              <a:defRPr sz="2000" b="0" i="0">
                <a:solidFill>
                  <a:schemeClr val="dk1"/>
                </a:solidFill>
                <a:latin typeface="Calibri"/>
              </a:defRPr>
            </a:lvl3pPr>
            <a:lvl4pPr marL="1096962" indent="868362" algn="l" defTabSz="914400">
              <a:lnSpc>
                <a:spcPct val="100000"/>
              </a:lnSpc>
              <a:spcBef>
                <a:spcPts val="400"/>
              </a:spcBef>
              <a:buClr>
                <a:srgbClr val="8BA2B4"/>
              </a:buClr>
              <a:buSzPct val="70000"/>
              <a:buChar char=""/>
              <a:defRPr sz="1800" b="0" i="0">
                <a:solidFill>
                  <a:schemeClr val="dk1"/>
                </a:solidFill>
                <a:latin typeface="Calibri"/>
              </a:defRPr>
            </a:lvl4pPr>
            <a:lvl5pPr marL="1371600" indent="1143000" algn="l" defTabSz="914400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70000"/>
              <a:buChar char=""/>
              <a:defRPr sz="1600" b="0" i="0">
                <a:solidFill>
                  <a:schemeClr val="dk1"/>
                </a:solidFill>
                <a:latin typeface="Calibri"/>
              </a:defRPr>
            </a:lvl5pPr>
          </a:lstStyle>
          <a:p>
            <a:pPr marL="273050" lvl="0" indent="-546100" algn="just">
              <a:spcBef>
                <a:spcPts val="1200"/>
              </a:spcBef>
              <a:spcAft>
                <a:spcPts val="1200"/>
              </a:spcAft>
              <a:buNone/>
              <a:defRPr/>
            </a:pPr>
            <a:r>
              <a:rPr lang="es-ES" sz="3600" b="1" i="0" u="none">
                <a:solidFill>
                  <a:schemeClr val="dk2"/>
                </a:solidFill>
                <a:latin typeface="Gill Sans MT"/>
                <a:ea typeface="Arial"/>
              </a:rPr>
              <a:t>GRACIAS POR SU ATENCIÓN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14" name="1 Título" hidden="0"/>
          <p:cNvSpPr>
            <a:spLocks noChangeShapeType="1" noGrp="1"/>
          </p:cNvSpPr>
          <p:nvPr isPhoto="0" userDrawn="0">
            <p:ph type="title" hasCustomPrompt="0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 defTabSz="914400">
              <a:lnSpc>
                <a:spcPct val="100000"/>
              </a:lnSpc>
              <a:buNone/>
              <a:defRPr sz="3200" b="0" i="0">
                <a:solidFill>
                  <a:schemeClr val="dk2"/>
                </a:solidFill>
                <a:latin typeface="Calibri"/>
              </a:defRPr>
            </a:lvl1pPr>
            <a:lvl2pPr marL="0" indent="0" algn="l" defTabSz="914400">
              <a:lnSpc>
                <a:spcPct val="100000"/>
              </a:lnSpc>
              <a:buNone/>
              <a:defRPr sz="3200" b="0" i="0">
                <a:solidFill>
                  <a:schemeClr val="dk2"/>
                </a:solidFill>
                <a:latin typeface="Calibri"/>
              </a:defRPr>
            </a:lvl2pPr>
            <a:lvl3pPr marL="0" indent="0" algn="l" defTabSz="914400">
              <a:lnSpc>
                <a:spcPct val="100000"/>
              </a:lnSpc>
              <a:buNone/>
              <a:defRPr sz="3200" b="0" i="0">
                <a:solidFill>
                  <a:schemeClr val="dk2"/>
                </a:solidFill>
                <a:latin typeface="Calibri"/>
              </a:defRPr>
            </a:lvl3pPr>
            <a:lvl4pPr marL="0" indent="0" algn="l" defTabSz="914400">
              <a:lnSpc>
                <a:spcPct val="100000"/>
              </a:lnSpc>
              <a:buNone/>
              <a:defRPr sz="3200" b="0" i="0">
                <a:solidFill>
                  <a:schemeClr val="dk2"/>
                </a:solidFill>
                <a:latin typeface="Calibri"/>
              </a:defRPr>
            </a:lvl4pPr>
            <a:lvl5pPr marL="0" indent="0" algn="l" defTabSz="914400">
              <a:lnSpc>
                <a:spcPct val="100000"/>
              </a:lnSpc>
              <a:buNone/>
              <a:defRPr sz="3200" b="0" i="0">
                <a:solidFill>
                  <a:schemeClr val="dk2"/>
                </a:solidFill>
                <a:latin typeface="Calibri"/>
              </a:defRPr>
            </a:lvl5pPr>
          </a:lstStyle>
          <a:p>
            <a:pPr marL="0" lvl="0" indent="0">
              <a:buNone/>
              <a:defRPr/>
            </a:pPr>
            <a:r>
              <a:rPr lang="es-ES"/>
              <a:t>FUSIÓN - Efectos art. 82</a:t>
            </a:r>
            <a:endParaRPr/>
          </a:p>
        </p:txBody>
      </p:sp>
      <p:sp>
        <p:nvSpPr>
          <p:cNvPr id="13315" name="2 Marcador de contenido" hidden="0"/>
          <p:cNvSpPr>
            <a:spLocks noChangeShapeType="1" noGrp="1"/>
          </p:cNvSpPr>
          <p:nvPr isPhoto="0" userDrawn="0">
            <p:ph type="obj" hasCustomPrompt="0"/>
          </p:nvPr>
        </p:nvSpPr>
        <p:spPr bwMode="auto">
          <a:xfrm>
            <a:off x="457200" y="1143000"/>
            <a:ext cx="8229600" cy="5138737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73050" indent="0" algn="l" defTabSz="9144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76000"/>
              <a:buChar char=""/>
              <a:defRPr sz="2000" b="0" i="0">
                <a:solidFill>
                  <a:schemeClr val="dk1"/>
                </a:solidFill>
                <a:latin typeface="Calibri"/>
              </a:defRPr>
            </a:lvl1pPr>
            <a:lvl2pPr marL="547687" indent="274637" algn="l" defTabSz="914400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SzPct val="76000"/>
              <a:buChar char=""/>
              <a:defRPr sz="1800" b="0" i="0">
                <a:solidFill>
                  <a:schemeClr val="dk2"/>
                </a:solidFill>
                <a:latin typeface="Calibri"/>
              </a:defRPr>
            </a:lvl2pPr>
            <a:lvl3pPr marL="822325" indent="593725" algn="l" defTabSz="914400">
              <a:lnSpc>
                <a:spcPct val="100000"/>
              </a:lnSpc>
              <a:spcBef>
                <a:spcPts val="500"/>
              </a:spcBef>
              <a:buClr>
                <a:srgbClr val="BCBCBC"/>
              </a:buClr>
              <a:buSzPct val="76000"/>
              <a:buChar char=""/>
              <a:defRPr sz="1600" b="0" i="0">
                <a:solidFill>
                  <a:schemeClr val="dk1"/>
                </a:solidFill>
                <a:latin typeface="Calibri"/>
              </a:defRPr>
            </a:lvl3pPr>
            <a:lvl4pPr marL="1096962" indent="868362" algn="l" defTabSz="914400">
              <a:lnSpc>
                <a:spcPct val="100000"/>
              </a:lnSpc>
              <a:spcBef>
                <a:spcPts val="400"/>
              </a:spcBef>
              <a:buClr>
                <a:srgbClr val="8BA2B4"/>
              </a:buClr>
              <a:buSzPct val="70000"/>
              <a:buChar char=""/>
              <a:defRPr sz="1400" b="0" i="0">
                <a:solidFill>
                  <a:schemeClr val="dk1"/>
                </a:solidFill>
                <a:latin typeface="Calibri"/>
              </a:defRPr>
            </a:lvl4pPr>
            <a:lvl5pPr marL="1371600" indent="1143000" algn="l" defTabSz="914400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70000"/>
              <a:buChar char=""/>
              <a:defRPr sz="1200" b="0" i="0">
                <a:solidFill>
                  <a:schemeClr val="dk1"/>
                </a:solidFill>
                <a:latin typeface="Calibri"/>
              </a:defRPr>
            </a:lvl5pPr>
          </a:lstStyle>
          <a:p>
            <a:pPr marL="273050" lvl="0" indent="-27305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es-AR" sz="2200" b="1" i="0" u="none">
                <a:solidFill>
                  <a:schemeClr val="dk2"/>
                </a:solidFill>
              </a:rPr>
              <a:t>Disolución de las sociedades fusionantes</a:t>
            </a:r>
            <a:r>
              <a:rPr sz="2200">
                <a:solidFill>
                  <a:schemeClr val="dk2"/>
                </a:solidFill>
              </a:rPr>
              <a:t>.</a:t>
            </a:r>
            <a:endParaRPr/>
          </a:p>
          <a:p>
            <a:pPr marL="273050" lvl="0" indent="-27305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sz="2200">
                <a:solidFill>
                  <a:schemeClr val="dk2"/>
                </a:solidFill>
              </a:rPr>
              <a:t>Constitución de </a:t>
            </a:r>
            <a:r>
              <a:rPr lang="es-AR" sz="2200" b="1" i="0" u="none">
                <a:solidFill>
                  <a:schemeClr val="dk2"/>
                </a:solidFill>
              </a:rPr>
              <a:t>una nueva sociedad o el aumento de capital </a:t>
            </a:r>
            <a:r>
              <a:rPr sz="2200">
                <a:solidFill>
                  <a:schemeClr val="dk2"/>
                </a:solidFill>
              </a:rPr>
              <a:t>de la sociedad absorbente (según sea el caso).</a:t>
            </a:r>
            <a:endParaRPr/>
          </a:p>
          <a:p>
            <a:pPr marL="273050" lvl="0" indent="-27305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sz="2200">
                <a:solidFill>
                  <a:schemeClr val="dk2"/>
                </a:solidFill>
              </a:rPr>
              <a:t>La adquisición por parte de la nueva sociedad o la incorporante de la </a:t>
            </a:r>
            <a:r>
              <a:rPr lang="es-AR" sz="2200" b="1" i="0" u="none">
                <a:solidFill>
                  <a:schemeClr val="dk2"/>
                </a:solidFill>
              </a:rPr>
              <a:t>totalidad de los derechos y obligaciones </a:t>
            </a:r>
            <a:r>
              <a:rPr sz="2200">
                <a:solidFill>
                  <a:schemeClr val="dk2"/>
                </a:solidFill>
              </a:rPr>
              <a:t>de las sociedades disueltas.</a:t>
            </a:r>
            <a:endParaRPr/>
          </a:p>
          <a:p>
            <a:pPr marL="273050" lvl="0" indent="-27305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sz="2200">
                <a:solidFill>
                  <a:schemeClr val="dk2"/>
                </a:solidFill>
              </a:rPr>
              <a:t>Quienes eran socios en las sociedades disueltas </a:t>
            </a:r>
            <a:r>
              <a:rPr lang="es-AR" sz="2200" b="1" i="0" u="none">
                <a:solidFill>
                  <a:schemeClr val="dk2"/>
                </a:solidFill>
              </a:rPr>
              <a:t>adquieren la calidad de socios en la nueva sociedad</a:t>
            </a:r>
            <a:r>
              <a:rPr lang="es-AR" sz="2200">
                <a:solidFill>
                  <a:schemeClr val="dk2"/>
                </a:solidFill>
              </a:rPr>
              <a:t> </a:t>
            </a:r>
            <a:r>
              <a:rPr lang="es-AR" sz="2200" b="1" i="0" u="none">
                <a:solidFill>
                  <a:schemeClr val="dk2"/>
                </a:solidFill>
              </a:rPr>
              <a:t>o sociedad incorporante</a:t>
            </a:r>
            <a:r>
              <a:rPr sz="2200">
                <a:solidFill>
                  <a:schemeClr val="dk2"/>
                </a:solidFill>
              </a:rPr>
              <a:t>. </a:t>
            </a:r>
            <a:endParaRPr/>
          </a:p>
          <a:p>
            <a:pPr marL="273050" lvl="0" indent="-27305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sz="2200">
                <a:solidFill>
                  <a:schemeClr val="dk2"/>
                </a:solidFill>
              </a:rPr>
              <a:t>La </a:t>
            </a:r>
            <a:r>
              <a:rPr lang="es-AR" sz="2200" b="1" i="0" u="none">
                <a:solidFill>
                  <a:schemeClr val="dk2"/>
                </a:solidFill>
              </a:rPr>
              <a:t>transferencia total de los patrimonios </a:t>
            </a:r>
            <a:r>
              <a:rPr sz="2200">
                <a:solidFill>
                  <a:schemeClr val="dk2"/>
                </a:solidFill>
              </a:rPr>
              <a:t>de las sociedades fusionantes a la sociedad fusionaria o absorbente. </a:t>
            </a:r>
            <a:endParaRPr/>
          </a:p>
          <a:p>
            <a:pPr marL="273050" lvl="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38" name="1 Título" hidden="0"/>
          <p:cNvSpPr>
            <a:spLocks noChangeShapeType="1" noGrp="1"/>
          </p:cNvSpPr>
          <p:nvPr isPhoto="0" userDrawn="0">
            <p:ph type="title" hasCustomPrompt="0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 defTabSz="914400">
              <a:lnSpc>
                <a:spcPct val="100000"/>
              </a:lnSpc>
              <a:buNone/>
              <a:defRPr sz="3200" b="0" i="0">
                <a:solidFill>
                  <a:schemeClr val="dk2"/>
                </a:solidFill>
                <a:latin typeface="Calibri"/>
              </a:defRPr>
            </a:lvl1pPr>
            <a:lvl2pPr marL="0" indent="0" algn="l" defTabSz="914400">
              <a:lnSpc>
                <a:spcPct val="100000"/>
              </a:lnSpc>
              <a:buNone/>
              <a:defRPr sz="3200" b="0" i="0">
                <a:solidFill>
                  <a:schemeClr val="dk2"/>
                </a:solidFill>
                <a:latin typeface="Calibri"/>
              </a:defRPr>
            </a:lvl2pPr>
            <a:lvl3pPr marL="0" indent="0" algn="l" defTabSz="914400">
              <a:lnSpc>
                <a:spcPct val="100000"/>
              </a:lnSpc>
              <a:buNone/>
              <a:defRPr sz="3200" b="0" i="0">
                <a:solidFill>
                  <a:schemeClr val="dk2"/>
                </a:solidFill>
                <a:latin typeface="Calibri"/>
              </a:defRPr>
            </a:lvl3pPr>
            <a:lvl4pPr marL="0" indent="0" algn="l" defTabSz="914400">
              <a:lnSpc>
                <a:spcPct val="100000"/>
              </a:lnSpc>
              <a:buNone/>
              <a:defRPr sz="3200" b="0" i="0">
                <a:solidFill>
                  <a:schemeClr val="dk2"/>
                </a:solidFill>
                <a:latin typeface="Calibri"/>
              </a:defRPr>
            </a:lvl4pPr>
            <a:lvl5pPr marL="0" indent="0" algn="l" defTabSz="914400">
              <a:lnSpc>
                <a:spcPct val="100000"/>
              </a:lnSpc>
              <a:buNone/>
              <a:defRPr sz="3200" b="0" i="0">
                <a:solidFill>
                  <a:schemeClr val="dk2"/>
                </a:solidFill>
                <a:latin typeface="Calibri"/>
              </a:defRPr>
            </a:lvl5pPr>
          </a:lstStyle>
          <a:p>
            <a:pPr marL="0" lvl="0" indent="0">
              <a:buNone/>
              <a:defRPr/>
            </a:pPr>
            <a:r>
              <a:rPr lang="es-ES"/>
              <a:t>FUSIÓN - Efectos art. 82</a:t>
            </a:r>
            <a:endParaRPr/>
          </a:p>
        </p:txBody>
      </p:sp>
      <p:pic>
        <p:nvPicPr>
          <p:cNvPr id="14339" name="3 Diagrama" hidden="0"/>
          <p:cNvPicPr>
            <a:picLocks noChangeAspect="1" noGrp="1"/>
          </p:cNvPicPr>
          <p:nvPr isPhoto="0" userDrawn="0"/>
        </p:nvPicPr>
        <p:blipFill>
          <a:blip r:embed="rId2"/>
          <a:stretch/>
        </p:blipFill>
        <p:spPr bwMode="auto">
          <a:xfrm>
            <a:off x="719137" y="1358900"/>
            <a:ext cx="7467600" cy="481647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62" name="1 Título" hidden="0"/>
          <p:cNvSpPr>
            <a:spLocks noChangeShapeType="1" noGrp="1"/>
          </p:cNvSpPr>
          <p:nvPr isPhoto="0" userDrawn="0">
            <p:ph type="title" hasCustomPrompt="0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 algn="l" defTabSz="914400">
              <a:lnSpc>
                <a:spcPct val="100000"/>
              </a:lnSpc>
              <a:buNone/>
              <a:defRPr sz="3200" b="0" i="0">
                <a:solidFill>
                  <a:schemeClr val="dk2"/>
                </a:solidFill>
                <a:latin typeface="Calibri"/>
              </a:defRPr>
            </a:lvl1pPr>
            <a:lvl2pPr marL="0" indent="0" algn="l" defTabSz="914400">
              <a:lnSpc>
                <a:spcPct val="100000"/>
              </a:lnSpc>
              <a:buNone/>
              <a:defRPr sz="3200" b="0" i="0">
                <a:solidFill>
                  <a:schemeClr val="dk2"/>
                </a:solidFill>
                <a:latin typeface="Calibri"/>
              </a:defRPr>
            </a:lvl2pPr>
            <a:lvl3pPr marL="0" indent="0" algn="l" defTabSz="914400">
              <a:lnSpc>
                <a:spcPct val="100000"/>
              </a:lnSpc>
              <a:buNone/>
              <a:defRPr sz="3200" b="0" i="0">
                <a:solidFill>
                  <a:schemeClr val="dk2"/>
                </a:solidFill>
                <a:latin typeface="Calibri"/>
              </a:defRPr>
            </a:lvl3pPr>
            <a:lvl4pPr marL="0" indent="0" algn="l" defTabSz="914400">
              <a:lnSpc>
                <a:spcPct val="100000"/>
              </a:lnSpc>
              <a:buNone/>
              <a:defRPr sz="3200" b="0" i="0">
                <a:solidFill>
                  <a:schemeClr val="dk2"/>
                </a:solidFill>
                <a:latin typeface="Calibri"/>
              </a:defRPr>
            </a:lvl4pPr>
            <a:lvl5pPr marL="0" indent="0" algn="l" defTabSz="914400">
              <a:lnSpc>
                <a:spcPct val="100000"/>
              </a:lnSpc>
              <a:buNone/>
              <a:defRPr sz="3200" b="0" i="0">
                <a:solidFill>
                  <a:schemeClr val="dk2"/>
                </a:solidFill>
                <a:latin typeface="Calibri"/>
              </a:defRPr>
            </a:lvl5pPr>
          </a:lstStyle>
          <a:p>
            <a:pPr marL="0" lvl="0" indent="0">
              <a:buNone/>
              <a:defRPr/>
            </a:pPr>
            <a:r>
              <a:rPr lang="es-ES"/>
              <a:t>FUSIÓN - Requisitos art. 83</a:t>
            </a:r>
            <a:endParaRPr/>
          </a:p>
        </p:txBody>
      </p:sp>
      <p:pic>
        <p:nvPicPr>
          <p:cNvPr id="15363" name="3 Marcador de contenido" hidden="0"/>
          <p:cNvPicPr>
            <a:picLocks noChangeAspect="1" noGrp="1"/>
          </p:cNvPicPr>
          <p:nvPr isPhoto="0" userDrawn="0">
            <p:ph type="obj" hasCustomPrompt="0"/>
          </p:nvPr>
        </p:nvPicPr>
        <p:blipFill>
          <a:blip r:embed="rId2"/>
          <a:stretch/>
        </p:blipFill>
        <p:spPr bwMode="auto">
          <a:xfrm>
            <a:off x="1116012" y="1195387"/>
            <a:ext cx="7169150" cy="53768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386" name="4 Grupo" hidden="0"/>
          <p:cNvPicPr>
            <a:picLocks noChangeAspect="1" noGrp="1"/>
          </p:cNvPicPr>
          <p:nvPr isPhoto="0" userDrawn="0"/>
        </p:nvPicPr>
        <p:blipFill>
          <a:blip r:embed="rId2"/>
          <a:stretch/>
        </p:blipFill>
        <p:spPr bwMode="auto">
          <a:xfrm>
            <a:off x="433387" y="188912"/>
            <a:ext cx="7345362" cy="920750"/>
          </a:xfrm>
          <a:prstGeom prst="rect">
            <a:avLst/>
          </a:prstGeom>
          <a:noFill/>
        </p:spPr>
      </p:pic>
      <p:pic>
        <p:nvPicPr>
          <p:cNvPr id="16387" name="8 Diagrama" hidden="0"/>
          <p:cNvPicPr>
            <a:picLocks noChangeAspect="1" noGrp="1"/>
          </p:cNvPicPr>
          <p:nvPr isPhoto="0" userDrawn="0"/>
        </p:nvPicPr>
        <p:blipFill>
          <a:blip r:embed="rId3"/>
          <a:stretch/>
        </p:blipFill>
        <p:spPr bwMode="auto">
          <a:xfrm>
            <a:off x="517524" y="1073149"/>
            <a:ext cx="8377237" cy="537051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10" name="2 Marcador de contenido" hidden="0"/>
          <p:cNvSpPr>
            <a:spLocks noChangeShapeType="1" noGrp="1"/>
          </p:cNvSpPr>
          <p:nvPr isPhoto="0" userDrawn="0">
            <p:ph type="obj" hasCustomPrompt="0"/>
          </p:nvPr>
        </p:nvSpPr>
        <p:spPr bwMode="auto">
          <a:xfrm>
            <a:off x="457200" y="1412875"/>
            <a:ext cx="8229600" cy="493712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73050" indent="0" algn="l" defTabSz="9144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76000"/>
              <a:buChar char=""/>
              <a:defRPr sz="2000" b="0" i="0">
                <a:solidFill>
                  <a:schemeClr val="dk1"/>
                </a:solidFill>
                <a:latin typeface="Calibri"/>
              </a:defRPr>
            </a:lvl1pPr>
            <a:lvl2pPr marL="547687" indent="274637" algn="l" defTabSz="914400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SzPct val="76000"/>
              <a:buChar char=""/>
              <a:defRPr sz="1800" b="0" i="0">
                <a:solidFill>
                  <a:schemeClr val="dk2"/>
                </a:solidFill>
                <a:latin typeface="Calibri"/>
              </a:defRPr>
            </a:lvl2pPr>
            <a:lvl3pPr marL="822325" indent="593725" algn="l" defTabSz="914400">
              <a:lnSpc>
                <a:spcPct val="100000"/>
              </a:lnSpc>
              <a:spcBef>
                <a:spcPts val="500"/>
              </a:spcBef>
              <a:buClr>
                <a:srgbClr val="BCBCBC"/>
              </a:buClr>
              <a:buSzPct val="76000"/>
              <a:buChar char=""/>
              <a:defRPr sz="1600" b="0" i="0">
                <a:solidFill>
                  <a:schemeClr val="dk1"/>
                </a:solidFill>
                <a:latin typeface="Calibri"/>
              </a:defRPr>
            </a:lvl3pPr>
            <a:lvl4pPr marL="1096962" indent="868362" algn="l" defTabSz="914400">
              <a:lnSpc>
                <a:spcPct val="100000"/>
              </a:lnSpc>
              <a:spcBef>
                <a:spcPts val="400"/>
              </a:spcBef>
              <a:buClr>
                <a:srgbClr val="8BA2B4"/>
              </a:buClr>
              <a:buSzPct val="70000"/>
              <a:buChar char=""/>
              <a:defRPr sz="1400" b="0" i="0">
                <a:solidFill>
                  <a:schemeClr val="dk1"/>
                </a:solidFill>
                <a:latin typeface="Calibri"/>
              </a:defRPr>
            </a:lvl4pPr>
            <a:lvl5pPr marL="1371600" indent="1143000" algn="l" defTabSz="914400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70000"/>
              <a:buChar char=""/>
              <a:defRPr sz="1200" b="0" i="0">
                <a:solidFill>
                  <a:schemeClr val="dk1"/>
                </a:solidFill>
                <a:latin typeface="Calibri"/>
              </a:defRPr>
            </a:lvl5pPr>
          </a:lstStyle>
          <a:p>
            <a:pPr marL="273050" lvl="0" indent="-273050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sz="2600"/>
              <a:t>Expresados a la misma fecha</a:t>
            </a:r>
            <a:endParaRPr/>
          </a:p>
          <a:p>
            <a:pPr marL="273050" lvl="0" indent="-273050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sz="2600"/>
              <a:t>Confeccionados “sobre bases homogéneas y criterios de valuación idéntico” </a:t>
            </a:r>
            <a:r>
              <a:rPr lang="es-AR" sz="2600"/>
              <a:t> </a:t>
            </a:r>
            <a:r>
              <a:rPr sz="2600"/>
              <a:t>ningún socio debe sufrir perjuicio por una determinación equivocada de la relación de cambio.</a:t>
            </a:r>
            <a:endParaRPr/>
          </a:p>
          <a:p>
            <a:pPr marL="273050" lvl="0" indent="-273050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sz="2600"/>
              <a:t>Deberá contar con dictamen de auditor y del órgano de fiscalización.</a:t>
            </a:r>
            <a:endParaRPr/>
          </a:p>
          <a:p>
            <a:pPr marL="273050" lvl="0" indent="-273050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sz="2600"/>
              <a:t>Plazo: desde la fecha de los balances a la fecha del compromiso previo de fusión: 3 meses. </a:t>
            </a:r>
            <a:endParaRPr/>
          </a:p>
          <a:p>
            <a:pPr marL="273050" lvl="0" indent="-273050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sz="2600"/>
              <a:t>Se completan con el BALANCE CONSOLIDADO DE FUSIÓN, que al igual que los balances especiales se transcribe en los libros de cada una de las sociedades.</a:t>
            </a:r>
            <a:endParaRPr/>
          </a:p>
          <a:p>
            <a:pPr marL="273050" lvl="0" indent="-27305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endParaRPr/>
          </a:p>
        </p:txBody>
      </p:sp>
      <p:grpSp>
        <p:nvGrpSpPr>
          <p:cNvPr id="17411" name="3 Grupo" hidden="0"/>
          <p:cNvGrpSpPr/>
          <p:nvPr isPhoto="0" userDrawn="0"/>
        </p:nvGrpSpPr>
        <p:grpSpPr bwMode="auto">
          <a:xfrm>
            <a:off x="428625" y="266700"/>
            <a:ext cx="8286750" cy="804862"/>
            <a:chOff x="0" y="837619"/>
            <a:chExt cx="8286808" cy="805455"/>
          </a:xfrm>
        </p:grpSpPr>
        <p:sp>
          <p:nvSpPr>
            <p:cNvPr id="17412" name="4 Rectángulo redondeado" hidden="0"/>
            <p:cNvSpPr>
              <a:spLocks noChangeShapeType="1"/>
            </p:cNvSpPr>
            <p:nvPr isPhoto="0" userDrawn="0"/>
          </p:nvSpPr>
          <p:spPr bwMode="auto">
            <a:xfrm>
              <a:off x="0" y="837619"/>
              <a:ext cx="8286808" cy="805455"/>
            </a:xfrm>
            <a:prstGeom prst="roundRect">
              <a:avLst>
                <a:gd name="adj" fmla="val 16667"/>
              </a:avLst>
            </a:prstGeom>
            <a:solidFill>
              <a:srgbClr val="DFF0F5"/>
            </a:solidFill>
            <a:ln w="19050">
              <a:solidFill>
                <a:srgbClr val="D99C00"/>
              </a:solidFill>
              <a:round/>
              <a:headEnd/>
              <a:tailEnd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/>
            </a:p>
          </p:txBody>
        </p:sp>
        <p:sp>
          <p:nvSpPr>
            <p:cNvPr id="17413" name="5 Rectángulo" hidden="0"/>
            <p:cNvSpPr>
              <a:spLocks noChangeShapeType="1"/>
            </p:cNvSpPr>
            <p:nvPr isPhoto="0" userDrawn="0"/>
          </p:nvSpPr>
          <p:spPr bwMode="auto">
            <a:xfrm>
              <a:off x="39687" y="877336"/>
              <a:ext cx="8207432" cy="726021"/>
            </a:xfrm>
            <a:prstGeom prst="rect">
              <a:avLst/>
            </a:prstGeom>
            <a:noFill/>
          </p:spPr>
          <p:txBody>
            <a:bodyPr lIns="68580" tIns="68580" rIns="68580" bIns="68580" anchor="ctr" anchorCtr="0"/>
            <a:lstStyle>
              <a:lvl1pPr marL="0" indent="0" algn="l" defTabSz="800100">
                <a:lnSpc>
                  <a:spcPct val="100000"/>
                </a:lnSpc>
                <a:buNone/>
                <a:defRPr lang="es-ES" sz="1800" b="0" i="0">
                  <a:solidFill>
                    <a:schemeClr val="dk1"/>
                  </a:solidFill>
                  <a:latin typeface="Arial"/>
                  <a:ea typeface="Arial"/>
                </a:defRPr>
              </a:lvl1pPr>
              <a:lvl2pPr marL="457200" indent="0" algn="l" defTabSz="800100">
                <a:lnSpc>
                  <a:spcPct val="100000"/>
                </a:lnSpc>
                <a:buNone/>
                <a:defRPr lang="es-ES" sz="1800" b="0" i="0">
                  <a:solidFill>
                    <a:schemeClr val="dk1"/>
                  </a:solidFill>
                  <a:latin typeface="Arial"/>
                  <a:ea typeface="Arial"/>
                </a:defRPr>
              </a:lvl2pPr>
              <a:lvl3pPr marL="914400" indent="0" algn="l" defTabSz="800100">
                <a:lnSpc>
                  <a:spcPct val="100000"/>
                </a:lnSpc>
                <a:buNone/>
                <a:defRPr lang="es-ES" sz="1800" b="0" i="0">
                  <a:solidFill>
                    <a:schemeClr val="dk1"/>
                  </a:solidFill>
                  <a:latin typeface="Arial"/>
                  <a:ea typeface="Arial"/>
                </a:defRPr>
              </a:lvl3pPr>
              <a:lvl4pPr marL="1371600" indent="0" algn="l" defTabSz="800100">
                <a:lnSpc>
                  <a:spcPct val="100000"/>
                </a:lnSpc>
                <a:buNone/>
                <a:defRPr lang="es-ES" sz="1800" b="0" i="0">
                  <a:solidFill>
                    <a:schemeClr val="dk1"/>
                  </a:solidFill>
                  <a:latin typeface="Arial"/>
                  <a:ea typeface="Arial"/>
                </a:defRPr>
              </a:lvl4pPr>
              <a:lvl5pPr marL="1828800" indent="0" algn="l" defTabSz="800100">
                <a:lnSpc>
                  <a:spcPct val="100000"/>
                </a:lnSpc>
                <a:buNone/>
                <a:defRPr lang="es-ES" sz="1800" b="0" i="0">
                  <a:solidFill>
                    <a:schemeClr val="dk1"/>
                  </a:solidFill>
                  <a:latin typeface="Arial"/>
                  <a:ea typeface="Arial"/>
                </a:defRPr>
              </a:lvl5pPr>
              <a:lvl6pPr defTabSz="800100">
                <a:defRPr lang="es-ES" sz="1800"/>
              </a:lvl6pPr>
              <a:lvl7pPr defTabSz="800100">
                <a:defRPr lang="es-ES" sz="1800"/>
              </a:lvl7pPr>
              <a:lvl8pPr defTabSz="800100">
                <a:defRPr lang="es-ES" sz="1800"/>
              </a:lvl8pPr>
              <a:lvl9pPr defTabSz="800100">
                <a:defRPr lang="es-ES" sz="1800"/>
              </a:lvl9pPr>
            </a:lstStyle>
            <a:p>
              <a:pPr lvl="0" algn="just" defTabSz="800100">
                <a:defRPr/>
              </a:pPr>
              <a:r>
                <a:rPr lang="es-AR" sz="2400" b="1" i="0" u="none">
                  <a:solidFill>
                    <a:schemeClr val="dk2"/>
                  </a:solidFill>
                  <a:latin typeface="Calibri"/>
                </a:rPr>
                <a:t>Balances especiales de fusión de cada sociedad</a:t>
              </a: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jpg"/></Relationships>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rigen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rigen">
      <a:fillStyleLst>
        <a:solidFill>
          <a:schemeClr val="phClr"/>
        </a:solidFill>
        <a:gradFill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algn="tl" flip="x" sx="35000" sy="40000" tx="0" ty="0"/>
        </a:blip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rigen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rigen">
      <a:fillStyleLst>
        <a:solidFill>
          <a:schemeClr val="phClr"/>
        </a:solidFill>
        <a:gradFill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algn="tl" flip="x" sx="35000" sy="40000" tx="0" ty="0"/>
        </a:blip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ONLYOFFICE/7.0.0.127</Application>
  <DocSecurity>0</DocSecurity>
  <PresentationFormat>On-screen Show (4:3)</PresentationFormat>
  <Paragraphs>0</Paragraphs>
  <Slides>41</Slides>
  <Notes>41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/>
  <cp:keywords/>
  <dc:description/>
  <dc:identifier/>
  <dc:language/>
  <cp:lastModifiedBy/>
  <cp:revision>2</cp:revision>
  <dcterms:modified xsi:type="dcterms:W3CDTF">2022-05-24T20:27:19Z</dcterms:modified>
  <cp:category/>
  <cp:contentStatus/>
  <cp:version/>
</cp:coreProperties>
</file>