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52.xml" ContentType="application/vnd.openxmlformats-officedocument.presentationml.slide+xml"/>
  <Override PartName="/ppt/slides/slide50.xml" ContentType="application/vnd.openxmlformats-officedocument.presentationml.slide+xml"/>
  <Override PartName="/ppt/slides/slide45.xml" ContentType="application/vnd.openxmlformats-officedocument.presentationml.slide+xml"/>
  <Override PartName="/ppt/notesSlides/notesSlide9.xml" ContentType="application/vnd.openxmlformats-officedocument.presentationml.notesSlide+xml"/>
  <Override PartName="/ppt/slides/slide43.xml" ContentType="application/vnd.openxmlformats-officedocument.presentationml.slide+xml"/>
  <Override PartName="/ppt/slides/slide46.xml" ContentType="application/vnd.openxmlformats-officedocument.presentationml.slide+xml"/>
  <Override PartName="/ppt/slides/slide37.xml" ContentType="application/vnd.openxmlformats-officedocument.presentationml.slide+xml"/>
  <Override PartName="/ppt/slides/slide51.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42.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44.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48.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Masters/slideMaster2.xml" ContentType="application/vnd.openxmlformats-officedocument.presentationml.slideMaster+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slides/slide47.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40.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tableStyles.xml" ContentType="application/vnd.openxmlformats-officedocument.presentationml.tableStyles+xml"/>
  <Override PartName="/ppt/theme/theme1.xml" ContentType="application/vnd.openxmlformats-officedocument.theme+xml"/>
  <Override PartName="/ppt/slides/slide28.xml" ContentType="application/vnd.openxmlformats-officedocument.presentationml.slide+xml"/>
  <Override PartName="/ppt/slideLayouts/slideLayout1.xml" ContentType="application/vnd.openxmlformats-officedocument.presentationml.slideLayout+xml"/>
  <Override PartName="/ppt/slides/slide4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viewProps.xml" ContentType="application/vnd.openxmlformats-officedocument.presentationml.viewProps+xml"/>
  <Override PartName="/ppt/slides/slide49.xml" ContentType="application/vnd.openxmlformats-officedocument.presentationml.slide+xml"/>
  <Override PartName="/ppt/presProps.xml" ContentType="application/vnd.openxmlformats-officedocument.presentationml.presProps+xml"/>
  <Override PartName="/ppt/slides/slide38.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slideMasters/slideMaster3.xml" ContentType="application/vnd.openxmlformats-officedocument.presentationml.slideMaster+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saveSubsetFonts="1" strictFirstAndLastChars="0">
  <p:sldMasterIdLst>
    <p:sldMasterId id="2147483648" r:id="rId1"/>
    <p:sldMasterId id="2147483650" r:id="rId2"/>
    <p:sldMasterId id="2147483652" r:id="rId3"/>
  </p:sldMasterIdLst>
  <p:notesMasterIdLst>
    <p:notesMasterId r:id="rId60"/>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Lst>
  <p:sldSz cx="9144000" cy="6858000" type="screen4x3"/>
  <p:notesSz cx="9144000" cy="6858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theme" Target="theme/theme1.xml"/><Relationship Id="rId5" Type="http://schemas.openxmlformats.org/officeDocument/2006/relationships/theme" Target="theme/theme2.xml"/><Relationship Id="rId6" Type="http://schemas.openxmlformats.org/officeDocument/2006/relationships/theme" Target="theme/theme3.xml"/><Relationship Id="rId7" Type="http://schemas.openxmlformats.org/officeDocument/2006/relationships/theme" Target="theme/theme4.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notesMaster" Target="notesMasters/notesMaster1.xml"/><Relationship Id="rId61" Type="http://schemas.openxmlformats.org/officeDocument/2006/relationships/presProps" Target="presProps.xml" /><Relationship Id="rId62" Type="http://schemas.openxmlformats.org/officeDocument/2006/relationships/tableStyles" Target="tableStyles.xml" /><Relationship Id="rId63"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Pr shadeToTitle="0">
        <a:solidFill>
          <a:srgbClr val="000000"/>
        </a:solidFill>
      </p:bgPr>
    </p:bg>
    <p:spTree>
      <p:nvGrpSpPr>
        <p:cNvPr id="1" name="" hidden="0"/>
        <p:cNvGrpSpPr/>
        <p:nvPr isPhoto="0" userDrawn="0"/>
      </p:nvGrpSpPr>
      <p:grpSpPr bwMode="auto">
        <a:xfrm>
          <a:off x="0" y="0"/>
          <a:ext cx="0" cy="0"/>
          <a:chOff x="0" y="0"/>
          <a:chExt cx="0" cy="0"/>
        </a:xfrm>
      </p:grpSpPr>
      <p:sp>
        <p:nvSpPr>
          <p:cNvPr id="3" name="Google Shape;3;n" hidden="0"/>
          <p:cNvSpPr txBox="1">
            <a:spLocks noGrp="1"/>
          </p:cNvSpPr>
          <p:nvPr isPhoto="0" userDrawn="0">
            <p:ph type="hdr" idx="2" hasCustomPrompt="0"/>
          </p:nvPr>
        </p:nvSpPr>
        <p:spPr bwMode="auto">
          <a:xfrm>
            <a:off x="0" y="0"/>
            <a:ext cx="2971800" cy="457200"/>
          </a:xfrm>
          <a:prstGeom prst="rect">
            <a:avLst/>
          </a:prstGeom>
          <a:noFill/>
          <a:ln>
            <a:noFill/>
          </a:ln>
        </p:spPr>
        <p:txBody>
          <a:bodyPr spcFirstLastPara="1" wrap="square" lIns="91425" tIns="45700" rIns="91425" bIns="45700" anchor="t" anchorCtr="0">
            <a:noAutofit/>
          </a:bodyPr>
          <a:lstStyle>
            <a:lvl1pPr marR="0" lvl="0" algn="l">
              <a:lnSpc>
                <a:spcPct val="100000"/>
              </a:lnSpc>
              <a:spcBef>
                <a:spcPts val="0"/>
              </a:spcBef>
              <a:spcAft>
                <a:spcPts val="0"/>
              </a:spcAft>
              <a:buSzPts val="1400"/>
              <a:buNone/>
              <a:defRPr sz="1800" b="0" i="0" u="none" strike="noStrike" cap="none">
                <a:solidFill>
                  <a:srgbClr val="000000"/>
                </a:solidFill>
                <a:latin typeface="Arial"/>
                <a:ea typeface="Arial"/>
                <a:cs typeface="Arial"/>
              </a:defRPr>
            </a:lvl1pPr>
            <a:lvl2pPr marR="0" lvl="1" algn="l">
              <a:lnSpc>
                <a:spcPct val="100000"/>
              </a:lnSpc>
              <a:spcBef>
                <a:spcPts val="0"/>
              </a:spcBef>
              <a:spcAft>
                <a:spcPts val="0"/>
              </a:spcAft>
              <a:buSzPts val="1400"/>
              <a:buNone/>
              <a:defRPr sz="1800" b="0" i="0" u="none" strike="noStrike" cap="none">
                <a:solidFill>
                  <a:srgbClr val="000000"/>
                </a:solidFill>
                <a:latin typeface="Arial"/>
                <a:ea typeface="Arial"/>
                <a:cs typeface="Arial"/>
              </a:defRPr>
            </a:lvl2pPr>
            <a:lvl3pPr marR="0" lvl="2" algn="l">
              <a:lnSpc>
                <a:spcPct val="100000"/>
              </a:lnSpc>
              <a:spcBef>
                <a:spcPts val="0"/>
              </a:spcBef>
              <a:spcAft>
                <a:spcPts val="0"/>
              </a:spcAft>
              <a:buSzPts val="1400"/>
              <a:buNone/>
              <a:defRPr sz="1800" b="0" i="0" u="none" strike="noStrike" cap="none">
                <a:solidFill>
                  <a:srgbClr val="000000"/>
                </a:solidFill>
                <a:latin typeface="Arial"/>
                <a:ea typeface="Arial"/>
                <a:cs typeface="Arial"/>
              </a:defRPr>
            </a:lvl3pPr>
            <a:lvl4pPr marR="0" lvl="3" algn="l">
              <a:lnSpc>
                <a:spcPct val="100000"/>
              </a:lnSpc>
              <a:spcBef>
                <a:spcPts val="0"/>
              </a:spcBef>
              <a:spcAft>
                <a:spcPts val="0"/>
              </a:spcAft>
              <a:buSzPts val="1400"/>
              <a:buNone/>
              <a:defRPr sz="1800" b="0" i="0" u="none" strike="noStrike" cap="none">
                <a:solidFill>
                  <a:srgbClr val="000000"/>
                </a:solidFill>
                <a:latin typeface="Arial"/>
                <a:ea typeface="Arial"/>
                <a:cs typeface="Arial"/>
              </a:defRPr>
            </a:lvl4pPr>
            <a:lvl5pPr marR="0" lvl="4" algn="l">
              <a:lnSpc>
                <a:spcPct val="100000"/>
              </a:lnSpc>
              <a:spcBef>
                <a:spcPts val="0"/>
              </a:spcBef>
              <a:spcAft>
                <a:spcPts val="0"/>
              </a:spcAft>
              <a:buSzPts val="1400"/>
              <a:buNone/>
              <a:defRPr sz="1800" b="0" i="0" u="none" strike="noStrike" cap="none">
                <a:solidFill>
                  <a:srgbClr val="000000"/>
                </a:solidFill>
                <a:latin typeface="Arial"/>
                <a:ea typeface="Arial"/>
                <a:cs typeface="Arial"/>
              </a:defRPr>
            </a:lvl5pPr>
            <a:lvl6pPr marR="0" lvl="5" algn="l">
              <a:lnSpc>
                <a:spcPct val="100000"/>
              </a:lnSpc>
              <a:spcBef>
                <a:spcPts val="0"/>
              </a:spcBef>
              <a:spcAft>
                <a:spcPts val="0"/>
              </a:spcAft>
              <a:buSzPts val="1400"/>
              <a:buNone/>
              <a:defRPr sz="1800" b="0" i="0" u="none" strike="noStrike" cap="none">
                <a:solidFill>
                  <a:srgbClr val="000000"/>
                </a:solidFill>
                <a:latin typeface="Arial"/>
                <a:ea typeface="Arial"/>
                <a:cs typeface="Arial"/>
              </a:defRPr>
            </a:lvl6pPr>
            <a:lvl7pPr marR="0" lvl="6" algn="l">
              <a:lnSpc>
                <a:spcPct val="100000"/>
              </a:lnSpc>
              <a:spcBef>
                <a:spcPts val="0"/>
              </a:spcBef>
              <a:spcAft>
                <a:spcPts val="0"/>
              </a:spcAft>
              <a:buSzPts val="1400"/>
              <a:buNone/>
              <a:defRPr sz="1800" b="0" i="0" u="none" strike="noStrike" cap="none">
                <a:solidFill>
                  <a:srgbClr val="000000"/>
                </a:solidFill>
                <a:latin typeface="Arial"/>
                <a:ea typeface="Arial"/>
                <a:cs typeface="Arial"/>
              </a:defRPr>
            </a:lvl7pPr>
            <a:lvl8pPr marR="0" lvl="7" algn="l">
              <a:lnSpc>
                <a:spcPct val="100000"/>
              </a:lnSpc>
              <a:spcBef>
                <a:spcPts val="0"/>
              </a:spcBef>
              <a:spcAft>
                <a:spcPts val="0"/>
              </a:spcAft>
              <a:buSzPts val="1400"/>
              <a:buNone/>
              <a:defRPr sz="1800" b="0" i="0" u="none" strike="noStrike" cap="none">
                <a:solidFill>
                  <a:srgbClr val="000000"/>
                </a:solidFill>
                <a:latin typeface="Arial"/>
                <a:ea typeface="Arial"/>
                <a:cs typeface="Arial"/>
              </a:defRPr>
            </a:lvl8pPr>
            <a:lvl9pPr marR="0" lvl="8" algn="l">
              <a:lnSpc>
                <a:spcPct val="100000"/>
              </a:lnSpc>
              <a:spcBef>
                <a:spcPts val="0"/>
              </a:spcBef>
              <a:spcAft>
                <a:spcPts val="0"/>
              </a:spcAft>
              <a:buSzPts val="1400"/>
              <a:buNone/>
              <a:defRPr sz="1800" b="0" i="0" u="none" strike="noStrike" cap="none">
                <a:solidFill>
                  <a:srgbClr val="000000"/>
                </a:solidFill>
                <a:latin typeface="Arial"/>
                <a:ea typeface="Arial"/>
                <a:cs typeface="Arial"/>
              </a:defRPr>
            </a:lvl9pPr>
          </a:lstStyle>
          <a:p>
            <a:pPr>
              <a:defRPr/>
            </a:pPr>
            <a:endParaRPr/>
          </a:p>
        </p:txBody>
      </p:sp>
      <p:sp>
        <p:nvSpPr>
          <p:cNvPr id="4" name="Google Shape;4;n" hidden="0"/>
          <p:cNvSpPr txBox="1">
            <a:spLocks noGrp="1"/>
          </p:cNvSpPr>
          <p:nvPr isPhoto="0" userDrawn="0">
            <p:ph type="dt" idx="10" hasCustomPrompt="0"/>
          </p:nvPr>
        </p:nvSpPr>
        <p:spPr bwMode="auto">
          <a:xfrm>
            <a:off x="3884612" y="0"/>
            <a:ext cx="2971800" cy="457200"/>
          </a:xfrm>
          <a:prstGeom prst="rect">
            <a:avLst/>
          </a:prstGeom>
          <a:noFill/>
          <a:ln>
            <a:noFill/>
          </a:ln>
        </p:spPr>
        <p:txBody>
          <a:bodyPr spcFirstLastPara="1" wrap="square" lIns="91425" tIns="45700" rIns="91425" bIns="45700" anchor="t" anchorCtr="0">
            <a:noAutofit/>
          </a:bodyPr>
          <a:lstStyle>
            <a:lvl1pPr marR="0" lvl="0" algn="r">
              <a:lnSpc>
                <a:spcPct val="100000"/>
              </a:lnSpc>
              <a:spcBef>
                <a:spcPts val="0"/>
              </a:spcBef>
              <a:spcAft>
                <a:spcPts val="0"/>
              </a:spcAft>
              <a:buSzPts val="1400"/>
              <a:buNone/>
              <a:defRPr sz="1200" b="0" i="0" u="none" strike="noStrike" cap="none">
                <a:solidFill>
                  <a:srgbClr val="000000"/>
                </a:solidFill>
                <a:latin typeface="Arial"/>
                <a:ea typeface="Arial"/>
                <a:cs typeface="Arial"/>
              </a:defRPr>
            </a:lvl1pPr>
            <a:lvl2pPr marR="0" lvl="1" algn="l">
              <a:lnSpc>
                <a:spcPct val="100000"/>
              </a:lnSpc>
              <a:spcBef>
                <a:spcPts val="0"/>
              </a:spcBef>
              <a:spcAft>
                <a:spcPts val="0"/>
              </a:spcAft>
              <a:buSzPts val="1400"/>
              <a:buNone/>
              <a:defRPr sz="1800" b="0" i="0" u="none" strike="noStrike" cap="none">
                <a:solidFill>
                  <a:srgbClr val="000000"/>
                </a:solidFill>
                <a:latin typeface="Arial"/>
                <a:ea typeface="Arial"/>
                <a:cs typeface="Arial"/>
              </a:defRPr>
            </a:lvl2pPr>
            <a:lvl3pPr marR="0" lvl="2" algn="l">
              <a:lnSpc>
                <a:spcPct val="100000"/>
              </a:lnSpc>
              <a:spcBef>
                <a:spcPts val="0"/>
              </a:spcBef>
              <a:spcAft>
                <a:spcPts val="0"/>
              </a:spcAft>
              <a:buSzPts val="1400"/>
              <a:buNone/>
              <a:defRPr sz="1800" b="0" i="0" u="none" strike="noStrike" cap="none">
                <a:solidFill>
                  <a:srgbClr val="000000"/>
                </a:solidFill>
                <a:latin typeface="Arial"/>
                <a:ea typeface="Arial"/>
                <a:cs typeface="Arial"/>
              </a:defRPr>
            </a:lvl3pPr>
            <a:lvl4pPr marR="0" lvl="3" algn="l">
              <a:lnSpc>
                <a:spcPct val="100000"/>
              </a:lnSpc>
              <a:spcBef>
                <a:spcPts val="0"/>
              </a:spcBef>
              <a:spcAft>
                <a:spcPts val="0"/>
              </a:spcAft>
              <a:buSzPts val="1400"/>
              <a:buNone/>
              <a:defRPr sz="1800" b="0" i="0" u="none" strike="noStrike" cap="none">
                <a:solidFill>
                  <a:srgbClr val="000000"/>
                </a:solidFill>
                <a:latin typeface="Arial"/>
                <a:ea typeface="Arial"/>
                <a:cs typeface="Arial"/>
              </a:defRPr>
            </a:lvl4pPr>
            <a:lvl5pPr marR="0" lvl="4" algn="l">
              <a:lnSpc>
                <a:spcPct val="100000"/>
              </a:lnSpc>
              <a:spcBef>
                <a:spcPts val="0"/>
              </a:spcBef>
              <a:spcAft>
                <a:spcPts val="0"/>
              </a:spcAft>
              <a:buSzPts val="1400"/>
              <a:buNone/>
              <a:defRPr sz="1800" b="0" i="0" u="none" strike="noStrike" cap="none">
                <a:solidFill>
                  <a:srgbClr val="000000"/>
                </a:solidFill>
                <a:latin typeface="Arial"/>
                <a:ea typeface="Arial"/>
                <a:cs typeface="Arial"/>
              </a:defRPr>
            </a:lvl5pPr>
            <a:lvl6pPr marR="0" lvl="5" algn="l">
              <a:lnSpc>
                <a:spcPct val="100000"/>
              </a:lnSpc>
              <a:spcBef>
                <a:spcPts val="0"/>
              </a:spcBef>
              <a:spcAft>
                <a:spcPts val="0"/>
              </a:spcAft>
              <a:buSzPts val="1400"/>
              <a:buNone/>
              <a:defRPr sz="1800" b="0" i="0" u="none" strike="noStrike" cap="none">
                <a:solidFill>
                  <a:srgbClr val="000000"/>
                </a:solidFill>
                <a:latin typeface="Arial"/>
                <a:ea typeface="Arial"/>
                <a:cs typeface="Arial"/>
              </a:defRPr>
            </a:lvl6pPr>
            <a:lvl7pPr marR="0" lvl="6" algn="l">
              <a:lnSpc>
                <a:spcPct val="100000"/>
              </a:lnSpc>
              <a:spcBef>
                <a:spcPts val="0"/>
              </a:spcBef>
              <a:spcAft>
                <a:spcPts val="0"/>
              </a:spcAft>
              <a:buSzPts val="1400"/>
              <a:buNone/>
              <a:defRPr sz="1800" b="0" i="0" u="none" strike="noStrike" cap="none">
                <a:solidFill>
                  <a:srgbClr val="000000"/>
                </a:solidFill>
                <a:latin typeface="Arial"/>
                <a:ea typeface="Arial"/>
                <a:cs typeface="Arial"/>
              </a:defRPr>
            </a:lvl7pPr>
            <a:lvl8pPr marR="0" lvl="7" algn="l">
              <a:lnSpc>
                <a:spcPct val="100000"/>
              </a:lnSpc>
              <a:spcBef>
                <a:spcPts val="0"/>
              </a:spcBef>
              <a:spcAft>
                <a:spcPts val="0"/>
              </a:spcAft>
              <a:buSzPts val="1400"/>
              <a:buNone/>
              <a:defRPr sz="1800" b="0" i="0" u="none" strike="noStrike" cap="none">
                <a:solidFill>
                  <a:srgbClr val="000000"/>
                </a:solidFill>
                <a:latin typeface="Arial"/>
                <a:ea typeface="Arial"/>
                <a:cs typeface="Arial"/>
              </a:defRPr>
            </a:lvl8pPr>
            <a:lvl9pPr marR="0" lvl="8" algn="l">
              <a:lnSpc>
                <a:spcPct val="100000"/>
              </a:lnSpc>
              <a:spcBef>
                <a:spcPts val="0"/>
              </a:spcBef>
              <a:spcAft>
                <a:spcPts val="0"/>
              </a:spcAft>
              <a:buSzPts val="1400"/>
              <a:buNone/>
              <a:defRPr sz="1800" b="0" i="0" u="none" strike="noStrike" cap="none">
                <a:solidFill>
                  <a:srgbClr val="000000"/>
                </a:solidFill>
                <a:latin typeface="Arial"/>
                <a:ea typeface="Arial"/>
                <a:cs typeface="Arial"/>
              </a:defRPr>
            </a:lvl9pPr>
          </a:lstStyle>
          <a:p>
            <a:pPr>
              <a:defRPr/>
            </a:pPr>
            <a:endParaRPr/>
          </a:p>
        </p:txBody>
      </p:sp>
      <p:sp>
        <p:nvSpPr>
          <p:cNvPr id="5" name="Google Shape;5;n" hidden="0"/>
          <p:cNvSpPr>
            <a:spLocks noChangeAspect="1" noGrp="1" noRot="1"/>
          </p:cNvSpPr>
          <p:nvPr isPhoto="0" userDrawn="0">
            <p:ph type="sldImg" idx="3" hasCustomPrompt="0"/>
          </p:nvPr>
        </p:nvSpPr>
        <p:spPr bwMode="auto">
          <a:xfrm>
            <a:off x="1143000" y="685800"/>
            <a:ext cx="4572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hidden="0"/>
          <p:cNvSpPr txBox="1">
            <a:spLocks noGrp="1"/>
          </p:cNvSpPr>
          <p:nvPr isPhoto="0" userDrawn="0">
            <p:ph type="body" idx="1" hasCustomPrompt="0"/>
          </p:nvPr>
        </p:nvSpPr>
        <p:spPr bwMode="auto">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a:spcBef>
                <a:spcPts val="0"/>
              </a:spcBef>
              <a:spcAft>
                <a:spcPts val="0"/>
              </a:spcAft>
              <a:buSzPts val="1400"/>
              <a:buNone/>
              <a:defRPr sz="1800" b="0" i="0" u="none" strike="noStrike" cap="none"/>
            </a:lvl1pPr>
            <a:lvl2pPr marL="914400" marR="0" lvl="1" indent="-228600" algn="l">
              <a:spcBef>
                <a:spcPts val="0"/>
              </a:spcBef>
              <a:spcAft>
                <a:spcPts val="0"/>
              </a:spcAft>
              <a:buSzPts val="1400"/>
              <a:buNone/>
              <a:defRPr sz="1800" b="0" i="0" u="none" strike="noStrike" cap="none"/>
            </a:lvl2pPr>
            <a:lvl3pPr marL="1371600" marR="0" lvl="2" indent="-228600" algn="l">
              <a:spcBef>
                <a:spcPts val="0"/>
              </a:spcBef>
              <a:spcAft>
                <a:spcPts val="0"/>
              </a:spcAft>
              <a:buSzPts val="1400"/>
              <a:buNone/>
              <a:defRPr sz="1800" b="0" i="0" u="none" strike="noStrike" cap="none"/>
            </a:lvl3pPr>
            <a:lvl4pPr marL="1828800" marR="0" lvl="3" indent="-228600" algn="l">
              <a:spcBef>
                <a:spcPts val="0"/>
              </a:spcBef>
              <a:spcAft>
                <a:spcPts val="0"/>
              </a:spcAft>
              <a:buSzPts val="1400"/>
              <a:buNone/>
              <a:defRPr sz="1800" b="0" i="0" u="none" strike="noStrike" cap="none"/>
            </a:lvl4pPr>
            <a:lvl5pPr marL="2286000" marR="0" lvl="4" indent="-228600" algn="l">
              <a:spcBef>
                <a:spcPts val="0"/>
              </a:spcBef>
              <a:spcAft>
                <a:spcPts val="0"/>
              </a:spcAft>
              <a:buSzPts val="1400"/>
              <a:buNone/>
              <a:defRPr sz="1800" b="0" i="0" u="none" strike="noStrike" cap="none"/>
            </a:lvl5pPr>
            <a:lvl6pPr marL="2743200" marR="0" lvl="5" indent="-228600" algn="l">
              <a:spcBef>
                <a:spcPts val="0"/>
              </a:spcBef>
              <a:spcAft>
                <a:spcPts val="0"/>
              </a:spcAft>
              <a:buSzPts val="1400"/>
              <a:buNone/>
              <a:defRPr sz="1800" b="0" i="0" u="none" strike="noStrike" cap="none"/>
            </a:lvl6pPr>
            <a:lvl7pPr marL="3200400" marR="0" lvl="6" indent="-228600" algn="l">
              <a:spcBef>
                <a:spcPts val="0"/>
              </a:spcBef>
              <a:spcAft>
                <a:spcPts val="0"/>
              </a:spcAft>
              <a:buSzPts val="1400"/>
              <a:buNone/>
              <a:defRPr sz="1800" b="0" i="0" u="none" strike="noStrike" cap="none"/>
            </a:lvl7pPr>
            <a:lvl8pPr marL="3657600" marR="0" lvl="7" indent="-228600" algn="l">
              <a:spcBef>
                <a:spcPts val="0"/>
              </a:spcBef>
              <a:spcAft>
                <a:spcPts val="0"/>
              </a:spcAft>
              <a:buSzPts val="1400"/>
              <a:buNone/>
              <a:defRPr sz="1800" b="0" i="0" u="none" strike="noStrike" cap="none"/>
            </a:lvl8pPr>
            <a:lvl9pPr marL="4114800" marR="0" lvl="8" indent="-228600" algn="l">
              <a:spcBef>
                <a:spcPts val="0"/>
              </a:spcBef>
              <a:spcAft>
                <a:spcPts val="0"/>
              </a:spcAft>
              <a:buSzPts val="1400"/>
              <a:buNone/>
              <a:defRPr sz="1800" b="0" i="0" u="none" strike="noStrike" cap="none"/>
            </a:lvl9pPr>
          </a:lstStyle>
          <a:p>
            <a:pPr>
              <a:defRPr/>
            </a:pPr>
            <a:endParaRPr/>
          </a:p>
        </p:txBody>
      </p:sp>
      <p:sp>
        <p:nvSpPr>
          <p:cNvPr id="7" name="Google Shape;7;n" hidden="0"/>
          <p:cNvSpPr txBox="1">
            <a:spLocks noGrp="1"/>
          </p:cNvSpPr>
          <p:nvPr isPhoto="0" userDrawn="0">
            <p:ph type="ftr" idx="11" hasCustomPrompt="0"/>
          </p:nvPr>
        </p:nvSpPr>
        <p:spPr bwMode="auto">
          <a:xfrm>
            <a:off x="0" y="8685212"/>
            <a:ext cx="2971800" cy="45720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1800" b="0" i="0" u="none" strike="noStrike" cap="none">
                <a:solidFill>
                  <a:srgbClr val="000000"/>
                </a:solidFill>
                <a:latin typeface="Arial"/>
                <a:ea typeface="Arial"/>
                <a:cs typeface="Arial"/>
              </a:defRPr>
            </a:lvl1pPr>
            <a:lvl2pPr marR="0" lvl="1" algn="l">
              <a:lnSpc>
                <a:spcPct val="100000"/>
              </a:lnSpc>
              <a:spcBef>
                <a:spcPts val="0"/>
              </a:spcBef>
              <a:spcAft>
                <a:spcPts val="0"/>
              </a:spcAft>
              <a:buSzPts val="1400"/>
              <a:buNone/>
              <a:defRPr sz="1800" b="0" i="0" u="none" strike="noStrike" cap="none">
                <a:solidFill>
                  <a:srgbClr val="000000"/>
                </a:solidFill>
                <a:latin typeface="Arial"/>
                <a:ea typeface="Arial"/>
                <a:cs typeface="Arial"/>
              </a:defRPr>
            </a:lvl2pPr>
            <a:lvl3pPr marR="0" lvl="2" algn="l">
              <a:lnSpc>
                <a:spcPct val="100000"/>
              </a:lnSpc>
              <a:spcBef>
                <a:spcPts val="0"/>
              </a:spcBef>
              <a:spcAft>
                <a:spcPts val="0"/>
              </a:spcAft>
              <a:buSzPts val="1400"/>
              <a:buNone/>
              <a:defRPr sz="1800" b="0" i="0" u="none" strike="noStrike" cap="none">
                <a:solidFill>
                  <a:srgbClr val="000000"/>
                </a:solidFill>
                <a:latin typeface="Arial"/>
                <a:ea typeface="Arial"/>
                <a:cs typeface="Arial"/>
              </a:defRPr>
            </a:lvl3pPr>
            <a:lvl4pPr marR="0" lvl="3" algn="l">
              <a:lnSpc>
                <a:spcPct val="100000"/>
              </a:lnSpc>
              <a:spcBef>
                <a:spcPts val="0"/>
              </a:spcBef>
              <a:spcAft>
                <a:spcPts val="0"/>
              </a:spcAft>
              <a:buSzPts val="1400"/>
              <a:buNone/>
              <a:defRPr sz="1800" b="0" i="0" u="none" strike="noStrike" cap="none">
                <a:solidFill>
                  <a:srgbClr val="000000"/>
                </a:solidFill>
                <a:latin typeface="Arial"/>
                <a:ea typeface="Arial"/>
                <a:cs typeface="Arial"/>
              </a:defRPr>
            </a:lvl4pPr>
            <a:lvl5pPr marR="0" lvl="4" algn="l">
              <a:lnSpc>
                <a:spcPct val="100000"/>
              </a:lnSpc>
              <a:spcBef>
                <a:spcPts val="0"/>
              </a:spcBef>
              <a:spcAft>
                <a:spcPts val="0"/>
              </a:spcAft>
              <a:buSzPts val="1400"/>
              <a:buNone/>
              <a:defRPr sz="1800" b="0" i="0" u="none" strike="noStrike" cap="none">
                <a:solidFill>
                  <a:srgbClr val="000000"/>
                </a:solidFill>
                <a:latin typeface="Arial"/>
                <a:ea typeface="Arial"/>
                <a:cs typeface="Arial"/>
              </a:defRPr>
            </a:lvl5pPr>
            <a:lvl6pPr marR="0" lvl="5" algn="l">
              <a:lnSpc>
                <a:spcPct val="100000"/>
              </a:lnSpc>
              <a:spcBef>
                <a:spcPts val="0"/>
              </a:spcBef>
              <a:spcAft>
                <a:spcPts val="0"/>
              </a:spcAft>
              <a:buSzPts val="1400"/>
              <a:buNone/>
              <a:defRPr sz="1800" b="0" i="0" u="none" strike="noStrike" cap="none">
                <a:solidFill>
                  <a:srgbClr val="000000"/>
                </a:solidFill>
                <a:latin typeface="Arial"/>
                <a:ea typeface="Arial"/>
                <a:cs typeface="Arial"/>
              </a:defRPr>
            </a:lvl6pPr>
            <a:lvl7pPr marR="0" lvl="6" algn="l">
              <a:lnSpc>
                <a:spcPct val="100000"/>
              </a:lnSpc>
              <a:spcBef>
                <a:spcPts val="0"/>
              </a:spcBef>
              <a:spcAft>
                <a:spcPts val="0"/>
              </a:spcAft>
              <a:buSzPts val="1400"/>
              <a:buNone/>
              <a:defRPr sz="1800" b="0" i="0" u="none" strike="noStrike" cap="none">
                <a:solidFill>
                  <a:srgbClr val="000000"/>
                </a:solidFill>
                <a:latin typeface="Arial"/>
                <a:ea typeface="Arial"/>
                <a:cs typeface="Arial"/>
              </a:defRPr>
            </a:lvl7pPr>
            <a:lvl8pPr marR="0" lvl="7" algn="l">
              <a:lnSpc>
                <a:spcPct val="100000"/>
              </a:lnSpc>
              <a:spcBef>
                <a:spcPts val="0"/>
              </a:spcBef>
              <a:spcAft>
                <a:spcPts val="0"/>
              </a:spcAft>
              <a:buSzPts val="1400"/>
              <a:buNone/>
              <a:defRPr sz="1800" b="0" i="0" u="none" strike="noStrike" cap="none">
                <a:solidFill>
                  <a:srgbClr val="000000"/>
                </a:solidFill>
                <a:latin typeface="Arial"/>
                <a:ea typeface="Arial"/>
                <a:cs typeface="Arial"/>
              </a:defRPr>
            </a:lvl8pPr>
            <a:lvl9pPr marR="0" lvl="8" algn="l">
              <a:lnSpc>
                <a:spcPct val="100000"/>
              </a:lnSpc>
              <a:spcBef>
                <a:spcPts val="0"/>
              </a:spcBef>
              <a:spcAft>
                <a:spcPts val="0"/>
              </a:spcAft>
              <a:buSzPts val="1400"/>
              <a:buNone/>
              <a:defRPr sz="1800" b="0" i="0" u="none" strike="noStrike" cap="none">
                <a:solidFill>
                  <a:srgbClr val="000000"/>
                </a:solidFill>
                <a:latin typeface="Arial"/>
                <a:ea typeface="Arial"/>
                <a:cs typeface="Arial"/>
              </a:defRPr>
            </a:lvl9pPr>
          </a:lstStyle>
          <a:p>
            <a:pPr>
              <a:defRPr/>
            </a:pPr>
            <a:endParaRPr/>
          </a:p>
        </p:txBody>
      </p:sp>
      <p:sp>
        <p:nvSpPr>
          <p:cNvPr id="8" name="Google Shape;8;n" hidden="0"/>
          <p:cNvSpPr txBox="1">
            <a:spLocks noGrp="1"/>
          </p:cNvSpPr>
          <p:nvPr isPhoto="0" userDrawn="0">
            <p:ph type="sldNum" idx="12" hasCustomPrompt="0"/>
          </p:nvPr>
        </p:nvSpPr>
        <p:spPr bwMode="auto">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a:lnSpc>
                <a:spcPct val="100000"/>
              </a:lnSpc>
              <a:spcBef>
                <a:spcPts val="0"/>
              </a:spcBef>
              <a:spcAft>
                <a:spcPts val="0"/>
              </a:spcAft>
              <a:buClr>
                <a:srgbClr val="000000"/>
              </a:buClr>
              <a:buSzPts val="1200"/>
              <a:buFont typeface="Arial"/>
              <a:buNone/>
              <a:defRPr/>
            </a:pPr>
            <a:fld id="{00000000-1234-1234-1234-123412341234}" type="slidenum">
              <a:rPr lang="en-US" sz="1200" b="0" i="0" u="none" strike="noStrike" cap="none">
                <a:solidFill>
                  <a:srgbClr val="000000"/>
                </a:solidFill>
                <a:latin typeface="Arial"/>
                <a:ea typeface="Arial"/>
                <a:cs typeface="Arial"/>
              </a:rPr>
              <a:t/>
            </a:fld>
            <a:endParaRPr/>
          </a:p>
        </p:txBody>
      </p:sp>
    </p:spTree>
  </p:cSld>
  <p:clrMap bg1="lt1" tx1="dk1" bg2="dk2" tx2="lt2" accent1="accent1" accent2="accent2" accent3="accent3" accent4="accent4" accent5="accent5" accent6="accent6" hlink="hlink" folHlink="folHlink"/>
  <p:notes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209" name="Google Shape;209;p4:notes" hidden="0"/>
          <p:cNvSpPr>
            <a:spLocks noChangeAspect="1" noGrp="1" noRot="1"/>
          </p:cNvSpPr>
          <p:nvPr isPhoto="0" userDrawn="0">
            <p:ph type="sldImg" idx="2" hasCustomPrompt="0"/>
          </p:nvPr>
        </p:nvSpPr>
        <p:spPr bwMode="auto">
          <a:xfrm>
            <a:off x="1143000" y="685800"/>
            <a:ext cx="4572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10" name="Google Shape;210;p4:notes" hidden="0"/>
          <p:cNvSpPr txBox="1">
            <a:spLocks noGrp="1"/>
          </p:cNvSpPr>
          <p:nvPr isPhoto="0" userDrawn="0">
            <p:ph type="body" idx="1" hasCustomPrompt="0"/>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r>
              <a:rPr sz="1400"/>
              <a:t>Cuando se modifican los items referidos en el art. 10 de la LGS, dentro del edicto tienen que estar publicados estos mismos </a:t>
            </a:r>
            <a:endParaRPr sz="1400"/>
          </a:p>
        </p:txBody>
      </p:sp>
      <p:sp>
        <p:nvSpPr>
          <p:cNvPr id="211" name="Google Shape;211;p4:notes" hidden="0"/>
          <p:cNvSpPr txBox="1"/>
          <p:nvPr isPhoto="0" userDrawn="0"/>
        </p:nvSpPr>
        <p:spPr bwMode="auto">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a:lnSpc>
                <a:spcPct val="100000"/>
              </a:lnSpc>
              <a:spcBef>
                <a:spcPts val="0"/>
              </a:spcBef>
              <a:spcAft>
                <a:spcPts val="0"/>
              </a:spcAft>
              <a:buClr>
                <a:srgbClr val="000000"/>
              </a:buClr>
              <a:buSzPts val="1200"/>
              <a:buFont typeface="Arial"/>
              <a:buNone/>
              <a:defRPr/>
            </a:pPr>
            <a:fld id="{00000000-1234-1234-1234-123412341234}" type="slidenum">
              <a:rPr lang="en-US" sz="1200" b="0" i="0" u="none">
                <a:solidFill>
                  <a:srgbClr val="000000"/>
                </a:solidFill>
                <a:latin typeface="Arial"/>
                <a:ea typeface="Arial"/>
                <a:cs typeface="Arial"/>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228" name="Google Shape;228;p7:notes" hidden="0"/>
          <p:cNvSpPr>
            <a:spLocks noChangeAspect="1" noGrp="1" noRot="1"/>
          </p:cNvSpPr>
          <p:nvPr isPhoto="0" userDrawn="0">
            <p:ph type="sldImg" idx="2" hasCustomPrompt="0"/>
          </p:nvPr>
        </p:nvSpPr>
        <p:spPr bwMode="auto">
          <a:xfrm>
            <a:off x="1143000" y="685800"/>
            <a:ext cx="4572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29" name="Google Shape;229;p7:notes" hidden="0"/>
          <p:cNvSpPr txBox="1">
            <a:spLocks noGrp="1"/>
          </p:cNvSpPr>
          <p:nvPr isPhoto="0" userDrawn="0">
            <p:ph type="body" idx="1" hasCustomPrompt="0"/>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r>
              <a:rPr sz="1200"/>
              <a:t>Si el contrato tiene estipulado la mayoria para la modificacion, esta debe representar como minimo mas de la mitad del capital social. En caso de que no lo hayamos establecido, se requerira el voto de las 3/4 partes del capital social. #Ampliar con LGS comentada </a:t>
            </a:r>
            <a:endParaRPr sz="1200"/>
          </a:p>
        </p:txBody>
      </p:sp>
      <p:sp>
        <p:nvSpPr>
          <p:cNvPr id="230" name="Google Shape;230;p7:notes" hidden="0"/>
          <p:cNvSpPr txBox="1"/>
          <p:nvPr isPhoto="0" userDrawn="0"/>
        </p:nvSpPr>
        <p:spPr bwMode="auto">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a:lnSpc>
                <a:spcPct val="100000"/>
              </a:lnSpc>
              <a:spcBef>
                <a:spcPts val="0"/>
              </a:spcBef>
              <a:spcAft>
                <a:spcPts val="0"/>
              </a:spcAft>
              <a:buClr>
                <a:srgbClr val="000000"/>
              </a:buClr>
              <a:buSzPts val="1200"/>
              <a:buFont typeface="Arial"/>
              <a:buNone/>
              <a:defRPr/>
            </a:pPr>
            <a:fld id="{00000000-1234-1234-1234-123412341234}" type="slidenum">
              <a:rPr lang="en-US" sz="1200" b="0" i="0" u="none">
                <a:solidFill>
                  <a:srgbClr val="000000"/>
                </a:solidFill>
                <a:latin typeface="Arial"/>
                <a:ea typeface="Arial"/>
                <a:cs typeface="Arial"/>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235" name="Google Shape;235;p8:notes" hidden="0"/>
          <p:cNvSpPr>
            <a:spLocks noChangeAspect="1" noGrp="1" noRot="1"/>
          </p:cNvSpPr>
          <p:nvPr isPhoto="0" userDrawn="0">
            <p:ph type="sldImg" idx="2" hasCustomPrompt="0"/>
          </p:nvPr>
        </p:nvSpPr>
        <p:spPr bwMode="auto">
          <a:xfrm>
            <a:off x="1143000" y="685800"/>
            <a:ext cx="4572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36" name="Google Shape;236;p8:notes" hidden="0"/>
          <p:cNvSpPr txBox="1">
            <a:spLocks noGrp="1"/>
          </p:cNvSpPr>
          <p:nvPr isPhoto="0" userDrawn="0">
            <p:ph type="body" idx="1" hasCustomPrompt="0"/>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r>
              <a:rPr sz="1200"/>
              <a:t>Pueden hacer uso del derecho cuando existan cambios fundamentales en la sociedad que aumenten las obligaciones sociales o la responsabilidad de los socios, siempre que vote en contra de dicha decision, dentro de los 5 dias. Es por esto que se debe aclarar como vota cada uno en el acta de asamblea, exceptuando cuando se vote de manera unanime porque se convino para eso. Este voto en contra le da la pauta para usar este derecho, especificamente para las SRL. En caso de abstencion o ausencia, el derecho de receso no es valido. </a:t>
            </a:r>
            <a:endParaRPr sz="1200"/>
          </a:p>
        </p:txBody>
      </p:sp>
      <p:sp>
        <p:nvSpPr>
          <p:cNvPr id="237" name="Google Shape;237;p8:notes" hidden="0"/>
          <p:cNvSpPr txBox="1"/>
          <p:nvPr isPhoto="0" userDrawn="0"/>
        </p:nvSpPr>
        <p:spPr bwMode="auto">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a:lnSpc>
                <a:spcPct val="100000"/>
              </a:lnSpc>
              <a:spcBef>
                <a:spcPts val="0"/>
              </a:spcBef>
              <a:spcAft>
                <a:spcPts val="0"/>
              </a:spcAft>
              <a:buClr>
                <a:srgbClr val="000000"/>
              </a:buClr>
              <a:buSzPts val="1200"/>
              <a:buFont typeface="Arial"/>
              <a:buNone/>
              <a:defRPr/>
            </a:pPr>
            <a:fld id="{00000000-1234-1234-1234-123412341234}" type="slidenum">
              <a:rPr lang="en-US" sz="1200" b="0" i="0" u="none">
                <a:solidFill>
                  <a:srgbClr val="000000"/>
                </a:solidFill>
                <a:latin typeface="Arial"/>
                <a:ea typeface="Arial"/>
                <a:cs typeface="Arial"/>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306" name="Google Shape;306;p18:notes" hidden="0"/>
          <p:cNvSpPr txBox="1">
            <a:spLocks noGrp="1"/>
          </p:cNvSpPr>
          <p:nvPr isPhoto="0" userDrawn="0">
            <p:ph type="body" idx="1" hasCustomPrompt="0"/>
          </p:nvPr>
        </p:nvSpPr>
        <p:spPr bwMode="auto">
          <a:xfrm>
            <a:off x="685800" y="4343400"/>
            <a:ext cx="5486400" cy="4114800"/>
          </a:xfrm>
          <a:prstGeom prst="rect">
            <a:avLst/>
          </a:prstGeom>
        </p:spPr>
        <p:txBody>
          <a:bodyPr spcFirstLastPara="1" wrap="square" lIns="91425" tIns="45700" rIns="91425" bIns="45700" anchor="t" anchorCtr="0">
            <a:noAutofit/>
          </a:bodyPr>
          <a:lstStyle/>
          <a:p>
            <a:pPr marL="0" lvl="0" indent="0" algn="l">
              <a:spcBef>
                <a:spcPts val="0"/>
              </a:spcBef>
              <a:spcAft>
                <a:spcPts val="0"/>
              </a:spcAft>
              <a:buNone/>
              <a:defRPr/>
            </a:pPr>
            <a:r>
              <a:rPr sz="1200"/>
              <a:t>Anotar todo lo que se haga en la practica, parece que hay paja para explicar. </a:t>
            </a:r>
            <a:endParaRPr sz="1200"/>
          </a:p>
        </p:txBody>
      </p:sp>
      <p:sp>
        <p:nvSpPr>
          <p:cNvPr id="307" name="Google Shape;307;p18:notes" hidden="0"/>
          <p:cNvSpPr>
            <a:spLocks noChangeAspect="1" noGrp="1" noRot="1"/>
          </p:cNvSpPr>
          <p:nvPr isPhoto="0" userDrawn="0">
            <p:ph type="sldImg" idx="2" hasCustomPrompt="0"/>
          </p:nvPr>
        </p:nvSpPr>
        <p:spPr bwMode="auto">
          <a:xfrm>
            <a:off x="1143000" y="685800"/>
            <a:ext cx="4572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254" name="Google Shape;254;p11:notes" hidden="0"/>
          <p:cNvSpPr>
            <a:spLocks noChangeAspect="1" noGrp="1" noRot="1"/>
          </p:cNvSpPr>
          <p:nvPr isPhoto="0" userDrawn="0">
            <p:ph type="sldImg" idx="2" hasCustomPrompt="0"/>
          </p:nvPr>
        </p:nvSpPr>
        <p:spPr bwMode="auto">
          <a:xfrm>
            <a:off x="1143000" y="685800"/>
            <a:ext cx="4572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55" name="Google Shape;255;p11:notes" hidden="0"/>
          <p:cNvSpPr txBox="1">
            <a:spLocks noGrp="1"/>
          </p:cNvSpPr>
          <p:nvPr isPhoto="0" userDrawn="0">
            <p:ph type="body" idx="1" hasCustomPrompt="0"/>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r>
              <a:rPr sz="1200"/>
              <a:t>La cesion de cuotas es una cesion de derechos, contrario a las acciones en una SA. En caso de que el cedente este casado, tendra que adjuntar consentimiento conyugal </a:t>
            </a:r>
            <a:endParaRPr sz="1200"/>
          </a:p>
        </p:txBody>
      </p:sp>
      <p:sp>
        <p:nvSpPr>
          <p:cNvPr id="256" name="Google Shape;256;p11:notes" hidden="0"/>
          <p:cNvSpPr txBox="1"/>
          <p:nvPr isPhoto="0" userDrawn="0"/>
        </p:nvSpPr>
        <p:spPr bwMode="auto">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a:lnSpc>
                <a:spcPct val="100000"/>
              </a:lnSpc>
              <a:spcBef>
                <a:spcPts val="0"/>
              </a:spcBef>
              <a:spcAft>
                <a:spcPts val="0"/>
              </a:spcAft>
              <a:buClr>
                <a:srgbClr val="000000"/>
              </a:buClr>
              <a:buSzPts val="1200"/>
              <a:buFont typeface="Arial"/>
              <a:buNone/>
              <a:defRPr/>
            </a:pPr>
            <a:fld id="{00000000-1234-1234-1234-123412341234}" type="slidenum">
              <a:rPr lang="en-US" sz="1200" b="0" i="0" u="none">
                <a:solidFill>
                  <a:srgbClr val="000000"/>
                </a:solidFill>
                <a:latin typeface="Arial"/>
                <a:ea typeface="Arial"/>
                <a:cs typeface="Arial"/>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292" name="Google Shape;292;p16:notes" hidden="0"/>
          <p:cNvSpPr>
            <a:spLocks noChangeAspect="1" noGrp="1" noRot="1"/>
          </p:cNvSpPr>
          <p:nvPr isPhoto="0" userDrawn="0">
            <p:ph type="sldImg" idx="2" hasCustomPrompt="0"/>
          </p:nvPr>
        </p:nvSpPr>
        <p:spPr bwMode="auto">
          <a:xfrm>
            <a:off x="1143000" y="685800"/>
            <a:ext cx="4572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93" name="Google Shape;293;p16:notes" hidden="0"/>
          <p:cNvSpPr txBox="1">
            <a:spLocks noGrp="1"/>
          </p:cNvSpPr>
          <p:nvPr isPhoto="0" userDrawn="0">
            <p:ph type="body" idx="1" hasCustomPrompt="0"/>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r>
              <a:rPr sz="1200"/>
              <a:t>Se establece esto cuando existe un embargo judicial que tenga por resolucion la cesion de cuotas, haciendo que el precio sea determinado segun lo haya previsto el contrato o se haya hecho una pericia para determinarlo. </a:t>
            </a:r>
            <a:endParaRPr sz="1200"/>
          </a:p>
        </p:txBody>
      </p:sp>
      <p:sp>
        <p:nvSpPr>
          <p:cNvPr id="294" name="Google Shape;294;p16:notes" hidden="0"/>
          <p:cNvSpPr txBox="1"/>
          <p:nvPr isPhoto="0" userDrawn="0"/>
        </p:nvSpPr>
        <p:spPr bwMode="auto">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a:lnSpc>
                <a:spcPct val="100000"/>
              </a:lnSpc>
              <a:spcBef>
                <a:spcPts val="0"/>
              </a:spcBef>
              <a:spcAft>
                <a:spcPts val="0"/>
              </a:spcAft>
              <a:buClr>
                <a:srgbClr val="000000"/>
              </a:buClr>
              <a:buSzPts val="1200"/>
              <a:buFont typeface="Arial"/>
              <a:buNone/>
              <a:defRPr/>
            </a:pPr>
            <a:fld id="{00000000-1234-1234-1234-123412341234}" type="slidenum">
              <a:rPr lang="en-US" sz="1200" b="0" i="0" u="none">
                <a:solidFill>
                  <a:srgbClr val="000000"/>
                </a:solidFill>
                <a:latin typeface="Arial"/>
                <a:ea typeface="Arial"/>
                <a:cs typeface="Arial"/>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Si no se indica la suscripcion e integracion, no hara falta modificar el contrato cuando existe cesion. Si no, hay que modificar. </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338" name="Google Shape;338;p23:notes" hidden="0"/>
          <p:cNvSpPr>
            <a:spLocks noChangeAspect="1" noGrp="1" noRot="1"/>
          </p:cNvSpPr>
          <p:nvPr isPhoto="0" userDrawn="0">
            <p:ph type="sldImg" idx="2" hasCustomPrompt="0"/>
          </p:nvPr>
        </p:nvSpPr>
        <p:spPr bwMode="auto">
          <a:xfrm>
            <a:off x="1143000" y="685800"/>
            <a:ext cx="4572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39" name="Google Shape;339;p23:notes" hidden="0"/>
          <p:cNvSpPr txBox="1">
            <a:spLocks noGrp="1"/>
          </p:cNvSpPr>
          <p:nvPr isPhoto="0" userDrawn="0">
            <p:ph type="body" idx="1" hasCustomPrompt="0"/>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r>
              <a:rPr sz="1200"/>
              <a:t>La modificacion se hace por asamblea extraordinaria, por lo que hay que tener en cuenta lo referido a la misma</a:t>
            </a:r>
            <a:endParaRPr sz="1200"/>
          </a:p>
        </p:txBody>
      </p:sp>
      <p:sp>
        <p:nvSpPr>
          <p:cNvPr id="340" name="Google Shape;340;p23:notes" hidden="0"/>
          <p:cNvSpPr txBox="1"/>
          <p:nvPr isPhoto="0" userDrawn="0"/>
        </p:nvSpPr>
        <p:spPr bwMode="auto">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a:lnSpc>
                <a:spcPct val="100000"/>
              </a:lnSpc>
              <a:spcBef>
                <a:spcPts val="0"/>
              </a:spcBef>
              <a:spcAft>
                <a:spcPts val="0"/>
              </a:spcAft>
              <a:buClr>
                <a:srgbClr val="000000"/>
              </a:buClr>
              <a:buSzPts val="1200"/>
              <a:buFont typeface="Arial"/>
              <a:buNone/>
              <a:defRPr/>
            </a:pPr>
            <a:fld id="{00000000-1234-1234-1234-123412341234}" type="slidenum">
              <a:rPr lang="en-US" sz="1200" b="0" i="0" u="none">
                <a:solidFill>
                  <a:srgbClr val="000000"/>
                </a:solidFill>
                <a:latin typeface="Arial"/>
                <a:ea typeface="Arial"/>
                <a:cs typeface="Arial"/>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366" name="Google Shape;366;p27:notes" hidden="0"/>
          <p:cNvSpPr>
            <a:spLocks noChangeAspect="1" noGrp="1" noRot="1"/>
          </p:cNvSpPr>
          <p:nvPr isPhoto="0" userDrawn="0">
            <p:ph type="sldImg" idx="2" hasCustomPrompt="0"/>
          </p:nvPr>
        </p:nvSpPr>
        <p:spPr bwMode="auto">
          <a:xfrm>
            <a:off x="1143000" y="685800"/>
            <a:ext cx="4572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67" name="Google Shape;367;p27:notes" hidden="0"/>
          <p:cNvSpPr txBox="1">
            <a:spLocks noGrp="1"/>
          </p:cNvSpPr>
          <p:nvPr isPhoto="0" userDrawn="0">
            <p:ph type="body" idx="1" hasCustomPrompt="0"/>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r>
              <a:rPr/>
              <a:t>Siempre deciden el aumento los socios. A lo sumo se puede delegar ciertas cuestiones de tramites a los directores, pero el aumento va autorizado por quienes poseen el capital social </a:t>
            </a:r>
            <a:endParaRPr/>
          </a:p>
        </p:txBody>
      </p:sp>
      <p:sp>
        <p:nvSpPr>
          <p:cNvPr id="368" name="Google Shape;368;p27:notes" hidden="0"/>
          <p:cNvSpPr txBox="1"/>
          <p:nvPr isPhoto="0" userDrawn="0"/>
        </p:nvSpPr>
        <p:spPr bwMode="auto">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a:lnSpc>
                <a:spcPct val="100000"/>
              </a:lnSpc>
              <a:spcBef>
                <a:spcPts val="0"/>
              </a:spcBef>
              <a:spcAft>
                <a:spcPts val="0"/>
              </a:spcAft>
              <a:buClr>
                <a:srgbClr val="000000"/>
              </a:buClr>
              <a:buSzPts val="1200"/>
              <a:buFont typeface="Arial"/>
              <a:buNone/>
              <a:defRPr/>
            </a:pPr>
            <a:fld id="{00000000-1234-1234-1234-123412341234}" type="slidenum">
              <a:rPr lang="en-US" sz="1200" b="0" i="0" u="none">
                <a:solidFill>
                  <a:srgbClr val="000000"/>
                </a:solidFill>
                <a:latin typeface="Arial"/>
                <a:ea typeface="Arial"/>
                <a:cs typeface="Arial"/>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Diapositiva de título" preserve="0" showMasterPhAnim="0" type="title" userDrawn="1">
  <p:cSld name="TITLE">
    <p:spTree>
      <p:nvGrpSpPr>
        <p:cNvPr id="1" name="" hidden="0"/>
        <p:cNvGrpSpPr/>
        <p:nvPr isPhoto="0" userDrawn="0"/>
      </p:nvGrpSpPr>
      <p:grpSpPr bwMode="auto">
        <a:xfrm>
          <a:off x="0" y="0"/>
          <a:ext cx="0" cy="0"/>
          <a:chOff x="0" y="0"/>
          <a:chExt cx="0" cy="0"/>
        </a:xfrm>
      </p:grpSpPr>
      <p:sp>
        <p:nvSpPr>
          <p:cNvPr id="32" name="Google Shape;32;p54" hidden="0"/>
          <p:cNvSpPr txBox="1">
            <a:spLocks noGrp="1"/>
          </p:cNvSpPr>
          <p:nvPr isPhoto="0" userDrawn="0">
            <p:ph type="ctrTitle" hasCustomPrompt="0"/>
          </p:nvPr>
        </p:nvSpPr>
        <p:spPr bwMode="auto">
          <a:xfrm>
            <a:off x="2286000" y="3124200"/>
            <a:ext cx="6172200" cy="189436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33" name="Google Shape;33;p54" hidden="0"/>
          <p:cNvSpPr txBox="1">
            <a:spLocks noGrp="1"/>
          </p:cNvSpPr>
          <p:nvPr isPhoto="0" userDrawn="0">
            <p:ph type="subTitle" idx="1" hasCustomPrompt="0"/>
          </p:nvPr>
        </p:nvSpPr>
        <p:spPr bwMode="auto">
          <a:xfrm>
            <a:off x="2286000" y="5003322"/>
            <a:ext cx="6172200" cy="1371600"/>
          </a:xfrm>
          <a:prstGeom prst="rect">
            <a:avLst/>
          </a:prstGeom>
          <a:noFill/>
          <a:ln>
            <a:noFill/>
          </a:ln>
        </p:spPr>
        <p:txBody>
          <a:bodyPr spcFirstLastPara="1" wrap="square" lIns="91425" tIns="45700" rIns="91425" bIns="45700" anchor="t" anchorCtr="0">
            <a:noAutofit/>
          </a:bodyPr>
          <a:lstStyle>
            <a:lvl1pPr lvl="0" algn="l">
              <a:spcBef>
                <a:spcPts val="600"/>
              </a:spcBef>
              <a:spcAft>
                <a:spcPts val="0"/>
              </a:spcAft>
              <a:buSzPts val="1260"/>
              <a:buNone/>
              <a:defRPr sz="1800" b="1">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pPr>
              <a:defRPr/>
            </a:pPr>
            <a:endParaRPr/>
          </a:p>
        </p:txBody>
      </p:sp>
      <p:sp>
        <p:nvSpPr>
          <p:cNvPr id="34" name="Google Shape;34;p54" hidden="0"/>
          <p:cNvSpPr txBox="1">
            <a:spLocks noGrp="1"/>
          </p:cNvSpPr>
          <p:nvPr isPhoto="0" userDrawn="0">
            <p:ph type="dt" idx="10" hasCustomPrompt="0"/>
          </p:nvPr>
        </p:nvSpPr>
        <p:spPr bwMode="auto">
          <a:xfrm rot="5400000">
            <a:off x="7764462" y="1174750"/>
            <a:ext cx="2286000" cy="3810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35" name="Google Shape;35;p54" hidden="0"/>
          <p:cNvSpPr txBox="1">
            <a:spLocks noGrp="1"/>
          </p:cNvSpPr>
          <p:nvPr isPhoto="0" userDrawn="0">
            <p:ph type="ftr" idx="11" hasCustomPrompt="0"/>
          </p:nvPr>
        </p:nvSpPr>
        <p:spPr bwMode="auto">
          <a:xfrm rot="5400000">
            <a:off x="7077075" y="4181475"/>
            <a:ext cx="3657600" cy="3841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36" name="Google Shape;36;p54" hidden="0"/>
          <p:cNvSpPr txBox="1">
            <a:spLocks noGrp="1"/>
          </p:cNvSpPr>
          <p:nvPr isPhoto="0" userDrawn="0">
            <p:ph type="sldNum" idx="12" hasCustomPrompt="0"/>
          </p:nvPr>
        </p:nvSpPr>
        <p:spPr bwMode="auto">
          <a:xfrm>
            <a:off x="1325562" y="4929187"/>
            <a:ext cx="609600" cy="5175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1pPr>
            <a:lvl2pPr marL="0" marR="0" lvl="1"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2pPr>
            <a:lvl3pPr marL="0" marR="0" lvl="2"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3pPr>
            <a:lvl4pPr marL="0" marR="0" lvl="3"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4pPr>
            <a:lvl5pPr marL="0" marR="0" lvl="4"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5pPr>
            <a:lvl6pPr marL="0" marR="0" lvl="5"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6pPr>
            <a:lvl7pPr marL="0" marR="0" lvl="6"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7pPr>
            <a:lvl8pPr marL="0" marR="0" lvl="7"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8pPr>
            <a:lvl9pPr marL="0" marR="0" lvl="8"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9pPr>
          </a:lstStyle>
          <a:p>
            <a:pPr marL="0" lvl="0" indent="0" algn="ct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ítulo y objetos" preserve="0" showMasterPhAnim="0" type="obj" userDrawn="1">
  <p:cSld name="OBJECT">
    <p:spTree>
      <p:nvGrpSpPr>
        <p:cNvPr id="1" name="" hidden="0"/>
        <p:cNvGrpSpPr/>
        <p:nvPr isPhoto="0" userDrawn="0"/>
      </p:nvGrpSpPr>
      <p:grpSpPr bwMode="auto">
        <a:xfrm>
          <a:off x="0" y="0"/>
          <a:ext cx="0" cy="0"/>
          <a:chOff x="0" y="0"/>
          <a:chExt cx="0" cy="0"/>
        </a:xfrm>
      </p:grpSpPr>
      <p:sp>
        <p:nvSpPr>
          <p:cNvPr id="50" name="Google Shape;50;p56" hidden="0"/>
          <p:cNvSpPr txBox="1">
            <a:spLocks noGrp="1"/>
          </p:cNvSpPr>
          <p:nvPr isPhoto="0" userDrawn="0">
            <p:ph type="title" hasCustomPrompt="0"/>
          </p:nvPr>
        </p:nvSpPr>
        <p:spPr bwMode="auto">
          <a:xfrm>
            <a:off x="457200" y="274637"/>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51" name="Google Shape;51;p56" hidden="0"/>
          <p:cNvSpPr txBox="1">
            <a:spLocks noGrp="1"/>
          </p:cNvSpPr>
          <p:nvPr isPhoto="0" userDrawn="0">
            <p:ph type="body" idx="1" hasCustomPrompt="0"/>
          </p:nvPr>
        </p:nvSpPr>
        <p:spPr bwMode="auto">
          <a:xfrm>
            <a:off x="457200" y="1600200"/>
            <a:ext cx="7467600" cy="4873752"/>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pPr>
              <a:defRPr/>
            </a:pPr>
            <a:endParaRPr/>
          </a:p>
        </p:txBody>
      </p:sp>
      <p:sp>
        <p:nvSpPr>
          <p:cNvPr id="52" name="Google Shape;52;p56" hidden="0"/>
          <p:cNvSpPr txBox="1">
            <a:spLocks noGrp="1"/>
          </p:cNvSpPr>
          <p:nvPr isPhoto="0" userDrawn="0">
            <p:ph type="dt" idx="10" hasCustomPrompt="0"/>
          </p:nvPr>
        </p:nvSpPr>
        <p:spPr bwMode="auto">
          <a:xfrm rot="5400000">
            <a:off x="7589043" y="1081881"/>
            <a:ext cx="2011362" cy="38417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53" name="Google Shape;53;p56" hidden="0"/>
          <p:cNvSpPr txBox="1">
            <a:spLocks noGrp="1"/>
          </p:cNvSpPr>
          <p:nvPr isPhoto="0" userDrawn="0">
            <p:ph type="sldNum" idx="12" hasCustomPrompt="0"/>
          </p:nvPr>
        </p:nvSpPr>
        <p:spPr bwMode="auto">
          <a:xfrm>
            <a:off x="8129587"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1pPr>
            <a:lvl2pPr marL="0" marR="0" lvl="1"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2pPr>
            <a:lvl3pPr marL="0" marR="0" lvl="2"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3pPr>
            <a:lvl4pPr marL="0" marR="0" lvl="3"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4pPr>
            <a:lvl5pPr marL="0" marR="0" lvl="4"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5pPr>
            <a:lvl6pPr marL="0" marR="0" lvl="5"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6pPr>
            <a:lvl7pPr marL="0" marR="0" lvl="6"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7pPr>
            <a:lvl8pPr marL="0" marR="0" lvl="7"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8pPr>
            <a:lvl9pPr marL="0" marR="0" lvl="8"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9pPr>
          </a:lstStyle>
          <a:p>
            <a:pPr marL="0" lvl="0" indent="0" algn="ctr">
              <a:spcBef>
                <a:spcPts val="0"/>
              </a:spcBef>
              <a:spcAft>
                <a:spcPts val="0"/>
              </a:spcAft>
              <a:buNone/>
              <a:defRPr/>
            </a:pPr>
            <a:fld id="{00000000-1234-1234-1234-123412341234}" type="slidenum">
              <a:rPr lang="en-US"/>
              <a:t/>
            </a:fld>
            <a:endParaRPr/>
          </a:p>
        </p:txBody>
      </p:sp>
      <p:sp>
        <p:nvSpPr>
          <p:cNvPr id="54" name="Google Shape;54;p56" hidden="0"/>
          <p:cNvSpPr txBox="1">
            <a:spLocks noGrp="1"/>
          </p:cNvSpPr>
          <p:nvPr isPhoto="0" userDrawn="0">
            <p:ph type="ftr" idx="11" hasCustomPrompt="0"/>
          </p:nvPr>
        </p:nvSpPr>
        <p:spPr bwMode="auto">
          <a:xfrm rot="5400000">
            <a:off x="6989762" y="3736975"/>
            <a:ext cx="3200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Encabezado de sección" preserve="0" showMasterPhAnim="0" type="secHead" userDrawn="1">
  <p:cSld name="SECTION_HEADER">
    <p:spTree>
      <p:nvGrpSpPr>
        <p:cNvPr id="1" name="" hidden="0"/>
        <p:cNvGrpSpPr/>
        <p:nvPr isPhoto="0" userDrawn="0"/>
      </p:nvGrpSpPr>
      <p:grpSpPr bwMode="auto">
        <a:xfrm>
          <a:off x="0" y="0"/>
          <a:ext cx="0" cy="0"/>
          <a:chOff x="0" y="0"/>
          <a:chExt cx="0" cy="0"/>
        </a:xfrm>
      </p:grpSpPr>
      <p:sp>
        <p:nvSpPr>
          <p:cNvPr id="78" name="Google Shape;78;p58" hidden="0"/>
          <p:cNvSpPr txBox="1">
            <a:spLocks noGrp="1"/>
          </p:cNvSpPr>
          <p:nvPr isPhoto="0" userDrawn="0">
            <p:ph type="title" hasCustomPrompt="0"/>
          </p:nvPr>
        </p:nvSpPr>
        <p:spPr bwMode="auto">
          <a:xfrm>
            <a:off x="2286000" y="2895600"/>
            <a:ext cx="6172200" cy="205359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000"/>
              <a:buFont typeface="Arial"/>
              <a:buNone/>
              <a:defRPr sz="3000" b="1" cap="small"/>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79" name="Google Shape;79;p58" hidden="0"/>
          <p:cNvSpPr txBox="1">
            <a:spLocks noGrp="1"/>
          </p:cNvSpPr>
          <p:nvPr isPhoto="0" userDrawn="0">
            <p:ph type="body" idx="1" hasCustomPrompt="0"/>
          </p:nvPr>
        </p:nvSpPr>
        <p:spPr bwMode="auto">
          <a:xfrm>
            <a:off x="2286000" y="5010149"/>
            <a:ext cx="6172200" cy="1371600"/>
          </a:xfrm>
          <a:prstGeom prst="rect">
            <a:avLst/>
          </a:prstGeom>
          <a:noFill/>
          <a:ln>
            <a:noFill/>
          </a:ln>
        </p:spPr>
        <p:txBody>
          <a:bodyPr spcFirstLastPara="1" wrap="square" lIns="91425" tIns="45700" rIns="91425" bIns="45700" anchor="t" anchorCtr="0">
            <a:noAutofit/>
          </a:bodyPr>
          <a:lstStyle>
            <a:lvl1pPr marL="457200" lvl="0" indent="-228600" algn="l">
              <a:spcBef>
                <a:spcPts val="600"/>
              </a:spcBef>
              <a:spcAft>
                <a:spcPts val="0"/>
              </a:spcAft>
              <a:buSzPts val="1260"/>
              <a:buNone/>
              <a:defRPr sz="1800" b="1">
                <a:solidFill>
                  <a:schemeClr val="lt2"/>
                </a:solidFill>
              </a:defRPr>
            </a:lvl1pPr>
            <a:lvl2pPr marL="914400" lvl="1" indent="-228600" algn="l">
              <a:spcBef>
                <a:spcPts val="360"/>
              </a:spcBef>
              <a:spcAft>
                <a:spcPts val="0"/>
              </a:spcAft>
              <a:buSzPts val="1440"/>
              <a:buNone/>
              <a:defRPr sz="1800">
                <a:solidFill>
                  <a:schemeClr val="lt1"/>
                </a:solidFill>
              </a:defRPr>
            </a:lvl2pPr>
            <a:lvl3pPr marL="1371600" lvl="2" indent="-228600" algn="l">
              <a:spcBef>
                <a:spcPts val="320"/>
              </a:spcBef>
              <a:spcAft>
                <a:spcPts val="0"/>
              </a:spcAft>
              <a:buSzPts val="960"/>
              <a:buNone/>
              <a:defRPr sz="1600">
                <a:solidFill>
                  <a:schemeClr val="lt1"/>
                </a:solidFill>
              </a:defRPr>
            </a:lvl3pPr>
            <a:lvl4pPr marL="1828800" lvl="3" indent="-228600" algn="l">
              <a:spcBef>
                <a:spcPts val="280"/>
              </a:spcBef>
              <a:spcAft>
                <a:spcPts val="0"/>
              </a:spcAft>
              <a:buSzPts val="840"/>
              <a:buNone/>
              <a:defRPr sz="1400">
                <a:solidFill>
                  <a:schemeClr val="lt1"/>
                </a:solidFill>
              </a:defRPr>
            </a:lvl4pPr>
            <a:lvl5pPr marL="2286000" lvl="4" indent="-228600" algn="l">
              <a:spcBef>
                <a:spcPts val="280"/>
              </a:spcBef>
              <a:spcAft>
                <a:spcPts val="0"/>
              </a:spcAft>
              <a:buSzPts val="952"/>
              <a:buNone/>
              <a:defRPr sz="1400">
                <a:solidFill>
                  <a:schemeClr val="lt1"/>
                </a:solidFill>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pPr>
              <a:defRPr/>
            </a:pPr>
            <a:endParaRPr/>
          </a:p>
        </p:txBody>
      </p:sp>
      <p:sp>
        <p:nvSpPr>
          <p:cNvPr id="80" name="Google Shape;80;p58" hidden="0"/>
          <p:cNvSpPr txBox="1">
            <a:spLocks noGrp="1"/>
          </p:cNvSpPr>
          <p:nvPr isPhoto="0" userDrawn="0">
            <p:ph type="dt" idx="10" hasCustomPrompt="0"/>
          </p:nvPr>
        </p:nvSpPr>
        <p:spPr bwMode="auto">
          <a:xfrm rot="5400000">
            <a:off x="7762875" y="1169987"/>
            <a:ext cx="2286000" cy="3810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81" name="Google Shape;81;p58" hidden="0"/>
          <p:cNvSpPr txBox="1">
            <a:spLocks noGrp="1"/>
          </p:cNvSpPr>
          <p:nvPr isPhoto="0" userDrawn="0">
            <p:ph type="ftr" idx="11" hasCustomPrompt="0"/>
          </p:nvPr>
        </p:nvSpPr>
        <p:spPr bwMode="auto">
          <a:xfrm rot="5400000">
            <a:off x="7077075" y="4178300"/>
            <a:ext cx="3657600" cy="3841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defRPr/>
            </a:pPr>
            <a:endParaRPr/>
          </a:p>
        </p:txBody>
      </p:sp>
      <p:sp>
        <p:nvSpPr>
          <p:cNvPr id="82" name="Google Shape;82;p58" hidden="0"/>
          <p:cNvSpPr txBox="1">
            <a:spLocks noGrp="1"/>
          </p:cNvSpPr>
          <p:nvPr isPhoto="0" userDrawn="0">
            <p:ph type="sldNum" idx="12" hasCustomPrompt="0"/>
          </p:nvPr>
        </p:nvSpPr>
        <p:spPr bwMode="auto">
          <a:xfrm>
            <a:off x="1339850" y="4929187"/>
            <a:ext cx="609600" cy="5175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1pPr>
            <a:lvl2pPr marL="0" marR="0" lvl="1"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2pPr>
            <a:lvl3pPr marL="0" marR="0" lvl="2"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3pPr>
            <a:lvl4pPr marL="0" marR="0" lvl="3"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4pPr>
            <a:lvl5pPr marL="0" marR="0" lvl="4"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5pPr>
            <a:lvl6pPr marL="0" marR="0" lvl="5"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6pPr>
            <a:lvl7pPr marL="0" marR="0" lvl="6"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7pPr>
            <a:lvl8pPr marL="0" marR="0" lvl="7"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8pPr>
            <a:lvl9pPr marL="0" marR="0" lvl="8"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9pPr>
          </a:lstStyle>
          <a:p>
            <a:pPr marL="0" lvl="0" indent="0" algn="ctr">
              <a:spcBef>
                <a:spcPts val="0"/>
              </a:spcBef>
              <a:spcAft>
                <a:spcPts val="0"/>
              </a:spcAft>
              <a:buNone/>
              <a:defRPr/>
            </a:pPr>
            <a:fld id="{00000000-1234-1234-1234-123412341234}" type="slidenum">
              <a:rPr lang="en-US"/>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lt1"/>
        </a:solidFill>
      </p:bgPr>
    </p:bg>
    <p:spTree>
      <p:nvGrpSpPr>
        <p:cNvPr id="1" name="" hidden="0"/>
        <p:cNvGrpSpPr/>
        <p:nvPr isPhoto="0" userDrawn="0"/>
      </p:nvGrpSpPr>
      <p:grpSpPr bwMode="auto">
        <a:xfrm>
          <a:off x="0" y="0"/>
          <a:ext cx="0" cy="0"/>
          <a:chOff x="0" y="0"/>
          <a:chExt cx="0" cy="0"/>
        </a:xfrm>
      </p:grpSpPr>
      <p:sp>
        <p:nvSpPr>
          <p:cNvPr id="10" name="Google Shape;10;p53" hidden="0"/>
          <p:cNvSpPr txBox="1"/>
          <p:nvPr isPhoto="0" userDrawn="0"/>
        </p:nvSpPr>
        <p:spPr bwMode="auto">
          <a:xfrm>
            <a:off x="381000" y="0"/>
            <a:ext cx="609600" cy="6858000"/>
          </a:xfrm>
          <a:prstGeom prst="rect">
            <a:avLst/>
          </a:prstGeom>
          <a:solidFill>
            <a:srgbClr val="C0E5AF">
              <a:alpha val="53725"/>
            </a:srgbClr>
          </a:solidFill>
          <a:ln>
            <a:noFill/>
          </a:ln>
        </p:spPr>
        <p:txBody>
          <a:bodyPr spcFirstLastPara="1" wrap="square" lIns="91425" tIns="45700" rIns="91425" bIns="45700" anchor="ctr" anchorCtr="0">
            <a:noAutofit/>
          </a:bodyPr>
          <a:lstStyle/>
          <a:p>
            <a:pPr marL="0" marR="0" lvl="0" indent="0" algn="l">
              <a:lnSpc>
                <a:spcPct val="100000"/>
              </a:lnSpc>
              <a:spcBef>
                <a:spcPts val="0"/>
              </a:spcBef>
              <a:spcAft>
                <a:spcPts val="0"/>
              </a:spcAft>
              <a:buNone/>
              <a:defRPr/>
            </a:pPr>
            <a:endParaRPr sz="1800" b="0" i="0" u="none">
              <a:solidFill>
                <a:schemeClr val="dk1"/>
              </a:solidFill>
              <a:latin typeface="Arial"/>
              <a:ea typeface="Arial"/>
              <a:cs typeface="Arial"/>
            </a:endParaRPr>
          </a:p>
        </p:txBody>
      </p:sp>
      <p:sp>
        <p:nvSpPr>
          <p:cNvPr id="11" name="Google Shape;11;p53" hidden="0"/>
          <p:cNvSpPr txBox="1"/>
          <p:nvPr isPhoto="0" userDrawn="0"/>
        </p:nvSpPr>
        <p:spPr bwMode="auto">
          <a:xfrm>
            <a:off x="276225" y="0"/>
            <a:ext cx="104775" cy="6858000"/>
          </a:xfrm>
          <a:prstGeom prst="rect">
            <a:avLst/>
          </a:prstGeom>
          <a:solidFill>
            <a:srgbClr val="D8EECE">
              <a:alpha val="35686"/>
            </a:srgbClr>
          </a:solidFill>
          <a:ln>
            <a:noFill/>
          </a:ln>
        </p:spPr>
        <p:txBody>
          <a:bodyPr spcFirstLastPara="1" wrap="square" lIns="91425" tIns="45700" rIns="91425" bIns="45700" anchor="ctr" anchorCtr="0">
            <a:noAutofit/>
          </a:bodyPr>
          <a:lstStyle/>
          <a:p>
            <a:pPr marL="0" marR="0" lvl="0" indent="0" algn="l">
              <a:lnSpc>
                <a:spcPct val="100000"/>
              </a:lnSpc>
              <a:spcBef>
                <a:spcPts val="0"/>
              </a:spcBef>
              <a:spcAft>
                <a:spcPts val="0"/>
              </a:spcAft>
              <a:buNone/>
              <a:defRPr/>
            </a:pPr>
            <a:endParaRPr sz="1800" b="0" i="0" u="none">
              <a:solidFill>
                <a:schemeClr val="dk1"/>
              </a:solidFill>
              <a:latin typeface="Arial"/>
              <a:ea typeface="Arial"/>
              <a:cs typeface="Arial"/>
            </a:endParaRPr>
          </a:p>
        </p:txBody>
      </p:sp>
      <p:sp>
        <p:nvSpPr>
          <p:cNvPr id="12" name="Google Shape;12;p53" hidden="0"/>
          <p:cNvSpPr txBox="1"/>
          <p:nvPr isPhoto="0" userDrawn="0"/>
        </p:nvSpPr>
        <p:spPr bwMode="auto">
          <a:xfrm>
            <a:off x="990600" y="0"/>
            <a:ext cx="182562" cy="6858000"/>
          </a:xfrm>
          <a:prstGeom prst="rect">
            <a:avLst/>
          </a:prstGeom>
          <a:solidFill>
            <a:srgbClr val="D8EECE">
              <a:alpha val="69803"/>
            </a:srgbClr>
          </a:solidFill>
          <a:ln>
            <a:noFill/>
          </a:ln>
        </p:spPr>
        <p:txBody>
          <a:bodyPr spcFirstLastPara="1" wrap="square" lIns="91425" tIns="45700" rIns="91425" bIns="45700" anchor="ctr" anchorCtr="0">
            <a:noAutofit/>
          </a:bodyPr>
          <a:lstStyle/>
          <a:p>
            <a:pPr marL="0" marR="0" lvl="0" indent="0" algn="l">
              <a:lnSpc>
                <a:spcPct val="100000"/>
              </a:lnSpc>
              <a:spcBef>
                <a:spcPts val="0"/>
              </a:spcBef>
              <a:spcAft>
                <a:spcPts val="0"/>
              </a:spcAft>
              <a:buNone/>
              <a:defRPr/>
            </a:pPr>
            <a:endParaRPr sz="1800" b="0" i="0" u="none">
              <a:solidFill>
                <a:schemeClr val="dk1"/>
              </a:solidFill>
              <a:latin typeface="Arial"/>
              <a:ea typeface="Arial"/>
              <a:cs typeface="Arial"/>
            </a:endParaRPr>
          </a:p>
        </p:txBody>
      </p:sp>
      <p:sp>
        <p:nvSpPr>
          <p:cNvPr id="13" name="Google Shape;13;p53" hidden="0"/>
          <p:cNvSpPr txBox="1"/>
          <p:nvPr isPhoto="0" userDrawn="0"/>
        </p:nvSpPr>
        <p:spPr bwMode="auto">
          <a:xfrm>
            <a:off x="1141412" y="0"/>
            <a:ext cx="230187" cy="6858000"/>
          </a:xfrm>
          <a:prstGeom prst="rect">
            <a:avLst/>
          </a:prstGeom>
          <a:solidFill>
            <a:srgbClr val="ECF7E8">
              <a:alpha val="70588"/>
            </a:srgbClr>
          </a:solidFill>
          <a:ln>
            <a:noFill/>
          </a:ln>
        </p:spPr>
        <p:txBody>
          <a:bodyPr spcFirstLastPara="1" wrap="square" lIns="91425" tIns="45700" rIns="91425" bIns="45700" anchor="ctr" anchorCtr="0">
            <a:noAutofit/>
          </a:bodyPr>
          <a:lstStyle/>
          <a:p>
            <a:pPr marL="0" marR="0" lvl="0" indent="0" algn="l">
              <a:lnSpc>
                <a:spcPct val="100000"/>
              </a:lnSpc>
              <a:spcBef>
                <a:spcPts val="0"/>
              </a:spcBef>
              <a:spcAft>
                <a:spcPts val="0"/>
              </a:spcAft>
              <a:buNone/>
              <a:defRPr/>
            </a:pPr>
            <a:endParaRPr sz="1800" b="0" i="0" u="none">
              <a:solidFill>
                <a:schemeClr val="dk1"/>
              </a:solidFill>
              <a:latin typeface="Arial"/>
              <a:ea typeface="Arial"/>
              <a:cs typeface="Arial"/>
            </a:endParaRPr>
          </a:p>
        </p:txBody>
      </p:sp>
      <p:cxnSp>
        <p:nvCxnSpPr>
          <p:cNvPr id="14" name="Google Shape;14;p53" hidden="0"/>
          <p:cNvCxnSpPr>
            <a:cxnSpLocks/>
          </p:cNvCxnSpPr>
          <p:nvPr isPhoto="0" userDrawn="0"/>
        </p:nvCxnSpPr>
        <p:spPr bwMode="auto">
          <a:xfrm>
            <a:off x="106362" y="0"/>
            <a:ext cx="0" cy="6858000"/>
          </a:xfrm>
          <a:prstGeom prst="straightConnector1">
            <a:avLst/>
          </a:prstGeom>
          <a:noFill/>
          <a:ln w="57150" cap="flat" cmpd="sng">
            <a:solidFill>
              <a:srgbClr val="C0E5AF">
                <a:alpha val="72549"/>
              </a:srgbClr>
            </a:solidFill>
            <a:prstDash val="solid"/>
            <a:miter lim="800000"/>
            <a:headEnd type="none" w="med" len="med"/>
            <a:tailEnd type="none" w="med" len="med"/>
          </a:ln>
        </p:spPr>
      </p:cxnSp>
      <p:cxnSp>
        <p:nvCxnSpPr>
          <p:cNvPr id="15" name="Google Shape;15;p53" hidden="0"/>
          <p:cNvCxnSpPr>
            <a:cxnSpLocks/>
          </p:cNvCxnSpPr>
          <p:nvPr isPhoto="0" userDrawn="0"/>
        </p:nvCxnSpPr>
        <p:spPr bwMode="auto">
          <a:xfrm>
            <a:off x="914400" y="0"/>
            <a:ext cx="0" cy="6858000"/>
          </a:xfrm>
          <a:prstGeom prst="straightConnector1">
            <a:avLst/>
          </a:prstGeom>
          <a:noFill/>
          <a:ln w="57150" cap="flat" cmpd="sng">
            <a:solidFill>
              <a:srgbClr val="ECF7E8">
                <a:alpha val="82745"/>
              </a:srgbClr>
            </a:solidFill>
            <a:prstDash val="solid"/>
            <a:miter lim="800000"/>
            <a:headEnd type="none" w="med" len="med"/>
            <a:tailEnd type="none" w="med" len="med"/>
          </a:ln>
        </p:spPr>
      </p:cxnSp>
      <p:cxnSp>
        <p:nvCxnSpPr>
          <p:cNvPr id="16" name="Google Shape;16;p53" hidden="0"/>
          <p:cNvCxnSpPr>
            <a:cxnSpLocks/>
          </p:cNvCxnSpPr>
          <p:nvPr isPhoto="0" userDrawn="0"/>
        </p:nvCxnSpPr>
        <p:spPr bwMode="auto">
          <a:xfrm>
            <a:off x="854075" y="0"/>
            <a:ext cx="0" cy="6858000"/>
          </a:xfrm>
          <a:prstGeom prst="straightConnector1">
            <a:avLst/>
          </a:prstGeom>
          <a:noFill/>
          <a:ln w="57150" cap="flat" cmpd="sng">
            <a:solidFill>
              <a:srgbClr val="C0E5AF"/>
            </a:solidFill>
            <a:prstDash val="solid"/>
            <a:miter lim="800000"/>
            <a:headEnd type="none" w="med" len="med"/>
            <a:tailEnd type="none" w="med" len="med"/>
          </a:ln>
        </p:spPr>
      </p:cxnSp>
      <p:cxnSp>
        <p:nvCxnSpPr>
          <p:cNvPr id="17" name="Google Shape;17;p53" hidden="0"/>
          <p:cNvCxnSpPr>
            <a:cxnSpLocks/>
          </p:cNvCxnSpPr>
          <p:nvPr isPhoto="0" userDrawn="0"/>
        </p:nvCxnSpPr>
        <p:spPr bwMode="auto">
          <a:xfrm>
            <a:off x="1727199" y="0"/>
            <a:ext cx="0" cy="6858000"/>
          </a:xfrm>
          <a:prstGeom prst="straightConnector1">
            <a:avLst/>
          </a:prstGeom>
          <a:noFill/>
          <a:ln w="28575" cap="flat" cmpd="sng">
            <a:solidFill>
              <a:srgbClr val="C0E5AF">
                <a:alpha val="81568"/>
              </a:srgbClr>
            </a:solidFill>
            <a:prstDash val="solid"/>
            <a:miter lim="800000"/>
            <a:headEnd type="none" w="med" len="med"/>
            <a:tailEnd type="none" w="med" len="med"/>
          </a:ln>
        </p:spPr>
      </p:cxnSp>
      <p:cxnSp>
        <p:nvCxnSpPr>
          <p:cNvPr id="18" name="Google Shape;18;p53" hidden="0"/>
          <p:cNvCxnSpPr>
            <a:cxnSpLocks/>
          </p:cNvCxnSpPr>
          <p:nvPr isPhoto="0" userDrawn="0"/>
        </p:nvCxnSpPr>
        <p:spPr bwMode="auto">
          <a:xfrm>
            <a:off x="1066800" y="0"/>
            <a:ext cx="0" cy="6858000"/>
          </a:xfrm>
          <a:prstGeom prst="straightConnector1">
            <a:avLst/>
          </a:prstGeom>
          <a:noFill/>
          <a:ln w="9525" cap="flat" cmpd="sng">
            <a:solidFill>
              <a:srgbClr val="C0E5AF"/>
            </a:solidFill>
            <a:prstDash val="solid"/>
            <a:miter lim="800000"/>
            <a:headEnd type="none" w="med" len="med"/>
            <a:tailEnd type="none" w="med" len="med"/>
          </a:ln>
        </p:spPr>
      </p:cxnSp>
      <p:cxnSp>
        <p:nvCxnSpPr>
          <p:cNvPr id="19" name="Google Shape;19;p53" hidden="0"/>
          <p:cNvCxnSpPr>
            <a:cxnSpLocks/>
          </p:cNvCxnSpPr>
          <p:nvPr isPhoto="0" userDrawn="0"/>
        </p:nvCxnSpPr>
        <p:spPr bwMode="auto">
          <a:xfrm>
            <a:off x="9113837" y="0"/>
            <a:ext cx="0" cy="6858000"/>
          </a:xfrm>
          <a:prstGeom prst="straightConnector1">
            <a:avLst/>
          </a:prstGeom>
          <a:noFill/>
          <a:ln w="57150" cap="flat" cmpd="thickThin">
            <a:solidFill>
              <a:srgbClr val="C0E5AF"/>
            </a:solidFill>
            <a:prstDash val="solid"/>
            <a:miter lim="800000"/>
            <a:headEnd type="none" w="med" len="med"/>
            <a:tailEnd type="none" w="med" len="med"/>
          </a:ln>
        </p:spPr>
      </p:cxnSp>
      <p:sp>
        <p:nvSpPr>
          <p:cNvPr id="20" name="Google Shape;20;p53" hidden="0"/>
          <p:cNvSpPr txBox="1"/>
          <p:nvPr isPhoto="0" userDrawn="0"/>
        </p:nvSpPr>
        <p:spPr bwMode="auto">
          <a:xfrm>
            <a:off x="1219200" y="0"/>
            <a:ext cx="76200" cy="6858000"/>
          </a:xfrm>
          <a:prstGeom prst="rect">
            <a:avLst/>
          </a:prstGeom>
          <a:solidFill>
            <a:srgbClr val="C0E5AF">
              <a:alpha val="50588"/>
            </a:srgbClr>
          </a:solidFill>
          <a:ln>
            <a:noFill/>
          </a:ln>
        </p:spPr>
        <p:txBody>
          <a:bodyPr spcFirstLastPara="1" wrap="square" lIns="91425" tIns="45700" rIns="91425" bIns="45700" anchor="ctr" anchorCtr="0">
            <a:noAutofit/>
          </a:bodyPr>
          <a:lstStyle/>
          <a:p>
            <a:pPr marL="0" marR="0" lvl="0" indent="0" algn="l">
              <a:lnSpc>
                <a:spcPct val="100000"/>
              </a:lnSpc>
              <a:spcBef>
                <a:spcPts val="0"/>
              </a:spcBef>
              <a:spcAft>
                <a:spcPts val="0"/>
              </a:spcAft>
              <a:buNone/>
              <a:defRPr/>
            </a:pPr>
            <a:endParaRPr sz="1800" b="0" i="0" u="none">
              <a:solidFill>
                <a:schemeClr val="dk1"/>
              </a:solidFill>
              <a:latin typeface="Arial"/>
              <a:ea typeface="Arial"/>
              <a:cs typeface="Arial"/>
            </a:endParaRPr>
          </a:p>
        </p:txBody>
      </p:sp>
      <p:sp>
        <p:nvSpPr>
          <p:cNvPr id="21" name="Google Shape;21;p53" hidden="0"/>
          <p:cNvSpPr/>
          <p:nvPr isPhoto="0" userDrawn="0"/>
        </p:nvSpPr>
        <p:spPr bwMode="auto">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a:lnSpc>
                <a:spcPct val="100000"/>
              </a:lnSpc>
              <a:spcBef>
                <a:spcPts val="0"/>
              </a:spcBef>
              <a:spcAft>
                <a:spcPts val="0"/>
              </a:spcAft>
              <a:buNone/>
              <a:defRPr/>
            </a:pPr>
            <a:endParaRPr sz="1800" b="0" i="0" u="none">
              <a:solidFill>
                <a:schemeClr val="dk1"/>
              </a:solidFill>
              <a:latin typeface="Arial"/>
              <a:ea typeface="Arial"/>
              <a:cs typeface="Arial"/>
            </a:endParaRPr>
          </a:p>
        </p:txBody>
      </p:sp>
      <p:sp>
        <p:nvSpPr>
          <p:cNvPr id="22" name="Google Shape;22;p53" hidden="0"/>
          <p:cNvSpPr/>
          <p:nvPr isPhoto="0" userDrawn="0"/>
        </p:nvSpPr>
        <p:spPr bwMode="auto">
          <a:xfrm>
            <a:off x="1309687" y="4867274"/>
            <a:ext cx="641350" cy="64135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a:lnSpc>
                <a:spcPct val="100000"/>
              </a:lnSpc>
              <a:spcBef>
                <a:spcPts val="0"/>
              </a:spcBef>
              <a:spcAft>
                <a:spcPts val="0"/>
              </a:spcAft>
              <a:buNone/>
              <a:defRPr/>
            </a:pPr>
            <a:endParaRPr sz="1800" b="0" i="0" u="none">
              <a:solidFill>
                <a:schemeClr val="dk1"/>
              </a:solidFill>
              <a:latin typeface="Arial"/>
              <a:ea typeface="Arial"/>
              <a:cs typeface="Arial"/>
            </a:endParaRPr>
          </a:p>
        </p:txBody>
      </p:sp>
      <p:sp>
        <p:nvSpPr>
          <p:cNvPr id="23" name="Google Shape;23;p53" hidden="0"/>
          <p:cNvSpPr/>
          <p:nvPr isPhoto="0" userDrawn="0"/>
        </p:nvSpPr>
        <p:spPr bwMode="auto">
          <a:xfrm>
            <a:off x="1090612" y="5500687"/>
            <a:ext cx="138112" cy="1365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a:lnSpc>
                <a:spcPct val="100000"/>
              </a:lnSpc>
              <a:spcBef>
                <a:spcPts val="0"/>
              </a:spcBef>
              <a:spcAft>
                <a:spcPts val="0"/>
              </a:spcAft>
              <a:buNone/>
              <a:defRPr/>
            </a:pPr>
            <a:endParaRPr sz="1800" b="0" i="0" u="none">
              <a:solidFill>
                <a:schemeClr val="dk1"/>
              </a:solidFill>
              <a:latin typeface="Arial"/>
              <a:ea typeface="Arial"/>
              <a:cs typeface="Arial"/>
            </a:endParaRPr>
          </a:p>
        </p:txBody>
      </p:sp>
      <p:sp>
        <p:nvSpPr>
          <p:cNvPr id="24" name="Google Shape;24;p53" hidden="0"/>
          <p:cNvSpPr/>
          <p:nvPr isPhoto="0" userDrawn="0"/>
        </p:nvSpPr>
        <p:spPr bwMode="auto">
          <a:xfrm>
            <a:off x="1663700" y="5788025"/>
            <a:ext cx="274637" cy="274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a:lnSpc>
                <a:spcPct val="100000"/>
              </a:lnSpc>
              <a:spcBef>
                <a:spcPts val="0"/>
              </a:spcBef>
              <a:spcAft>
                <a:spcPts val="0"/>
              </a:spcAft>
              <a:buNone/>
              <a:defRPr/>
            </a:pPr>
            <a:endParaRPr sz="1800" b="0" i="0" u="none">
              <a:solidFill>
                <a:schemeClr val="dk1"/>
              </a:solidFill>
              <a:latin typeface="Arial"/>
              <a:ea typeface="Arial"/>
              <a:cs typeface="Arial"/>
            </a:endParaRPr>
          </a:p>
        </p:txBody>
      </p:sp>
      <p:sp>
        <p:nvSpPr>
          <p:cNvPr id="25" name="Google Shape;25;p53" hidden="0"/>
          <p:cNvSpPr/>
          <p:nvPr isPhoto="0" userDrawn="0"/>
        </p:nvSpPr>
        <p:spPr bwMode="auto">
          <a:xfrm>
            <a:off x="1905000" y="4495800"/>
            <a:ext cx="365125" cy="3651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a:lnSpc>
                <a:spcPct val="100000"/>
              </a:lnSpc>
              <a:spcBef>
                <a:spcPts val="0"/>
              </a:spcBef>
              <a:spcAft>
                <a:spcPts val="0"/>
              </a:spcAft>
              <a:buNone/>
              <a:defRPr/>
            </a:pPr>
            <a:endParaRPr sz="1800" b="0" i="0" u="none">
              <a:solidFill>
                <a:schemeClr val="dk1"/>
              </a:solidFill>
              <a:latin typeface="Arial"/>
              <a:ea typeface="Arial"/>
              <a:cs typeface="Arial"/>
            </a:endParaRPr>
          </a:p>
        </p:txBody>
      </p:sp>
      <p:sp>
        <p:nvSpPr>
          <p:cNvPr id="26" name="Google Shape;26;p53" hidden="0"/>
          <p:cNvSpPr txBox="1">
            <a:spLocks noGrp="1"/>
          </p:cNvSpPr>
          <p:nvPr isPhoto="0" userDrawn="0">
            <p:ph type="title" hasCustomPrompt="0"/>
          </p:nvPr>
        </p:nvSpPr>
        <p:spPr bwMode="auto">
          <a:xfrm>
            <a:off x="457200" y="274637"/>
            <a:ext cx="7467600" cy="1143000"/>
          </a:xfrm>
          <a:prstGeom prst="rect">
            <a:avLst/>
          </a:prstGeom>
          <a:noFill/>
          <a:ln>
            <a:noFill/>
          </a:ln>
        </p:spPr>
        <p:txBody>
          <a:bodyPr spcFirstLastPara="1" wrap="square" lIns="91425" tIns="45700" rIns="91425" bIns="45700" anchor="b" anchorCtr="0">
            <a:normAutofit/>
          </a:bodyPr>
          <a:lstStyle>
            <a:lvl1pPr marR="0" lvl="0" algn="l">
              <a:spcBef>
                <a:spcPts val="0"/>
              </a:spcBef>
              <a:spcAft>
                <a:spcPts val="0"/>
              </a:spcAft>
              <a:buSzPts val="1400"/>
              <a:buNone/>
              <a:defRPr sz="3000" b="0" i="0" u="none" strike="noStrike" cap="small">
                <a:solidFill>
                  <a:schemeClr val="dk2"/>
                </a:solidFill>
                <a:latin typeface="Arial"/>
                <a:ea typeface="Arial"/>
                <a:cs typeface="Arial"/>
              </a:defRPr>
            </a:lvl1pPr>
            <a:lvl2pPr marR="0" lvl="1" algn="l">
              <a:spcBef>
                <a:spcPts val="0"/>
              </a:spcBef>
              <a:spcAft>
                <a:spcPts val="0"/>
              </a:spcAft>
              <a:buSzPts val="1400"/>
              <a:buNone/>
              <a:defRPr sz="3000" b="0" i="0" u="none" strike="noStrike" cap="none">
                <a:solidFill>
                  <a:schemeClr val="dk2"/>
                </a:solidFill>
                <a:latin typeface="Arial"/>
                <a:ea typeface="Arial"/>
                <a:cs typeface="Arial"/>
              </a:defRPr>
            </a:lvl2pPr>
            <a:lvl3pPr marR="0" lvl="2" algn="l">
              <a:spcBef>
                <a:spcPts val="0"/>
              </a:spcBef>
              <a:spcAft>
                <a:spcPts val="0"/>
              </a:spcAft>
              <a:buSzPts val="1400"/>
              <a:buNone/>
              <a:defRPr sz="3000" b="0" i="0" u="none" strike="noStrike" cap="none">
                <a:solidFill>
                  <a:schemeClr val="dk2"/>
                </a:solidFill>
                <a:latin typeface="Arial"/>
                <a:ea typeface="Arial"/>
                <a:cs typeface="Arial"/>
              </a:defRPr>
            </a:lvl3pPr>
            <a:lvl4pPr marR="0" lvl="3" algn="l">
              <a:spcBef>
                <a:spcPts val="0"/>
              </a:spcBef>
              <a:spcAft>
                <a:spcPts val="0"/>
              </a:spcAft>
              <a:buSzPts val="1400"/>
              <a:buNone/>
              <a:defRPr sz="3000" b="0" i="0" u="none" strike="noStrike" cap="none">
                <a:solidFill>
                  <a:schemeClr val="dk2"/>
                </a:solidFill>
                <a:latin typeface="Arial"/>
                <a:ea typeface="Arial"/>
                <a:cs typeface="Arial"/>
              </a:defRPr>
            </a:lvl4pPr>
            <a:lvl5pPr marR="0" lvl="4" algn="l">
              <a:spcBef>
                <a:spcPts val="0"/>
              </a:spcBef>
              <a:spcAft>
                <a:spcPts val="0"/>
              </a:spcAft>
              <a:buSzPts val="1400"/>
              <a:buNone/>
              <a:defRPr sz="3000" b="0" i="0" u="none" strike="noStrike" cap="none">
                <a:solidFill>
                  <a:schemeClr val="dk2"/>
                </a:solidFill>
                <a:latin typeface="Arial"/>
                <a:ea typeface="Arial"/>
                <a:cs typeface="Arial"/>
              </a:defRPr>
            </a:lvl5pPr>
            <a:lvl6pPr marR="0" lvl="5" algn="l">
              <a:spcBef>
                <a:spcPts val="0"/>
              </a:spcBef>
              <a:spcAft>
                <a:spcPts val="0"/>
              </a:spcAft>
              <a:buSzPts val="1400"/>
              <a:buNone/>
              <a:defRPr sz="3000" b="0" i="0" u="none" strike="noStrike" cap="none">
                <a:solidFill>
                  <a:schemeClr val="dk2"/>
                </a:solidFill>
                <a:latin typeface="Arial"/>
                <a:ea typeface="Arial"/>
                <a:cs typeface="Arial"/>
              </a:defRPr>
            </a:lvl6pPr>
            <a:lvl7pPr marR="0" lvl="6" algn="l">
              <a:spcBef>
                <a:spcPts val="0"/>
              </a:spcBef>
              <a:spcAft>
                <a:spcPts val="0"/>
              </a:spcAft>
              <a:buSzPts val="1400"/>
              <a:buNone/>
              <a:defRPr sz="3000" b="0" i="0" u="none" strike="noStrike" cap="none">
                <a:solidFill>
                  <a:schemeClr val="dk2"/>
                </a:solidFill>
                <a:latin typeface="Arial"/>
                <a:ea typeface="Arial"/>
                <a:cs typeface="Arial"/>
              </a:defRPr>
            </a:lvl7pPr>
            <a:lvl8pPr marR="0" lvl="7" algn="l">
              <a:spcBef>
                <a:spcPts val="0"/>
              </a:spcBef>
              <a:spcAft>
                <a:spcPts val="0"/>
              </a:spcAft>
              <a:buSzPts val="1400"/>
              <a:buNone/>
              <a:defRPr sz="3000" b="0" i="0" u="none" strike="noStrike" cap="none">
                <a:solidFill>
                  <a:schemeClr val="dk2"/>
                </a:solidFill>
                <a:latin typeface="Arial"/>
                <a:ea typeface="Arial"/>
                <a:cs typeface="Arial"/>
              </a:defRPr>
            </a:lvl8pPr>
            <a:lvl9pPr marR="0" lvl="8" algn="l">
              <a:spcBef>
                <a:spcPts val="0"/>
              </a:spcBef>
              <a:spcAft>
                <a:spcPts val="0"/>
              </a:spcAft>
              <a:buSzPts val="1400"/>
              <a:buNone/>
              <a:defRPr sz="3000" b="0" i="0" u="none" strike="noStrike" cap="none">
                <a:solidFill>
                  <a:schemeClr val="dk2"/>
                </a:solidFill>
                <a:latin typeface="Arial"/>
                <a:ea typeface="Arial"/>
                <a:cs typeface="Arial"/>
              </a:defRPr>
            </a:lvl9pPr>
          </a:lstStyle>
          <a:p>
            <a:pPr>
              <a:defRPr/>
            </a:pPr>
            <a:endParaRPr/>
          </a:p>
        </p:txBody>
      </p:sp>
      <p:sp>
        <p:nvSpPr>
          <p:cNvPr id="27" name="Google Shape;27;p53" hidden="0"/>
          <p:cNvSpPr txBox="1">
            <a:spLocks noGrp="1"/>
          </p:cNvSpPr>
          <p:nvPr isPhoto="0" userDrawn="0">
            <p:ph type="body" idx="1" hasCustomPrompt="0"/>
          </p:nvPr>
        </p:nvSpPr>
        <p:spPr bwMode="auto">
          <a:xfrm>
            <a:off x="457200" y="1600200"/>
            <a:ext cx="7467600" cy="4873625"/>
          </a:xfrm>
          <a:prstGeom prst="rect">
            <a:avLst/>
          </a:prstGeom>
          <a:noFill/>
          <a:ln>
            <a:noFill/>
          </a:ln>
        </p:spPr>
        <p:txBody>
          <a:bodyPr spcFirstLastPara="1" wrap="square" lIns="91425" tIns="45700" rIns="91425" bIns="45700" anchor="t" anchorCtr="0">
            <a:noAutofit/>
          </a:bodyPr>
          <a:lstStyle>
            <a:lvl1pPr marL="457200" marR="0" lvl="0" indent="-335280" algn="l">
              <a:spcBef>
                <a:spcPts val="600"/>
              </a:spcBef>
              <a:spcAft>
                <a:spcPts val="0"/>
              </a:spcAft>
              <a:buClr>
                <a:schemeClr val="accent1"/>
              </a:buClr>
              <a:buSzPts val="1680"/>
              <a:buFont typeface="Noto Sans Symbols"/>
              <a:buChar char="🞆"/>
              <a:defRPr sz="2400" b="0" i="0" u="none" strike="noStrike" cap="none">
                <a:solidFill>
                  <a:schemeClr val="dk1"/>
                </a:solidFill>
                <a:latin typeface="Times New Roman"/>
                <a:ea typeface="Times New Roman"/>
                <a:cs typeface="Times New Roman"/>
              </a:defRPr>
            </a:lvl1pPr>
            <a:lvl2pPr marL="914400" marR="0" lvl="1" indent="-335280" algn="l">
              <a:spcBef>
                <a:spcPts val="420"/>
              </a:spcBef>
              <a:spcAft>
                <a:spcPts val="0"/>
              </a:spcAft>
              <a:buClr>
                <a:schemeClr val="accent1"/>
              </a:buClr>
              <a:buSzPts val="1680"/>
              <a:buFont typeface="Noto Sans Symbols"/>
              <a:buChar char="⚫"/>
              <a:defRPr sz="2100" b="0" i="0" u="none" strike="noStrike" cap="none">
                <a:solidFill>
                  <a:schemeClr val="dk1"/>
                </a:solidFill>
                <a:latin typeface="Times New Roman"/>
                <a:ea typeface="Times New Roman"/>
                <a:cs typeface="Times New Roman"/>
              </a:defRPr>
            </a:lvl2pPr>
            <a:lvl3pPr marL="1371600" marR="0" lvl="2" indent="-297180" algn="l">
              <a:spcBef>
                <a:spcPts val="360"/>
              </a:spcBef>
              <a:spcAft>
                <a:spcPts val="0"/>
              </a:spcAft>
              <a:buClr>
                <a:srgbClr val="6FB833"/>
              </a:buClr>
              <a:buSzPts val="1080"/>
              <a:buFont typeface="Noto Sans Symbols"/>
              <a:buChar char="🞆"/>
              <a:defRPr sz="1800" b="0" i="0" u="none" strike="noStrike" cap="none">
                <a:solidFill>
                  <a:schemeClr val="dk1"/>
                </a:solidFill>
                <a:latin typeface="Times New Roman"/>
                <a:ea typeface="Times New Roman"/>
                <a:cs typeface="Times New Roman"/>
              </a:defRPr>
            </a:lvl3pPr>
            <a:lvl4pPr marL="1828800" marR="0" lvl="3" indent="-297180" algn="l">
              <a:spcBef>
                <a:spcPts val="360"/>
              </a:spcBef>
              <a:spcAft>
                <a:spcPts val="0"/>
              </a:spcAft>
              <a:buClr>
                <a:srgbClr val="C0E5AF"/>
              </a:buClr>
              <a:buSzPts val="1080"/>
              <a:buFont typeface="Noto Sans Symbols"/>
              <a:buChar char="🞆"/>
              <a:defRPr sz="1800" b="0" i="0" u="none" strike="noStrike" cap="none">
                <a:solidFill>
                  <a:schemeClr val="dk1"/>
                </a:solidFill>
                <a:latin typeface="Times New Roman"/>
                <a:ea typeface="Times New Roman"/>
                <a:cs typeface="Times New Roman"/>
              </a:defRPr>
            </a:lvl4pPr>
            <a:lvl5pPr marL="2286000" marR="0" lvl="4" indent="-297688" algn="l">
              <a:spcBef>
                <a:spcPts val="320"/>
              </a:spcBef>
              <a:spcAft>
                <a:spcPts val="0"/>
              </a:spcAft>
              <a:buClr>
                <a:srgbClr val="F3AABE"/>
              </a:buClr>
              <a:buSzPts val="1088"/>
              <a:buFont typeface="Noto Sans Symbols"/>
              <a:buChar char="⚫"/>
              <a:defRPr sz="1600" b="0" i="0" u="none" strike="noStrike" cap="none">
                <a:solidFill>
                  <a:schemeClr val="dk1"/>
                </a:solidFill>
                <a:latin typeface="Times New Roman"/>
                <a:ea typeface="Times New Roman"/>
                <a:cs typeface="Times New Roman"/>
              </a:defRPr>
            </a:lvl5pPr>
            <a:lvl6pPr marL="2743200" marR="0" lvl="5" indent="-330200" algn="l">
              <a:spcBef>
                <a:spcPts val="320"/>
              </a:spcBef>
              <a:spcAft>
                <a:spcPts val="0"/>
              </a:spcAft>
              <a:buClr>
                <a:schemeClr val="accent1"/>
              </a:buClr>
              <a:buSzPts val="1600"/>
              <a:buFont typeface="Times New Roman"/>
              <a:buChar char="•"/>
              <a:defRPr sz="1600" b="0" i="0" u="none" strike="noStrike" cap="none">
                <a:solidFill>
                  <a:schemeClr val="dk2"/>
                </a:solidFill>
                <a:latin typeface="Times New Roman"/>
                <a:ea typeface="Times New Roman"/>
                <a:cs typeface="Times New Roman"/>
              </a:defRPr>
            </a:lvl6pPr>
            <a:lvl7pPr marL="3200400" marR="0" lvl="6" indent="-281939" algn="l">
              <a:spcBef>
                <a:spcPts val="280"/>
              </a:spcBef>
              <a:spcAft>
                <a:spcPts val="0"/>
              </a:spcAft>
              <a:buClr>
                <a:srgbClr val="BFE5AD"/>
              </a:buClr>
              <a:buSzPts val="840"/>
              <a:buFont typeface="Noto Sans Symbols"/>
              <a:buChar char="⚪"/>
              <a:defRPr sz="1400" b="0" i="0" u="none" strike="noStrike" cap="none">
                <a:solidFill>
                  <a:schemeClr val="dk2"/>
                </a:solidFill>
                <a:latin typeface="Times New Roman"/>
                <a:ea typeface="Times New Roman"/>
                <a:cs typeface="Times New Roman"/>
              </a:defRPr>
            </a:lvl7pPr>
            <a:lvl8pPr marL="3657600" marR="0" lvl="7" indent="-317500" algn="l">
              <a:spcBef>
                <a:spcPts val="280"/>
              </a:spcBef>
              <a:spcAft>
                <a:spcPts val="0"/>
              </a:spcAft>
              <a:buClr>
                <a:schemeClr val="accent2"/>
              </a:buClr>
              <a:buSzPts val="1400"/>
              <a:buFont typeface="Times New Roman"/>
              <a:buChar char="•"/>
              <a:defRPr sz="1400" b="0" i="0" u="none" strike="noStrike" cap="small">
                <a:solidFill>
                  <a:schemeClr val="dk2"/>
                </a:solidFill>
                <a:latin typeface="Times New Roman"/>
                <a:ea typeface="Times New Roman"/>
                <a:cs typeface="Times New Roman"/>
              </a:defRPr>
            </a:lvl8pPr>
            <a:lvl9pPr marL="4114800" marR="0" lvl="8" indent="-317500" algn="l">
              <a:spcBef>
                <a:spcPts val="280"/>
              </a:spcBef>
              <a:spcAft>
                <a:spcPts val="0"/>
              </a:spcAft>
              <a:buClr>
                <a:srgbClr val="6FB733"/>
              </a:buClr>
              <a:buSzPts val="1400"/>
              <a:buFont typeface="Times New Roman"/>
              <a:buChar char="•"/>
              <a:defRPr sz="1400" b="0" i="0" u="none" strike="noStrike" cap="none">
                <a:solidFill>
                  <a:schemeClr val="dk2"/>
                </a:solidFill>
                <a:latin typeface="Times New Roman"/>
                <a:ea typeface="Times New Roman"/>
                <a:cs typeface="Times New Roman"/>
              </a:defRPr>
            </a:lvl9pPr>
          </a:lstStyle>
          <a:p>
            <a:pPr>
              <a:defRPr/>
            </a:pPr>
            <a:endParaRPr/>
          </a:p>
        </p:txBody>
      </p:sp>
      <p:sp>
        <p:nvSpPr>
          <p:cNvPr id="28" name="Google Shape;28;p53" hidden="0"/>
          <p:cNvSpPr txBox="1">
            <a:spLocks noGrp="1"/>
          </p:cNvSpPr>
          <p:nvPr isPhoto="0" userDrawn="0">
            <p:ph type="dt" idx="10" hasCustomPrompt="0"/>
          </p:nvPr>
        </p:nvSpPr>
        <p:spPr bwMode="auto">
          <a:xfrm rot="5400000">
            <a:off x="7764462" y="1174750"/>
            <a:ext cx="2286000" cy="381000"/>
          </a:xfrm>
          <a:prstGeom prst="rect">
            <a:avLst/>
          </a:prstGeom>
          <a:noFill/>
          <a:ln>
            <a:noFill/>
          </a:ln>
        </p:spPr>
        <p:txBody>
          <a:bodyPr spcFirstLastPara="1" wrap="square" lIns="91425" tIns="45700" rIns="91425" bIns="45700" anchor="ctr" anchorCtr="0">
            <a:noAutofit/>
          </a:bodyPr>
          <a:lstStyle>
            <a:lvl1pPr marR="0" lvl="0" algn="r">
              <a:lnSpc>
                <a:spcPct val="100000"/>
              </a:lnSpc>
              <a:spcBef>
                <a:spcPts val="0"/>
              </a:spcBef>
              <a:spcAft>
                <a:spcPts val="0"/>
              </a:spcAft>
              <a:buSzPts val="1400"/>
              <a:buNone/>
              <a:defRPr sz="1200" b="0" i="0" u="none">
                <a:solidFill>
                  <a:schemeClr val="dk2"/>
                </a:solidFill>
                <a:latin typeface="Arial"/>
                <a:ea typeface="Arial"/>
                <a:cs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defRPr>
            </a:lvl9pPr>
          </a:lstStyle>
          <a:p>
            <a:pPr>
              <a:defRPr/>
            </a:pPr>
            <a:endParaRPr/>
          </a:p>
        </p:txBody>
      </p:sp>
      <p:sp>
        <p:nvSpPr>
          <p:cNvPr id="29" name="Google Shape;29;p53" hidden="0"/>
          <p:cNvSpPr txBox="1">
            <a:spLocks noGrp="1"/>
          </p:cNvSpPr>
          <p:nvPr isPhoto="0" userDrawn="0">
            <p:ph type="ftr" idx="11" hasCustomPrompt="0"/>
          </p:nvPr>
        </p:nvSpPr>
        <p:spPr bwMode="auto">
          <a:xfrm rot="5400000">
            <a:off x="7077075" y="4181475"/>
            <a:ext cx="3657600" cy="38417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Arial"/>
                <a:ea typeface="Arial"/>
                <a:cs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defRPr>
            </a:lvl9pPr>
          </a:lstStyle>
          <a:p>
            <a:pPr>
              <a:defRPr/>
            </a:pPr>
            <a:endParaRPr/>
          </a:p>
        </p:txBody>
      </p:sp>
      <p:sp>
        <p:nvSpPr>
          <p:cNvPr id="30" name="Google Shape;30;p53" hidden="0"/>
          <p:cNvSpPr txBox="1">
            <a:spLocks noGrp="1"/>
          </p:cNvSpPr>
          <p:nvPr isPhoto="0" userDrawn="0">
            <p:ph type="sldNum" idx="12" hasCustomPrompt="0"/>
          </p:nvPr>
        </p:nvSpPr>
        <p:spPr bwMode="auto">
          <a:xfrm>
            <a:off x="1325562" y="4929187"/>
            <a:ext cx="609600" cy="5175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1pPr>
            <a:lvl2pPr marL="0" marR="0" lvl="1"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2pPr>
            <a:lvl3pPr marL="0" marR="0" lvl="2"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3pPr>
            <a:lvl4pPr marL="0" marR="0" lvl="3"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4pPr>
            <a:lvl5pPr marL="0" marR="0" lvl="4"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5pPr>
            <a:lvl6pPr marL="0" marR="0" lvl="5"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6pPr>
            <a:lvl7pPr marL="0" marR="0" lvl="6"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7pPr>
            <a:lvl8pPr marL="0" marR="0" lvl="7"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8pPr>
            <a:lvl9pPr marL="0" marR="0" lvl="8"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9pPr>
          </a:lstStyle>
          <a:p>
            <a:pPr marL="0" lvl="0" indent="0" algn="ctr">
              <a:spcBef>
                <a:spcPts val="0"/>
              </a:spcBef>
              <a:spcAft>
                <a:spcPts val="0"/>
              </a:spcAft>
              <a:buNone/>
              <a:defRPr/>
            </a:pPr>
            <a:fld id="{00000000-1234-1234-1234-123412341234}" type="slidenum">
              <a:rPr lang="en-US"/>
              <a:t/>
            </a:fld>
            <a:endParaRPr b="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lt1"/>
        </a:solidFill>
      </p:bgPr>
    </p:bg>
    <p:spTree>
      <p:nvGrpSpPr>
        <p:cNvPr id="1" name="" hidden="0"/>
        <p:cNvGrpSpPr/>
        <p:nvPr isPhoto="0" userDrawn="0"/>
      </p:nvGrpSpPr>
      <p:grpSpPr bwMode="auto">
        <a:xfrm>
          <a:off x="0" y="0"/>
          <a:ext cx="0" cy="0"/>
          <a:chOff x="0" y="0"/>
          <a:chExt cx="0" cy="0"/>
        </a:xfrm>
      </p:grpSpPr>
      <p:cxnSp>
        <p:nvCxnSpPr>
          <p:cNvPr id="38" name="Google Shape;38;p55" hidden="0"/>
          <p:cNvCxnSpPr>
            <a:cxnSpLocks/>
          </p:cNvCxnSpPr>
          <p:nvPr isPhoto="0" userDrawn="0"/>
        </p:nvCxnSpPr>
        <p:spPr bwMode="auto">
          <a:xfrm>
            <a:off x="8763000" y="0"/>
            <a:ext cx="0" cy="6858000"/>
          </a:xfrm>
          <a:prstGeom prst="straightConnector1">
            <a:avLst/>
          </a:prstGeom>
          <a:noFill/>
          <a:ln w="38100" cap="flat" cmpd="sng">
            <a:solidFill>
              <a:srgbClr val="C0E5AF">
                <a:alpha val="92549"/>
              </a:srgbClr>
            </a:solidFill>
            <a:prstDash val="solid"/>
            <a:miter lim="800000"/>
            <a:headEnd type="none" w="med" len="med"/>
            <a:tailEnd type="none" w="med" len="med"/>
          </a:ln>
        </p:spPr>
      </p:cxnSp>
      <p:cxnSp>
        <p:nvCxnSpPr>
          <p:cNvPr id="39" name="Google Shape;39;p55" hidden="0"/>
          <p:cNvCxnSpPr>
            <a:cxnSpLocks/>
          </p:cNvCxnSpPr>
          <p:nvPr isPhoto="0" userDrawn="0"/>
        </p:nvCxnSpPr>
        <p:spPr bwMode="auto">
          <a:xfrm>
            <a:off x="76200" y="0"/>
            <a:ext cx="0" cy="6858000"/>
          </a:xfrm>
          <a:prstGeom prst="straightConnector1">
            <a:avLst/>
          </a:prstGeom>
          <a:noFill/>
          <a:ln w="57150" cap="flat" cmpd="thickThin">
            <a:solidFill>
              <a:srgbClr val="C0E5AF"/>
            </a:solidFill>
            <a:prstDash val="solid"/>
            <a:miter lim="800000"/>
            <a:headEnd type="none" w="med" len="med"/>
            <a:tailEnd type="none" w="med" len="med"/>
          </a:ln>
        </p:spPr>
      </p:cxnSp>
      <p:cxnSp>
        <p:nvCxnSpPr>
          <p:cNvPr id="40" name="Google Shape;40;p55" hidden="0"/>
          <p:cNvCxnSpPr>
            <a:cxnSpLocks/>
          </p:cNvCxnSpPr>
          <p:nvPr isPhoto="0" userDrawn="0"/>
        </p:nvCxnSpPr>
        <p:spPr bwMode="auto">
          <a:xfrm>
            <a:off x="8991600" y="0"/>
            <a:ext cx="0" cy="6858000"/>
          </a:xfrm>
          <a:prstGeom prst="straightConnector1">
            <a:avLst/>
          </a:prstGeom>
          <a:noFill/>
          <a:ln w="19050" cap="flat" cmpd="sng">
            <a:solidFill>
              <a:schemeClr val="accent1"/>
            </a:solidFill>
            <a:prstDash val="solid"/>
            <a:miter lim="800000"/>
            <a:headEnd type="none" w="med" len="med"/>
            <a:tailEnd type="none" w="med" len="med"/>
          </a:ln>
        </p:spPr>
      </p:cxnSp>
      <p:sp>
        <p:nvSpPr>
          <p:cNvPr id="41" name="Google Shape;41;p55" hidden="0"/>
          <p:cNvSpPr txBox="1"/>
          <p:nvPr isPhoto="0" userDrawn="0"/>
        </p:nvSpPr>
        <p:spPr bwMode="auto">
          <a:xfrm>
            <a:off x="8839200" y="0"/>
            <a:ext cx="304800" cy="6858000"/>
          </a:xfrm>
          <a:prstGeom prst="rect">
            <a:avLst/>
          </a:prstGeom>
          <a:solidFill>
            <a:srgbClr val="C0E5AF">
              <a:alpha val="86666"/>
            </a:srgbClr>
          </a:solidFill>
          <a:ln>
            <a:noFill/>
          </a:ln>
        </p:spPr>
        <p:txBody>
          <a:bodyPr spcFirstLastPara="1" wrap="square" lIns="91425" tIns="45700" rIns="91425" bIns="45700" anchor="ctr" anchorCtr="0">
            <a:noAutofit/>
          </a:bodyPr>
          <a:lstStyle/>
          <a:p>
            <a:pPr marL="0" marR="0" lvl="0" indent="0" algn="l">
              <a:lnSpc>
                <a:spcPct val="100000"/>
              </a:lnSpc>
              <a:spcBef>
                <a:spcPts val="0"/>
              </a:spcBef>
              <a:spcAft>
                <a:spcPts val="0"/>
              </a:spcAft>
              <a:buNone/>
              <a:defRPr/>
            </a:pPr>
            <a:endParaRPr sz="1800" b="0" i="0" u="none">
              <a:solidFill>
                <a:schemeClr val="dk1"/>
              </a:solidFill>
              <a:latin typeface="Arial"/>
              <a:ea typeface="Arial"/>
              <a:cs typeface="Arial"/>
            </a:endParaRPr>
          </a:p>
        </p:txBody>
      </p:sp>
      <p:cxnSp>
        <p:nvCxnSpPr>
          <p:cNvPr id="42" name="Google Shape;42;p55" hidden="0"/>
          <p:cNvCxnSpPr>
            <a:cxnSpLocks/>
          </p:cNvCxnSpPr>
          <p:nvPr isPhoto="0" userDrawn="0"/>
        </p:nvCxnSpPr>
        <p:spPr bwMode="auto">
          <a:xfrm>
            <a:off x="8915400" y="0"/>
            <a:ext cx="0" cy="6858000"/>
          </a:xfrm>
          <a:prstGeom prst="straightConnector1">
            <a:avLst/>
          </a:prstGeom>
          <a:noFill/>
          <a:ln w="9525" cap="flat" cmpd="sng">
            <a:solidFill>
              <a:schemeClr val="accent1"/>
            </a:solidFill>
            <a:prstDash val="solid"/>
            <a:miter lim="800000"/>
            <a:headEnd type="none" w="med" len="med"/>
            <a:tailEnd type="none" w="med" len="med"/>
          </a:ln>
        </p:spPr>
      </p:cxnSp>
      <p:sp>
        <p:nvSpPr>
          <p:cNvPr id="43" name="Google Shape;43;p55" hidden="0"/>
          <p:cNvSpPr/>
          <p:nvPr isPhoto="0" userDrawn="0"/>
        </p:nvSpPr>
        <p:spPr bwMode="auto">
          <a:xfrm>
            <a:off x="8156575" y="5715000"/>
            <a:ext cx="549275" cy="5492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a:lnSpc>
                <a:spcPct val="100000"/>
              </a:lnSpc>
              <a:spcBef>
                <a:spcPts val="0"/>
              </a:spcBef>
              <a:spcAft>
                <a:spcPts val="0"/>
              </a:spcAft>
              <a:buNone/>
              <a:defRPr/>
            </a:pPr>
            <a:endParaRPr sz="1800" b="0" i="0" u="none">
              <a:solidFill>
                <a:schemeClr val="dk1"/>
              </a:solidFill>
              <a:latin typeface="Arial"/>
              <a:ea typeface="Arial"/>
              <a:cs typeface="Arial"/>
            </a:endParaRPr>
          </a:p>
        </p:txBody>
      </p:sp>
      <p:sp>
        <p:nvSpPr>
          <p:cNvPr id="44" name="Google Shape;44;p55" hidden="0"/>
          <p:cNvSpPr txBox="1">
            <a:spLocks noGrp="1"/>
          </p:cNvSpPr>
          <p:nvPr isPhoto="0" userDrawn="0">
            <p:ph type="title" hasCustomPrompt="0"/>
          </p:nvPr>
        </p:nvSpPr>
        <p:spPr bwMode="auto">
          <a:xfrm>
            <a:off x="457200" y="274637"/>
            <a:ext cx="7467600" cy="1143000"/>
          </a:xfrm>
          <a:prstGeom prst="rect">
            <a:avLst/>
          </a:prstGeom>
          <a:noFill/>
          <a:ln>
            <a:noFill/>
          </a:ln>
        </p:spPr>
        <p:txBody>
          <a:bodyPr spcFirstLastPara="1" wrap="square" lIns="91425" tIns="45700" rIns="91425" bIns="45700" anchor="b" anchorCtr="0">
            <a:normAutofit/>
          </a:bodyPr>
          <a:lstStyle>
            <a:lvl1pPr marR="0" lvl="0" algn="l">
              <a:spcBef>
                <a:spcPts val="0"/>
              </a:spcBef>
              <a:spcAft>
                <a:spcPts val="0"/>
              </a:spcAft>
              <a:buSzPts val="1400"/>
              <a:buNone/>
              <a:defRPr sz="3000" b="0" i="0" u="none" strike="noStrike" cap="small">
                <a:solidFill>
                  <a:schemeClr val="dk2"/>
                </a:solidFill>
                <a:latin typeface="Arial"/>
                <a:ea typeface="Arial"/>
                <a:cs typeface="Arial"/>
              </a:defRPr>
            </a:lvl1pPr>
            <a:lvl2pPr marR="0" lvl="1" algn="l">
              <a:spcBef>
                <a:spcPts val="0"/>
              </a:spcBef>
              <a:spcAft>
                <a:spcPts val="0"/>
              </a:spcAft>
              <a:buSzPts val="1400"/>
              <a:buNone/>
              <a:defRPr sz="3000" b="0" i="0" u="none" strike="noStrike" cap="none">
                <a:solidFill>
                  <a:schemeClr val="dk2"/>
                </a:solidFill>
                <a:latin typeface="Arial"/>
                <a:ea typeface="Arial"/>
                <a:cs typeface="Arial"/>
              </a:defRPr>
            </a:lvl2pPr>
            <a:lvl3pPr marR="0" lvl="2" algn="l">
              <a:spcBef>
                <a:spcPts val="0"/>
              </a:spcBef>
              <a:spcAft>
                <a:spcPts val="0"/>
              </a:spcAft>
              <a:buSzPts val="1400"/>
              <a:buNone/>
              <a:defRPr sz="3000" b="0" i="0" u="none" strike="noStrike" cap="none">
                <a:solidFill>
                  <a:schemeClr val="dk2"/>
                </a:solidFill>
                <a:latin typeface="Arial"/>
                <a:ea typeface="Arial"/>
                <a:cs typeface="Arial"/>
              </a:defRPr>
            </a:lvl3pPr>
            <a:lvl4pPr marR="0" lvl="3" algn="l">
              <a:spcBef>
                <a:spcPts val="0"/>
              </a:spcBef>
              <a:spcAft>
                <a:spcPts val="0"/>
              </a:spcAft>
              <a:buSzPts val="1400"/>
              <a:buNone/>
              <a:defRPr sz="3000" b="0" i="0" u="none" strike="noStrike" cap="none">
                <a:solidFill>
                  <a:schemeClr val="dk2"/>
                </a:solidFill>
                <a:latin typeface="Arial"/>
                <a:ea typeface="Arial"/>
                <a:cs typeface="Arial"/>
              </a:defRPr>
            </a:lvl4pPr>
            <a:lvl5pPr marR="0" lvl="4" algn="l">
              <a:spcBef>
                <a:spcPts val="0"/>
              </a:spcBef>
              <a:spcAft>
                <a:spcPts val="0"/>
              </a:spcAft>
              <a:buSzPts val="1400"/>
              <a:buNone/>
              <a:defRPr sz="3000" b="0" i="0" u="none" strike="noStrike" cap="none">
                <a:solidFill>
                  <a:schemeClr val="dk2"/>
                </a:solidFill>
                <a:latin typeface="Arial"/>
                <a:ea typeface="Arial"/>
                <a:cs typeface="Arial"/>
              </a:defRPr>
            </a:lvl5pPr>
            <a:lvl6pPr marR="0" lvl="5" algn="l">
              <a:spcBef>
                <a:spcPts val="0"/>
              </a:spcBef>
              <a:spcAft>
                <a:spcPts val="0"/>
              </a:spcAft>
              <a:buSzPts val="1400"/>
              <a:buNone/>
              <a:defRPr sz="3000" b="0" i="0" u="none" strike="noStrike" cap="none">
                <a:solidFill>
                  <a:schemeClr val="dk2"/>
                </a:solidFill>
                <a:latin typeface="Arial"/>
                <a:ea typeface="Arial"/>
                <a:cs typeface="Arial"/>
              </a:defRPr>
            </a:lvl6pPr>
            <a:lvl7pPr marR="0" lvl="6" algn="l">
              <a:spcBef>
                <a:spcPts val="0"/>
              </a:spcBef>
              <a:spcAft>
                <a:spcPts val="0"/>
              </a:spcAft>
              <a:buSzPts val="1400"/>
              <a:buNone/>
              <a:defRPr sz="3000" b="0" i="0" u="none" strike="noStrike" cap="none">
                <a:solidFill>
                  <a:schemeClr val="dk2"/>
                </a:solidFill>
                <a:latin typeface="Arial"/>
                <a:ea typeface="Arial"/>
                <a:cs typeface="Arial"/>
              </a:defRPr>
            </a:lvl7pPr>
            <a:lvl8pPr marR="0" lvl="7" algn="l">
              <a:spcBef>
                <a:spcPts val="0"/>
              </a:spcBef>
              <a:spcAft>
                <a:spcPts val="0"/>
              </a:spcAft>
              <a:buSzPts val="1400"/>
              <a:buNone/>
              <a:defRPr sz="3000" b="0" i="0" u="none" strike="noStrike" cap="none">
                <a:solidFill>
                  <a:schemeClr val="dk2"/>
                </a:solidFill>
                <a:latin typeface="Arial"/>
                <a:ea typeface="Arial"/>
                <a:cs typeface="Arial"/>
              </a:defRPr>
            </a:lvl8pPr>
            <a:lvl9pPr marR="0" lvl="8" algn="l">
              <a:spcBef>
                <a:spcPts val="0"/>
              </a:spcBef>
              <a:spcAft>
                <a:spcPts val="0"/>
              </a:spcAft>
              <a:buSzPts val="1400"/>
              <a:buNone/>
              <a:defRPr sz="3000" b="0" i="0" u="none" strike="noStrike" cap="none">
                <a:solidFill>
                  <a:schemeClr val="dk2"/>
                </a:solidFill>
                <a:latin typeface="Arial"/>
                <a:ea typeface="Arial"/>
                <a:cs typeface="Arial"/>
              </a:defRPr>
            </a:lvl9pPr>
          </a:lstStyle>
          <a:p>
            <a:pPr>
              <a:defRPr/>
            </a:pPr>
            <a:endParaRPr/>
          </a:p>
        </p:txBody>
      </p:sp>
      <p:sp>
        <p:nvSpPr>
          <p:cNvPr id="45" name="Google Shape;45;p55" hidden="0"/>
          <p:cNvSpPr txBox="1">
            <a:spLocks noGrp="1"/>
          </p:cNvSpPr>
          <p:nvPr isPhoto="0" userDrawn="0">
            <p:ph type="body" idx="1" hasCustomPrompt="0"/>
          </p:nvPr>
        </p:nvSpPr>
        <p:spPr bwMode="auto">
          <a:xfrm>
            <a:off x="457200" y="1600200"/>
            <a:ext cx="7467600" cy="4873625"/>
          </a:xfrm>
          <a:prstGeom prst="rect">
            <a:avLst/>
          </a:prstGeom>
          <a:noFill/>
          <a:ln>
            <a:noFill/>
          </a:ln>
        </p:spPr>
        <p:txBody>
          <a:bodyPr spcFirstLastPara="1" wrap="square" lIns="91425" tIns="45700" rIns="91425" bIns="45700" anchor="t" anchorCtr="0">
            <a:noAutofit/>
          </a:bodyPr>
          <a:lstStyle>
            <a:lvl1pPr marL="457200" marR="0" lvl="0" indent="-335280" algn="l">
              <a:spcBef>
                <a:spcPts val="600"/>
              </a:spcBef>
              <a:spcAft>
                <a:spcPts val="0"/>
              </a:spcAft>
              <a:buClr>
                <a:schemeClr val="accent1"/>
              </a:buClr>
              <a:buSzPts val="1680"/>
              <a:buFont typeface="Noto Sans Symbols"/>
              <a:buChar char="🞆"/>
              <a:defRPr sz="2400" b="0" i="0" u="none" strike="noStrike" cap="none">
                <a:solidFill>
                  <a:schemeClr val="dk1"/>
                </a:solidFill>
                <a:latin typeface="Times New Roman"/>
                <a:ea typeface="Times New Roman"/>
                <a:cs typeface="Times New Roman"/>
              </a:defRPr>
            </a:lvl1pPr>
            <a:lvl2pPr marL="914400" marR="0" lvl="1" indent="-335280" algn="l">
              <a:spcBef>
                <a:spcPts val="420"/>
              </a:spcBef>
              <a:spcAft>
                <a:spcPts val="0"/>
              </a:spcAft>
              <a:buClr>
                <a:schemeClr val="accent1"/>
              </a:buClr>
              <a:buSzPts val="1680"/>
              <a:buFont typeface="Noto Sans Symbols"/>
              <a:buChar char="⚫"/>
              <a:defRPr sz="2100" b="0" i="0" u="none" strike="noStrike" cap="none">
                <a:solidFill>
                  <a:schemeClr val="dk1"/>
                </a:solidFill>
                <a:latin typeface="Times New Roman"/>
                <a:ea typeface="Times New Roman"/>
                <a:cs typeface="Times New Roman"/>
              </a:defRPr>
            </a:lvl2pPr>
            <a:lvl3pPr marL="1371600" marR="0" lvl="2" indent="-297180" algn="l">
              <a:spcBef>
                <a:spcPts val="360"/>
              </a:spcBef>
              <a:spcAft>
                <a:spcPts val="0"/>
              </a:spcAft>
              <a:buClr>
                <a:srgbClr val="6FB833"/>
              </a:buClr>
              <a:buSzPts val="1080"/>
              <a:buFont typeface="Noto Sans Symbols"/>
              <a:buChar char="🞆"/>
              <a:defRPr sz="1800" b="0" i="0" u="none" strike="noStrike" cap="none">
                <a:solidFill>
                  <a:schemeClr val="dk1"/>
                </a:solidFill>
                <a:latin typeface="Times New Roman"/>
                <a:ea typeface="Times New Roman"/>
                <a:cs typeface="Times New Roman"/>
              </a:defRPr>
            </a:lvl3pPr>
            <a:lvl4pPr marL="1828800" marR="0" lvl="3" indent="-297180" algn="l">
              <a:spcBef>
                <a:spcPts val="360"/>
              </a:spcBef>
              <a:spcAft>
                <a:spcPts val="0"/>
              </a:spcAft>
              <a:buClr>
                <a:srgbClr val="C0E5AF"/>
              </a:buClr>
              <a:buSzPts val="1080"/>
              <a:buFont typeface="Noto Sans Symbols"/>
              <a:buChar char="🞆"/>
              <a:defRPr sz="1800" b="0" i="0" u="none" strike="noStrike" cap="none">
                <a:solidFill>
                  <a:schemeClr val="dk1"/>
                </a:solidFill>
                <a:latin typeface="Times New Roman"/>
                <a:ea typeface="Times New Roman"/>
                <a:cs typeface="Times New Roman"/>
              </a:defRPr>
            </a:lvl4pPr>
            <a:lvl5pPr marL="2286000" marR="0" lvl="4" indent="-297688" algn="l">
              <a:spcBef>
                <a:spcPts val="320"/>
              </a:spcBef>
              <a:spcAft>
                <a:spcPts val="0"/>
              </a:spcAft>
              <a:buClr>
                <a:srgbClr val="F3AABE"/>
              </a:buClr>
              <a:buSzPts val="1088"/>
              <a:buFont typeface="Noto Sans Symbols"/>
              <a:buChar char="⚫"/>
              <a:defRPr sz="1600" b="0" i="0" u="none" strike="noStrike" cap="none">
                <a:solidFill>
                  <a:schemeClr val="dk1"/>
                </a:solidFill>
                <a:latin typeface="Times New Roman"/>
                <a:ea typeface="Times New Roman"/>
                <a:cs typeface="Times New Roman"/>
              </a:defRPr>
            </a:lvl5pPr>
            <a:lvl6pPr marL="2743200" marR="0" lvl="5" indent="-330200" algn="l">
              <a:spcBef>
                <a:spcPts val="320"/>
              </a:spcBef>
              <a:spcAft>
                <a:spcPts val="0"/>
              </a:spcAft>
              <a:buClr>
                <a:schemeClr val="accent1"/>
              </a:buClr>
              <a:buSzPts val="1600"/>
              <a:buFont typeface="Times New Roman"/>
              <a:buChar char="•"/>
              <a:defRPr sz="1600" b="0" i="0" u="none" strike="noStrike" cap="none">
                <a:solidFill>
                  <a:schemeClr val="dk2"/>
                </a:solidFill>
                <a:latin typeface="Times New Roman"/>
                <a:ea typeface="Times New Roman"/>
                <a:cs typeface="Times New Roman"/>
              </a:defRPr>
            </a:lvl6pPr>
            <a:lvl7pPr marL="3200400" marR="0" lvl="6" indent="-281939" algn="l">
              <a:spcBef>
                <a:spcPts val="280"/>
              </a:spcBef>
              <a:spcAft>
                <a:spcPts val="0"/>
              </a:spcAft>
              <a:buClr>
                <a:srgbClr val="BFE5AD"/>
              </a:buClr>
              <a:buSzPts val="840"/>
              <a:buFont typeface="Noto Sans Symbols"/>
              <a:buChar char="⚪"/>
              <a:defRPr sz="1400" b="0" i="0" u="none" strike="noStrike" cap="none">
                <a:solidFill>
                  <a:schemeClr val="dk2"/>
                </a:solidFill>
                <a:latin typeface="Times New Roman"/>
                <a:ea typeface="Times New Roman"/>
                <a:cs typeface="Times New Roman"/>
              </a:defRPr>
            </a:lvl7pPr>
            <a:lvl8pPr marL="3657600" marR="0" lvl="7" indent="-317500" algn="l">
              <a:spcBef>
                <a:spcPts val="280"/>
              </a:spcBef>
              <a:spcAft>
                <a:spcPts val="0"/>
              </a:spcAft>
              <a:buClr>
                <a:schemeClr val="accent2"/>
              </a:buClr>
              <a:buSzPts val="1400"/>
              <a:buFont typeface="Times New Roman"/>
              <a:buChar char="•"/>
              <a:defRPr sz="1400" b="0" i="0" u="none" strike="noStrike" cap="small">
                <a:solidFill>
                  <a:schemeClr val="dk2"/>
                </a:solidFill>
                <a:latin typeface="Times New Roman"/>
                <a:ea typeface="Times New Roman"/>
                <a:cs typeface="Times New Roman"/>
              </a:defRPr>
            </a:lvl8pPr>
            <a:lvl9pPr marL="4114800" marR="0" lvl="8" indent="-317500" algn="l">
              <a:spcBef>
                <a:spcPts val="280"/>
              </a:spcBef>
              <a:spcAft>
                <a:spcPts val="0"/>
              </a:spcAft>
              <a:buClr>
                <a:srgbClr val="6FB733"/>
              </a:buClr>
              <a:buSzPts val="1400"/>
              <a:buFont typeface="Times New Roman"/>
              <a:buChar char="•"/>
              <a:defRPr sz="1400" b="0" i="0" u="none" strike="noStrike" cap="none">
                <a:solidFill>
                  <a:schemeClr val="dk2"/>
                </a:solidFill>
                <a:latin typeface="Times New Roman"/>
                <a:ea typeface="Times New Roman"/>
                <a:cs typeface="Times New Roman"/>
              </a:defRPr>
            </a:lvl9pPr>
          </a:lstStyle>
          <a:p>
            <a:pPr>
              <a:defRPr/>
            </a:pPr>
            <a:endParaRPr/>
          </a:p>
        </p:txBody>
      </p:sp>
      <p:sp>
        <p:nvSpPr>
          <p:cNvPr id="46" name="Google Shape;46;p55" hidden="0"/>
          <p:cNvSpPr txBox="1">
            <a:spLocks noGrp="1"/>
          </p:cNvSpPr>
          <p:nvPr isPhoto="0" userDrawn="0">
            <p:ph type="dt" idx="10" hasCustomPrompt="0"/>
          </p:nvPr>
        </p:nvSpPr>
        <p:spPr bwMode="auto">
          <a:xfrm rot="5400000">
            <a:off x="7589043" y="1081881"/>
            <a:ext cx="2011362" cy="384175"/>
          </a:xfrm>
          <a:prstGeom prst="rect">
            <a:avLst/>
          </a:prstGeom>
          <a:noFill/>
          <a:ln>
            <a:noFill/>
          </a:ln>
        </p:spPr>
        <p:txBody>
          <a:bodyPr spcFirstLastPara="1" wrap="square" lIns="91425" tIns="45700" rIns="91425" bIns="45700" anchor="ctr" anchorCtr="0">
            <a:noAutofit/>
          </a:bodyPr>
          <a:lstStyle>
            <a:lvl1pPr marR="0" lvl="0" algn="r">
              <a:lnSpc>
                <a:spcPct val="100000"/>
              </a:lnSpc>
              <a:spcBef>
                <a:spcPts val="0"/>
              </a:spcBef>
              <a:spcAft>
                <a:spcPts val="0"/>
              </a:spcAft>
              <a:buSzPts val="1400"/>
              <a:buNone/>
              <a:defRPr sz="1200" b="0" i="0" u="none">
                <a:solidFill>
                  <a:schemeClr val="dk2"/>
                </a:solidFill>
                <a:latin typeface="Arial"/>
                <a:ea typeface="Arial"/>
                <a:cs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defRPr>
            </a:lvl9pPr>
          </a:lstStyle>
          <a:p>
            <a:pPr>
              <a:defRPr/>
            </a:pPr>
            <a:endParaRPr/>
          </a:p>
        </p:txBody>
      </p:sp>
      <p:sp>
        <p:nvSpPr>
          <p:cNvPr id="47" name="Google Shape;47;p55" hidden="0"/>
          <p:cNvSpPr txBox="1">
            <a:spLocks noGrp="1"/>
          </p:cNvSpPr>
          <p:nvPr isPhoto="0" userDrawn="0">
            <p:ph type="sldNum" idx="12" hasCustomPrompt="0"/>
          </p:nvPr>
        </p:nvSpPr>
        <p:spPr bwMode="auto">
          <a:xfrm>
            <a:off x="8129587"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1pPr>
            <a:lvl2pPr marL="0" marR="0" lvl="1"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2pPr>
            <a:lvl3pPr marL="0" marR="0" lvl="2"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3pPr>
            <a:lvl4pPr marL="0" marR="0" lvl="3"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4pPr>
            <a:lvl5pPr marL="0" marR="0" lvl="4"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5pPr>
            <a:lvl6pPr marL="0" marR="0" lvl="5"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6pPr>
            <a:lvl7pPr marL="0" marR="0" lvl="6"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7pPr>
            <a:lvl8pPr marL="0" marR="0" lvl="7"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8pPr>
            <a:lvl9pPr marL="0" marR="0" lvl="8"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9pPr>
          </a:lstStyle>
          <a:p>
            <a:pPr marL="0" lvl="0" indent="0" algn="ctr">
              <a:spcBef>
                <a:spcPts val="0"/>
              </a:spcBef>
              <a:spcAft>
                <a:spcPts val="0"/>
              </a:spcAft>
              <a:buNone/>
              <a:defRPr/>
            </a:pPr>
            <a:fld id="{00000000-1234-1234-1234-123412341234}" type="slidenum">
              <a:rPr lang="en-US"/>
              <a:t/>
            </a:fld>
            <a:endParaRPr b="0">
              <a:solidFill>
                <a:srgbClr val="000000"/>
              </a:solidFill>
            </a:endParaRPr>
          </a:p>
        </p:txBody>
      </p:sp>
      <p:sp>
        <p:nvSpPr>
          <p:cNvPr id="48" name="Google Shape;48;p55" hidden="0"/>
          <p:cNvSpPr txBox="1">
            <a:spLocks noGrp="1"/>
          </p:cNvSpPr>
          <p:nvPr isPhoto="0" userDrawn="0">
            <p:ph type="ftr" idx="11" hasCustomPrompt="0"/>
          </p:nvPr>
        </p:nvSpPr>
        <p:spPr bwMode="auto">
          <a:xfrm rot="5400000">
            <a:off x="6989762" y="3736975"/>
            <a:ext cx="32004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Arial"/>
                <a:ea typeface="Arial"/>
                <a:cs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defRPr>
            </a:lvl9pPr>
          </a:lstStyle>
          <a:p>
            <a:pPr>
              <a:defRPr/>
            </a:pPr>
            <a:endParaRPr/>
          </a:p>
        </p:txBody>
      </p:sp>
    </p:spTree>
  </p:cSld>
  <p:clrMap bg1="lt1" tx1="dk1" bg2="dk2" tx2="lt2" accent1="accent1" accent2="accent2" accent3="accent3" accent4="accent4" accent5="accent5" accent6="accent6" hlink="hlink" folHlink="folHlink"/>
  <p:sldLayoutIdLst>
    <p:sldLayoutId id="2147483651" r:id="rId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dk2"/>
        </a:solidFill>
      </p:bgPr>
    </p:bg>
    <p:spTree>
      <p:nvGrpSpPr>
        <p:cNvPr id="1" name="" hidden="0"/>
        <p:cNvGrpSpPr/>
        <p:nvPr isPhoto="0" userDrawn="0"/>
      </p:nvGrpSpPr>
      <p:grpSpPr bwMode="auto">
        <a:xfrm>
          <a:off x="0" y="0"/>
          <a:ext cx="0" cy="0"/>
          <a:chOff x="0" y="0"/>
          <a:chExt cx="0" cy="0"/>
        </a:xfrm>
      </p:grpSpPr>
      <p:sp>
        <p:nvSpPr>
          <p:cNvPr id="56" name="Google Shape;56;p57" hidden="0"/>
          <p:cNvSpPr txBox="1"/>
          <p:nvPr isPhoto="0" userDrawn="0"/>
        </p:nvSpPr>
        <p:spPr bwMode="auto">
          <a:xfrm>
            <a:off x="381000" y="0"/>
            <a:ext cx="609600" cy="6858000"/>
          </a:xfrm>
          <a:prstGeom prst="rect">
            <a:avLst/>
          </a:prstGeom>
          <a:solidFill>
            <a:srgbClr val="C0E5AF">
              <a:alpha val="53725"/>
            </a:srgbClr>
          </a:solidFill>
          <a:ln>
            <a:noFill/>
          </a:ln>
        </p:spPr>
        <p:txBody>
          <a:bodyPr spcFirstLastPara="1" wrap="square" lIns="91425" tIns="45700" rIns="91425" bIns="45700" anchor="ctr" anchorCtr="0">
            <a:noAutofit/>
          </a:bodyPr>
          <a:lstStyle/>
          <a:p>
            <a:pPr marL="0" marR="0" lvl="0" indent="0" algn="l">
              <a:lnSpc>
                <a:spcPct val="100000"/>
              </a:lnSpc>
              <a:spcBef>
                <a:spcPts val="0"/>
              </a:spcBef>
              <a:spcAft>
                <a:spcPts val="0"/>
              </a:spcAft>
              <a:buNone/>
              <a:defRPr/>
            </a:pPr>
            <a:endParaRPr sz="1800" b="0" i="0" u="none">
              <a:solidFill>
                <a:schemeClr val="lt1"/>
              </a:solidFill>
              <a:latin typeface="Arial"/>
              <a:ea typeface="Arial"/>
              <a:cs typeface="Arial"/>
            </a:endParaRPr>
          </a:p>
        </p:txBody>
      </p:sp>
      <p:sp>
        <p:nvSpPr>
          <p:cNvPr id="57" name="Google Shape;57;p57" hidden="0"/>
          <p:cNvSpPr txBox="1"/>
          <p:nvPr isPhoto="0" userDrawn="0"/>
        </p:nvSpPr>
        <p:spPr bwMode="auto">
          <a:xfrm>
            <a:off x="276225" y="0"/>
            <a:ext cx="104775" cy="6858000"/>
          </a:xfrm>
          <a:prstGeom prst="rect">
            <a:avLst/>
          </a:prstGeom>
          <a:solidFill>
            <a:srgbClr val="D8EECE">
              <a:alpha val="35686"/>
            </a:srgbClr>
          </a:solidFill>
          <a:ln>
            <a:noFill/>
          </a:ln>
        </p:spPr>
        <p:txBody>
          <a:bodyPr spcFirstLastPara="1" wrap="square" lIns="91425" tIns="45700" rIns="91425" bIns="45700" anchor="ctr" anchorCtr="0">
            <a:noAutofit/>
          </a:bodyPr>
          <a:lstStyle/>
          <a:p>
            <a:pPr marL="0" marR="0" lvl="0" indent="0" algn="l">
              <a:lnSpc>
                <a:spcPct val="100000"/>
              </a:lnSpc>
              <a:spcBef>
                <a:spcPts val="0"/>
              </a:spcBef>
              <a:spcAft>
                <a:spcPts val="0"/>
              </a:spcAft>
              <a:buNone/>
              <a:defRPr/>
            </a:pPr>
            <a:endParaRPr sz="1800" b="0" i="0" u="none">
              <a:solidFill>
                <a:schemeClr val="lt1"/>
              </a:solidFill>
              <a:latin typeface="Arial"/>
              <a:ea typeface="Arial"/>
              <a:cs typeface="Arial"/>
            </a:endParaRPr>
          </a:p>
        </p:txBody>
      </p:sp>
      <p:sp>
        <p:nvSpPr>
          <p:cNvPr id="58" name="Google Shape;58;p57" hidden="0"/>
          <p:cNvSpPr txBox="1"/>
          <p:nvPr isPhoto="0" userDrawn="0"/>
        </p:nvSpPr>
        <p:spPr bwMode="auto">
          <a:xfrm>
            <a:off x="990600" y="0"/>
            <a:ext cx="182562" cy="6858000"/>
          </a:xfrm>
          <a:prstGeom prst="rect">
            <a:avLst/>
          </a:prstGeom>
          <a:solidFill>
            <a:srgbClr val="D8EECE">
              <a:alpha val="69803"/>
            </a:srgbClr>
          </a:solidFill>
          <a:ln>
            <a:noFill/>
          </a:ln>
        </p:spPr>
        <p:txBody>
          <a:bodyPr spcFirstLastPara="1" wrap="square" lIns="91425" tIns="45700" rIns="91425" bIns="45700" anchor="ctr" anchorCtr="0">
            <a:noAutofit/>
          </a:bodyPr>
          <a:lstStyle/>
          <a:p>
            <a:pPr marL="0" marR="0" lvl="0" indent="0" algn="l">
              <a:lnSpc>
                <a:spcPct val="100000"/>
              </a:lnSpc>
              <a:spcBef>
                <a:spcPts val="0"/>
              </a:spcBef>
              <a:spcAft>
                <a:spcPts val="0"/>
              </a:spcAft>
              <a:buNone/>
              <a:defRPr/>
            </a:pPr>
            <a:endParaRPr sz="1800" b="0" i="0" u="none">
              <a:solidFill>
                <a:schemeClr val="lt1"/>
              </a:solidFill>
              <a:latin typeface="Arial"/>
              <a:ea typeface="Arial"/>
              <a:cs typeface="Arial"/>
            </a:endParaRPr>
          </a:p>
        </p:txBody>
      </p:sp>
      <p:sp>
        <p:nvSpPr>
          <p:cNvPr id="59" name="Google Shape;59;p57" hidden="0"/>
          <p:cNvSpPr txBox="1"/>
          <p:nvPr isPhoto="0" userDrawn="0"/>
        </p:nvSpPr>
        <p:spPr bwMode="auto">
          <a:xfrm>
            <a:off x="1141412" y="0"/>
            <a:ext cx="230187" cy="6858000"/>
          </a:xfrm>
          <a:prstGeom prst="rect">
            <a:avLst/>
          </a:prstGeom>
          <a:solidFill>
            <a:srgbClr val="ECF7E8">
              <a:alpha val="70588"/>
            </a:srgbClr>
          </a:solidFill>
          <a:ln>
            <a:noFill/>
          </a:ln>
        </p:spPr>
        <p:txBody>
          <a:bodyPr spcFirstLastPara="1" wrap="square" lIns="91425" tIns="45700" rIns="91425" bIns="45700" anchor="ctr" anchorCtr="0">
            <a:noAutofit/>
          </a:bodyPr>
          <a:lstStyle/>
          <a:p>
            <a:pPr marL="0" marR="0" lvl="0" indent="0" algn="l">
              <a:lnSpc>
                <a:spcPct val="100000"/>
              </a:lnSpc>
              <a:spcBef>
                <a:spcPts val="0"/>
              </a:spcBef>
              <a:spcAft>
                <a:spcPts val="0"/>
              </a:spcAft>
              <a:buNone/>
              <a:defRPr/>
            </a:pPr>
            <a:endParaRPr sz="1800" b="0" i="0" u="none">
              <a:solidFill>
                <a:schemeClr val="lt1"/>
              </a:solidFill>
              <a:latin typeface="Arial"/>
              <a:ea typeface="Arial"/>
              <a:cs typeface="Arial"/>
            </a:endParaRPr>
          </a:p>
        </p:txBody>
      </p:sp>
      <p:cxnSp>
        <p:nvCxnSpPr>
          <p:cNvPr id="60" name="Google Shape;60;p57" hidden="0"/>
          <p:cNvCxnSpPr>
            <a:cxnSpLocks/>
          </p:cNvCxnSpPr>
          <p:nvPr isPhoto="0" userDrawn="0"/>
        </p:nvCxnSpPr>
        <p:spPr bwMode="auto">
          <a:xfrm>
            <a:off x="106362" y="0"/>
            <a:ext cx="0" cy="6858000"/>
          </a:xfrm>
          <a:prstGeom prst="straightConnector1">
            <a:avLst/>
          </a:prstGeom>
          <a:noFill/>
          <a:ln w="57150" cap="flat" cmpd="sng">
            <a:solidFill>
              <a:srgbClr val="C0E5AF">
                <a:alpha val="72549"/>
              </a:srgbClr>
            </a:solidFill>
            <a:prstDash val="solid"/>
            <a:miter lim="800000"/>
            <a:headEnd type="none" w="med" len="med"/>
            <a:tailEnd type="none" w="med" len="med"/>
          </a:ln>
        </p:spPr>
      </p:cxnSp>
      <p:cxnSp>
        <p:nvCxnSpPr>
          <p:cNvPr id="61" name="Google Shape;61;p57" hidden="0"/>
          <p:cNvCxnSpPr>
            <a:cxnSpLocks/>
          </p:cNvCxnSpPr>
          <p:nvPr isPhoto="0" userDrawn="0"/>
        </p:nvCxnSpPr>
        <p:spPr bwMode="auto">
          <a:xfrm>
            <a:off x="914400" y="0"/>
            <a:ext cx="0" cy="6858000"/>
          </a:xfrm>
          <a:prstGeom prst="straightConnector1">
            <a:avLst/>
          </a:prstGeom>
          <a:noFill/>
          <a:ln w="57150" cap="flat" cmpd="sng">
            <a:solidFill>
              <a:srgbClr val="ECF7E8">
                <a:alpha val="82745"/>
              </a:srgbClr>
            </a:solidFill>
            <a:prstDash val="solid"/>
            <a:miter lim="800000"/>
            <a:headEnd type="none" w="med" len="med"/>
            <a:tailEnd type="none" w="med" len="med"/>
          </a:ln>
        </p:spPr>
      </p:cxnSp>
      <p:cxnSp>
        <p:nvCxnSpPr>
          <p:cNvPr id="62" name="Google Shape;62;p57" hidden="0"/>
          <p:cNvCxnSpPr>
            <a:cxnSpLocks/>
          </p:cNvCxnSpPr>
          <p:nvPr isPhoto="0" userDrawn="0"/>
        </p:nvCxnSpPr>
        <p:spPr bwMode="auto">
          <a:xfrm>
            <a:off x="854075" y="0"/>
            <a:ext cx="0" cy="6858000"/>
          </a:xfrm>
          <a:prstGeom prst="straightConnector1">
            <a:avLst/>
          </a:prstGeom>
          <a:noFill/>
          <a:ln w="57150" cap="flat" cmpd="sng">
            <a:solidFill>
              <a:srgbClr val="C0E5AF"/>
            </a:solidFill>
            <a:prstDash val="solid"/>
            <a:miter lim="800000"/>
            <a:headEnd type="none" w="med" len="med"/>
            <a:tailEnd type="none" w="med" len="med"/>
          </a:ln>
        </p:spPr>
      </p:cxnSp>
      <p:cxnSp>
        <p:nvCxnSpPr>
          <p:cNvPr id="63" name="Google Shape;63;p57" hidden="0"/>
          <p:cNvCxnSpPr>
            <a:cxnSpLocks/>
          </p:cNvCxnSpPr>
          <p:nvPr isPhoto="0" userDrawn="0"/>
        </p:nvCxnSpPr>
        <p:spPr bwMode="auto">
          <a:xfrm>
            <a:off x="1727199" y="0"/>
            <a:ext cx="0" cy="6858000"/>
          </a:xfrm>
          <a:prstGeom prst="straightConnector1">
            <a:avLst/>
          </a:prstGeom>
          <a:noFill/>
          <a:ln w="28575" cap="flat" cmpd="sng">
            <a:solidFill>
              <a:srgbClr val="C0E5AF">
                <a:alpha val="81568"/>
              </a:srgbClr>
            </a:solidFill>
            <a:prstDash val="solid"/>
            <a:miter lim="800000"/>
            <a:headEnd type="none" w="med" len="med"/>
            <a:tailEnd type="none" w="med" len="med"/>
          </a:ln>
        </p:spPr>
      </p:cxnSp>
      <p:cxnSp>
        <p:nvCxnSpPr>
          <p:cNvPr id="64" name="Google Shape;64;p57" hidden="0"/>
          <p:cNvCxnSpPr>
            <a:cxnSpLocks/>
          </p:cNvCxnSpPr>
          <p:nvPr isPhoto="0" userDrawn="0"/>
        </p:nvCxnSpPr>
        <p:spPr bwMode="auto">
          <a:xfrm>
            <a:off x="1066800" y="0"/>
            <a:ext cx="0" cy="6858000"/>
          </a:xfrm>
          <a:prstGeom prst="straightConnector1">
            <a:avLst/>
          </a:prstGeom>
          <a:noFill/>
          <a:ln w="9525" cap="flat" cmpd="sng">
            <a:solidFill>
              <a:srgbClr val="C0E5AF"/>
            </a:solidFill>
            <a:prstDash val="solid"/>
            <a:miter lim="800000"/>
            <a:headEnd type="none" w="med" len="med"/>
            <a:tailEnd type="none" w="med" len="med"/>
          </a:ln>
        </p:spPr>
      </p:cxnSp>
      <p:sp>
        <p:nvSpPr>
          <p:cNvPr id="65" name="Google Shape;65;p57" hidden="0"/>
          <p:cNvSpPr txBox="1"/>
          <p:nvPr isPhoto="0" userDrawn="0"/>
        </p:nvSpPr>
        <p:spPr bwMode="auto">
          <a:xfrm>
            <a:off x="1219200" y="0"/>
            <a:ext cx="76200" cy="6858000"/>
          </a:xfrm>
          <a:prstGeom prst="rect">
            <a:avLst/>
          </a:prstGeom>
          <a:solidFill>
            <a:srgbClr val="C0E5AF">
              <a:alpha val="50588"/>
            </a:srgbClr>
          </a:solidFill>
          <a:ln>
            <a:noFill/>
          </a:ln>
        </p:spPr>
        <p:txBody>
          <a:bodyPr spcFirstLastPara="1" wrap="square" lIns="91425" tIns="45700" rIns="91425" bIns="45700" anchor="ctr" anchorCtr="0">
            <a:noAutofit/>
          </a:bodyPr>
          <a:lstStyle/>
          <a:p>
            <a:pPr marL="0" marR="0" lvl="0" indent="0" algn="l">
              <a:lnSpc>
                <a:spcPct val="100000"/>
              </a:lnSpc>
              <a:spcBef>
                <a:spcPts val="0"/>
              </a:spcBef>
              <a:spcAft>
                <a:spcPts val="0"/>
              </a:spcAft>
              <a:buNone/>
              <a:defRPr/>
            </a:pPr>
            <a:endParaRPr sz="1800" b="0" i="0" u="none">
              <a:solidFill>
                <a:schemeClr val="lt1"/>
              </a:solidFill>
              <a:latin typeface="Arial"/>
              <a:ea typeface="Arial"/>
              <a:cs typeface="Arial"/>
            </a:endParaRPr>
          </a:p>
        </p:txBody>
      </p:sp>
      <p:sp>
        <p:nvSpPr>
          <p:cNvPr id="66" name="Google Shape;66;p57" hidden="0"/>
          <p:cNvSpPr/>
          <p:nvPr isPhoto="0" userDrawn="0"/>
        </p:nvSpPr>
        <p:spPr bwMode="auto">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a:lnSpc>
                <a:spcPct val="100000"/>
              </a:lnSpc>
              <a:spcBef>
                <a:spcPts val="0"/>
              </a:spcBef>
              <a:spcAft>
                <a:spcPts val="0"/>
              </a:spcAft>
              <a:buNone/>
              <a:defRPr/>
            </a:pPr>
            <a:endParaRPr sz="1800" b="0" i="0" u="none">
              <a:solidFill>
                <a:schemeClr val="lt1"/>
              </a:solidFill>
              <a:latin typeface="Arial"/>
              <a:ea typeface="Arial"/>
              <a:cs typeface="Arial"/>
            </a:endParaRPr>
          </a:p>
        </p:txBody>
      </p:sp>
      <p:sp>
        <p:nvSpPr>
          <p:cNvPr id="67" name="Google Shape;67;p57" hidden="0"/>
          <p:cNvSpPr/>
          <p:nvPr isPhoto="0" userDrawn="0"/>
        </p:nvSpPr>
        <p:spPr bwMode="auto">
          <a:xfrm>
            <a:off x="1323974" y="4867274"/>
            <a:ext cx="642936" cy="64135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a:lnSpc>
                <a:spcPct val="100000"/>
              </a:lnSpc>
              <a:spcBef>
                <a:spcPts val="0"/>
              </a:spcBef>
              <a:spcAft>
                <a:spcPts val="0"/>
              </a:spcAft>
              <a:buNone/>
              <a:defRPr/>
            </a:pPr>
            <a:endParaRPr sz="1800" b="0" i="0" u="none">
              <a:solidFill>
                <a:schemeClr val="lt1"/>
              </a:solidFill>
              <a:latin typeface="Arial"/>
              <a:ea typeface="Arial"/>
              <a:cs typeface="Arial"/>
            </a:endParaRPr>
          </a:p>
        </p:txBody>
      </p:sp>
      <p:sp>
        <p:nvSpPr>
          <p:cNvPr id="68" name="Google Shape;68;p57" hidden="0"/>
          <p:cNvSpPr/>
          <p:nvPr isPhoto="0" userDrawn="0"/>
        </p:nvSpPr>
        <p:spPr bwMode="auto">
          <a:xfrm>
            <a:off x="1090612" y="5500687"/>
            <a:ext cx="138112" cy="1365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a:lnSpc>
                <a:spcPct val="100000"/>
              </a:lnSpc>
              <a:spcBef>
                <a:spcPts val="0"/>
              </a:spcBef>
              <a:spcAft>
                <a:spcPts val="0"/>
              </a:spcAft>
              <a:buNone/>
              <a:defRPr/>
            </a:pPr>
            <a:endParaRPr sz="1800" b="0" i="0" u="none">
              <a:solidFill>
                <a:schemeClr val="lt1"/>
              </a:solidFill>
              <a:latin typeface="Arial"/>
              <a:ea typeface="Arial"/>
              <a:cs typeface="Arial"/>
            </a:endParaRPr>
          </a:p>
        </p:txBody>
      </p:sp>
      <p:sp>
        <p:nvSpPr>
          <p:cNvPr id="69" name="Google Shape;69;p57" hidden="0"/>
          <p:cNvSpPr/>
          <p:nvPr isPhoto="0" userDrawn="0"/>
        </p:nvSpPr>
        <p:spPr bwMode="auto">
          <a:xfrm>
            <a:off x="1663700" y="5791200"/>
            <a:ext cx="274637" cy="274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a:lnSpc>
                <a:spcPct val="100000"/>
              </a:lnSpc>
              <a:spcBef>
                <a:spcPts val="0"/>
              </a:spcBef>
              <a:spcAft>
                <a:spcPts val="0"/>
              </a:spcAft>
              <a:buNone/>
              <a:defRPr/>
            </a:pPr>
            <a:endParaRPr sz="1800" b="0" i="0" u="none">
              <a:solidFill>
                <a:schemeClr val="lt1"/>
              </a:solidFill>
              <a:latin typeface="Arial"/>
              <a:ea typeface="Arial"/>
              <a:cs typeface="Arial"/>
            </a:endParaRPr>
          </a:p>
        </p:txBody>
      </p:sp>
      <p:sp>
        <p:nvSpPr>
          <p:cNvPr id="70" name="Google Shape;70;p57" hidden="0"/>
          <p:cNvSpPr/>
          <p:nvPr isPhoto="0" userDrawn="0"/>
        </p:nvSpPr>
        <p:spPr bwMode="auto">
          <a:xfrm>
            <a:off x="1879600" y="4479925"/>
            <a:ext cx="365125" cy="3651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a:lnSpc>
                <a:spcPct val="100000"/>
              </a:lnSpc>
              <a:spcBef>
                <a:spcPts val="0"/>
              </a:spcBef>
              <a:spcAft>
                <a:spcPts val="0"/>
              </a:spcAft>
              <a:buNone/>
              <a:defRPr/>
            </a:pPr>
            <a:endParaRPr sz="1800" b="0" i="0" u="none">
              <a:solidFill>
                <a:schemeClr val="lt1"/>
              </a:solidFill>
              <a:latin typeface="Arial"/>
              <a:ea typeface="Arial"/>
              <a:cs typeface="Arial"/>
            </a:endParaRPr>
          </a:p>
        </p:txBody>
      </p:sp>
      <p:cxnSp>
        <p:nvCxnSpPr>
          <p:cNvPr id="71" name="Google Shape;71;p57" hidden="0"/>
          <p:cNvCxnSpPr>
            <a:cxnSpLocks/>
          </p:cNvCxnSpPr>
          <p:nvPr isPhoto="0" userDrawn="0"/>
        </p:nvCxnSpPr>
        <p:spPr bwMode="auto">
          <a:xfrm>
            <a:off x="9097962" y="0"/>
            <a:ext cx="0" cy="6858000"/>
          </a:xfrm>
          <a:prstGeom prst="straightConnector1">
            <a:avLst/>
          </a:prstGeom>
          <a:noFill/>
          <a:ln w="57150" cap="flat" cmpd="thickThin">
            <a:solidFill>
              <a:srgbClr val="C0E5AF"/>
            </a:solidFill>
            <a:prstDash val="solid"/>
            <a:miter lim="800000"/>
            <a:headEnd type="none" w="med" len="med"/>
            <a:tailEnd type="none" w="med" len="med"/>
          </a:ln>
        </p:spPr>
      </p:cxnSp>
      <p:sp>
        <p:nvSpPr>
          <p:cNvPr id="72" name="Google Shape;72;p57" hidden="0"/>
          <p:cNvSpPr txBox="1">
            <a:spLocks noGrp="1"/>
          </p:cNvSpPr>
          <p:nvPr isPhoto="0" userDrawn="0">
            <p:ph type="title" hasCustomPrompt="0"/>
          </p:nvPr>
        </p:nvSpPr>
        <p:spPr bwMode="auto">
          <a:xfrm>
            <a:off x="457200" y="274637"/>
            <a:ext cx="7467600" cy="1143000"/>
          </a:xfrm>
          <a:prstGeom prst="rect">
            <a:avLst/>
          </a:prstGeom>
          <a:noFill/>
          <a:ln>
            <a:noFill/>
          </a:ln>
        </p:spPr>
        <p:txBody>
          <a:bodyPr spcFirstLastPara="1" wrap="square" lIns="91425" tIns="45700" rIns="91425" bIns="45700" anchor="b" anchorCtr="0">
            <a:normAutofit/>
          </a:bodyPr>
          <a:lstStyle>
            <a:lvl1pPr marR="0" lvl="0" algn="l">
              <a:spcBef>
                <a:spcPts val="0"/>
              </a:spcBef>
              <a:spcAft>
                <a:spcPts val="0"/>
              </a:spcAft>
              <a:buSzPts val="1400"/>
              <a:buNone/>
              <a:defRPr sz="3000" b="0" i="0" u="none" strike="noStrike" cap="small">
                <a:solidFill>
                  <a:schemeClr val="lt2"/>
                </a:solidFill>
                <a:latin typeface="Arial"/>
                <a:ea typeface="Arial"/>
                <a:cs typeface="Arial"/>
              </a:defRPr>
            </a:lvl1pPr>
            <a:lvl2pPr marR="0" lvl="1" algn="l">
              <a:spcBef>
                <a:spcPts val="0"/>
              </a:spcBef>
              <a:spcAft>
                <a:spcPts val="0"/>
              </a:spcAft>
              <a:buSzPts val="1400"/>
              <a:buNone/>
              <a:defRPr sz="3000" b="0" i="0" u="none" strike="noStrike" cap="none">
                <a:solidFill>
                  <a:schemeClr val="lt2"/>
                </a:solidFill>
                <a:latin typeface="Arial"/>
                <a:ea typeface="Arial"/>
                <a:cs typeface="Arial"/>
              </a:defRPr>
            </a:lvl2pPr>
            <a:lvl3pPr marR="0" lvl="2" algn="l">
              <a:spcBef>
                <a:spcPts val="0"/>
              </a:spcBef>
              <a:spcAft>
                <a:spcPts val="0"/>
              </a:spcAft>
              <a:buSzPts val="1400"/>
              <a:buNone/>
              <a:defRPr sz="3000" b="0" i="0" u="none" strike="noStrike" cap="none">
                <a:solidFill>
                  <a:schemeClr val="lt2"/>
                </a:solidFill>
                <a:latin typeface="Arial"/>
                <a:ea typeface="Arial"/>
                <a:cs typeface="Arial"/>
              </a:defRPr>
            </a:lvl3pPr>
            <a:lvl4pPr marR="0" lvl="3" algn="l">
              <a:spcBef>
                <a:spcPts val="0"/>
              </a:spcBef>
              <a:spcAft>
                <a:spcPts val="0"/>
              </a:spcAft>
              <a:buSzPts val="1400"/>
              <a:buNone/>
              <a:defRPr sz="3000" b="0" i="0" u="none" strike="noStrike" cap="none">
                <a:solidFill>
                  <a:schemeClr val="lt2"/>
                </a:solidFill>
                <a:latin typeface="Arial"/>
                <a:ea typeface="Arial"/>
                <a:cs typeface="Arial"/>
              </a:defRPr>
            </a:lvl4pPr>
            <a:lvl5pPr marR="0" lvl="4" algn="l">
              <a:spcBef>
                <a:spcPts val="0"/>
              </a:spcBef>
              <a:spcAft>
                <a:spcPts val="0"/>
              </a:spcAft>
              <a:buSzPts val="1400"/>
              <a:buNone/>
              <a:defRPr sz="3000" b="0" i="0" u="none" strike="noStrike" cap="none">
                <a:solidFill>
                  <a:schemeClr val="lt2"/>
                </a:solidFill>
                <a:latin typeface="Arial"/>
                <a:ea typeface="Arial"/>
                <a:cs typeface="Arial"/>
              </a:defRPr>
            </a:lvl5pPr>
            <a:lvl6pPr marR="0" lvl="5" algn="l">
              <a:spcBef>
                <a:spcPts val="0"/>
              </a:spcBef>
              <a:spcAft>
                <a:spcPts val="0"/>
              </a:spcAft>
              <a:buSzPts val="1400"/>
              <a:buNone/>
              <a:defRPr sz="3000" b="0" i="0" u="none" strike="noStrike" cap="none">
                <a:solidFill>
                  <a:schemeClr val="lt2"/>
                </a:solidFill>
                <a:latin typeface="Arial"/>
                <a:ea typeface="Arial"/>
                <a:cs typeface="Arial"/>
              </a:defRPr>
            </a:lvl6pPr>
            <a:lvl7pPr marR="0" lvl="6" algn="l">
              <a:spcBef>
                <a:spcPts val="0"/>
              </a:spcBef>
              <a:spcAft>
                <a:spcPts val="0"/>
              </a:spcAft>
              <a:buSzPts val="1400"/>
              <a:buNone/>
              <a:defRPr sz="3000" b="0" i="0" u="none" strike="noStrike" cap="none">
                <a:solidFill>
                  <a:schemeClr val="lt2"/>
                </a:solidFill>
                <a:latin typeface="Arial"/>
                <a:ea typeface="Arial"/>
                <a:cs typeface="Arial"/>
              </a:defRPr>
            </a:lvl7pPr>
            <a:lvl8pPr marR="0" lvl="7" algn="l">
              <a:spcBef>
                <a:spcPts val="0"/>
              </a:spcBef>
              <a:spcAft>
                <a:spcPts val="0"/>
              </a:spcAft>
              <a:buSzPts val="1400"/>
              <a:buNone/>
              <a:defRPr sz="3000" b="0" i="0" u="none" strike="noStrike" cap="none">
                <a:solidFill>
                  <a:schemeClr val="lt2"/>
                </a:solidFill>
                <a:latin typeface="Arial"/>
                <a:ea typeface="Arial"/>
                <a:cs typeface="Arial"/>
              </a:defRPr>
            </a:lvl8pPr>
            <a:lvl9pPr marR="0" lvl="8" algn="l">
              <a:spcBef>
                <a:spcPts val="0"/>
              </a:spcBef>
              <a:spcAft>
                <a:spcPts val="0"/>
              </a:spcAft>
              <a:buSzPts val="1400"/>
              <a:buNone/>
              <a:defRPr sz="3000" b="0" i="0" u="none" strike="noStrike" cap="none">
                <a:solidFill>
                  <a:schemeClr val="lt2"/>
                </a:solidFill>
                <a:latin typeface="Arial"/>
                <a:ea typeface="Arial"/>
                <a:cs typeface="Arial"/>
              </a:defRPr>
            </a:lvl9pPr>
          </a:lstStyle>
          <a:p>
            <a:pPr>
              <a:defRPr/>
            </a:pPr>
            <a:endParaRPr/>
          </a:p>
        </p:txBody>
      </p:sp>
      <p:sp>
        <p:nvSpPr>
          <p:cNvPr id="73" name="Google Shape;73;p57" hidden="0"/>
          <p:cNvSpPr txBox="1">
            <a:spLocks noGrp="1"/>
          </p:cNvSpPr>
          <p:nvPr isPhoto="0" userDrawn="0">
            <p:ph type="body" idx="1" hasCustomPrompt="0"/>
          </p:nvPr>
        </p:nvSpPr>
        <p:spPr bwMode="auto">
          <a:xfrm>
            <a:off x="457200" y="1600200"/>
            <a:ext cx="7467600" cy="4873625"/>
          </a:xfrm>
          <a:prstGeom prst="rect">
            <a:avLst/>
          </a:prstGeom>
          <a:noFill/>
          <a:ln>
            <a:noFill/>
          </a:ln>
        </p:spPr>
        <p:txBody>
          <a:bodyPr spcFirstLastPara="1" wrap="square" lIns="91425" tIns="45700" rIns="91425" bIns="45700" anchor="t" anchorCtr="0">
            <a:noAutofit/>
          </a:bodyPr>
          <a:lstStyle>
            <a:lvl1pPr marL="457200" marR="0" lvl="0" indent="-335280" algn="l">
              <a:spcBef>
                <a:spcPts val="600"/>
              </a:spcBef>
              <a:spcAft>
                <a:spcPts val="0"/>
              </a:spcAft>
              <a:buClr>
                <a:schemeClr val="accent1"/>
              </a:buClr>
              <a:buSzPts val="1680"/>
              <a:buFont typeface="Noto Sans Symbols"/>
              <a:buChar char="🞆"/>
              <a:defRPr sz="2400" b="0" i="0" u="none" strike="noStrike" cap="none">
                <a:solidFill>
                  <a:schemeClr val="lt1"/>
                </a:solidFill>
                <a:latin typeface="Times New Roman"/>
                <a:ea typeface="Times New Roman"/>
                <a:cs typeface="Times New Roman"/>
              </a:defRPr>
            </a:lvl1pPr>
            <a:lvl2pPr marL="914400" marR="0" lvl="1" indent="-335280" algn="l">
              <a:spcBef>
                <a:spcPts val="420"/>
              </a:spcBef>
              <a:spcAft>
                <a:spcPts val="0"/>
              </a:spcAft>
              <a:buClr>
                <a:schemeClr val="accent1"/>
              </a:buClr>
              <a:buSzPts val="1680"/>
              <a:buFont typeface="Noto Sans Symbols"/>
              <a:buChar char="⚫"/>
              <a:defRPr sz="2100" b="0" i="0" u="none" strike="noStrike" cap="none">
                <a:solidFill>
                  <a:schemeClr val="lt1"/>
                </a:solidFill>
                <a:latin typeface="Times New Roman"/>
                <a:ea typeface="Times New Roman"/>
                <a:cs typeface="Times New Roman"/>
              </a:defRPr>
            </a:lvl2pPr>
            <a:lvl3pPr marL="1371600" marR="0" lvl="2" indent="-297180" algn="l">
              <a:spcBef>
                <a:spcPts val="360"/>
              </a:spcBef>
              <a:spcAft>
                <a:spcPts val="0"/>
              </a:spcAft>
              <a:buClr>
                <a:srgbClr val="6FB833"/>
              </a:buClr>
              <a:buSzPts val="1080"/>
              <a:buFont typeface="Noto Sans Symbols"/>
              <a:buChar char="🞆"/>
              <a:defRPr sz="1800" b="0" i="0" u="none" strike="noStrike" cap="none">
                <a:solidFill>
                  <a:schemeClr val="lt1"/>
                </a:solidFill>
                <a:latin typeface="Times New Roman"/>
                <a:ea typeface="Times New Roman"/>
                <a:cs typeface="Times New Roman"/>
              </a:defRPr>
            </a:lvl3pPr>
            <a:lvl4pPr marL="1828800" marR="0" lvl="3" indent="-297180" algn="l">
              <a:spcBef>
                <a:spcPts val="360"/>
              </a:spcBef>
              <a:spcAft>
                <a:spcPts val="0"/>
              </a:spcAft>
              <a:buClr>
                <a:srgbClr val="C0E5AF"/>
              </a:buClr>
              <a:buSzPts val="1080"/>
              <a:buFont typeface="Noto Sans Symbols"/>
              <a:buChar char="🞆"/>
              <a:defRPr sz="1800" b="0" i="0" u="none" strike="noStrike" cap="none">
                <a:solidFill>
                  <a:schemeClr val="lt1"/>
                </a:solidFill>
                <a:latin typeface="Times New Roman"/>
                <a:ea typeface="Times New Roman"/>
                <a:cs typeface="Times New Roman"/>
              </a:defRPr>
            </a:lvl4pPr>
            <a:lvl5pPr marL="2286000" marR="0" lvl="4" indent="-297688" algn="l">
              <a:spcBef>
                <a:spcPts val="320"/>
              </a:spcBef>
              <a:spcAft>
                <a:spcPts val="0"/>
              </a:spcAft>
              <a:buClr>
                <a:srgbClr val="F3AABE"/>
              </a:buClr>
              <a:buSzPts val="1088"/>
              <a:buFont typeface="Noto Sans Symbols"/>
              <a:buChar char="⚫"/>
              <a:defRPr sz="1600" b="0" i="0" u="none" strike="noStrike" cap="none">
                <a:solidFill>
                  <a:schemeClr val="lt1"/>
                </a:solidFill>
                <a:latin typeface="Times New Roman"/>
                <a:ea typeface="Times New Roman"/>
                <a:cs typeface="Times New Roman"/>
              </a:defRPr>
            </a:lvl5pPr>
            <a:lvl6pPr marL="2743200" marR="0" lvl="5" indent="-330200" algn="l">
              <a:spcBef>
                <a:spcPts val="320"/>
              </a:spcBef>
              <a:spcAft>
                <a:spcPts val="0"/>
              </a:spcAft>
              <a:buClr>
                <a:schemeClr val="accent1"/>
              </a:buClr>
              <a:buSzPts val="1600"/>
              <a:buFont typeface="Times New Roman"/>
              <a:buChar char="•"/>
              <a:defRPr sz="1600" b="0" i="0" u="none" strike="noStrike" cap="none">
                <a:solidFill>
                  <a:schemeClr val="lt2"/>
                </a:solidFill>
                <a:latin typeface="Times New Roman"/>
                <a:ea typeface="Times New Roman"/>
                <a:cs typeface="Times New Roman"/>
              </a:defRPr>
            </a:lvl6pPr>
            <a:lvl7pPr marL="3200400" marR="0" lvl="6" indent="-281939" algn="l">
              <a:spcBef>
                <a:spcPts val="280"/>
              </a:spcBef>
              <a:spcAft>
                <a:spcPts val="0"/>
              </a:spcAft>
              <a:buClr>
                <a:srgbClr val="BFE5AD"/>
              </a:buClr>
              <a:buSzPts val="840"/>
              <a:buFont typeface="Noto Sans Symbols"/>
              <a:buChar char="⚪"/>
              <a:defRPr sz="1400" b="0" i="0" u="none" strike="noStrike" cap="none">
                <a:solidFill>
                  <a:schemeClr val="lt2"/>
                </a:solidFill>
                <a:latin typeface="Times New Roman"/>
                <a:ea typeface="Times New Roman"/>
                <a:cs typeface="Times New Roman"/>
              </a:defRPr>
            </a:lvl7pPr>
            <a:lvl8pPr marL="3657600" marR="0" lvl="7" indent="-317500" algn="l">
              <a:spcBef>
                <a:spcPts val="280"/>
              </a:spcBef>
              <a:spcAft>
                <a:spcPts val="0"/>
              </a:spcAft>
              <a:buClr>
                <a:schemeClr val="accent2"/>
              </a:buClr>
              <a:buSzPts val="1400"/>
              <a:buFont typeface="Times New Roman"/>
              <a:buChar char="•"/>
              <a:defRPr sz="1400" b="0" i="0" u="none" strike="noStrike" cap="small">
                <a:solidFill>
                  <a:schemeClr val="lt2"/>
                </a:solidFill>
                <a:latin typeface="Times New Roman"/>
                <a:ea typeface="Times New Roman"/>
                <a:cs typeface="Times New Roman"/>
              </a:defRPr>
            </a:lvl8pPr>
            <a:lvl9pPr marL="4114800" marR="0" lvl="8" indent="-317500" algn="l">
              <a:spcBef>
                <a:spcPts val="280"/>
              </a:spcBef>
              <a:spcAft>
                <a:spcPts val="0"/>
              </a:spcAft>
              <a:buClr>
                <a:srgbClr val="6FB733"/>
              </a:buClr>
              <a:buSzPts val="1400"/>
              <a:buFont typeface="Times New Roman"/>
              <a:buChar char="•"/>
              <a:defRPr sz="1400" b="0" i="0" u="none" strike="noStrike" cap="none">
                <a:solidFill>
                  <a:schemeClr val="lt2"/>
                </a:solidFill>
                <a:latin typeface="Times New Roman"/>
                <a:ea typeface="Times New Roman"/>
                <a:cs typeface="Times New Roman"/>
              </a:defRPr>
            </a:lvl9pPr>
          </a:lstStyle>
          <a:p>
            <a:pPr>
              <a:defRPr/>
            </a:pPr>
            <a:endParaRPr/>
          </a:p>
        </p:txBody>
      </p:sp>
      <p:sp>
        <p:nvSpPr>
          <p:cNvPr id="74" name="Google Shape;74;p57" hidden="0"/>
          <p:cNvSpPr txBox="1">
            <a:spLocks noGrp="1"/>
          </p:cNvSpPr>
          <p:nvPr isPhoto="0" userDrawn="0">
            <p:ph type="dt" idx="10" hasCustomPrompt="0"/>
          </p:nvPr>
        </p:nvSpPr>
        <p:spPr bwMode="auto">
          <a:xfrm rot="5400000">
            <a:off x="7762875" y="1169987"/>
            <a:ext cx="2286000" cy="381000"/>
          </a:xfrm>
          <a:prstGeom prst="rect">
            <a:avLst/>
          </a:prstGeom>
          <a:noFill/>
          <a:ln>
            <a:noFill/>
          </a:ln>
        </p:spPr>
        <p:txBody>
          <a:bodyPr spcFirstLastPara="1" wrap="square" lIns="91425" tIns="45700" rIns="91425" bIns="45700" anchor="ctr" anchorCtr="0">
            <a:noAutofit/>
          </a:bodyPr>
          <a:lstStyle>
            <a:lvl1pPr marR="0" lvl="0" algn="r">
              <a:lnSpc>
                <a:spcPct val="100000"/>
              </a:lnSpc>
              <a:spcBef>
                <a:spcPts val="0"/>
              </a:spcBef>
              <a:spcAft>
                <a:spcPts val="0"/>
              </a:spcAft>
              <a:buSzPts val="1400"/>
              <a:buNone/>
              <a:defRPr sz="1200" b="0" i="0" u="none">
                <a:solidFill>
                  <a:schemeClr val="lt2"/>
                </a:solidFill>
                <a:latin typeface="Arial"/>
                <a:ea typeface="Arial"/>
                <a:cs typeface="Arial"/>
              </a:defRPr>
            </a:lvl1pPr>
            <a:lvl2pPr marR="0" lvl="1" algn="l">
              <a:lnSpc>
                <a:spcPct val="100000"/>
              </a:lnSpc>
              <a:spcBef>
                <a:spcPts val="0"/>
              </a:spcBef>
              <a:spcAft>
                <a:spcPts val="0"/>
              </a:spcAft>
              <a:buSzPts val="1400"/>
              <a:buNone/>
              <a:defRPr sz="1800" b="0" i="0" u="none" strike="noStrike" cap="none">
                <a:solidFill>
                  <a:schemeClr val="lt1"/>
                </a:solidFill>
                <a:latin typeface="Arial"/>
                <a:ea typeface="Arial"/>
                <a:cs typeface="Arial"/>
              </a:defRPr>
            </a:lvl2pPr>
            <a:lvl3pPr marR="0" lvl="2" algn="l">
              <a:lnSpc>
                <a:spcPct val="100000"/>
              </a:lnSpc>
              <a:spcBef>
                <a:spcPts val="0"/>
              </a:spcBef>
              <a:spcAft>
                <a:spcPts val="0"/>
              </a:spcAft>
              <a:buSzPts val="1400"/>
              <a:buNone/>
              <a:defRPr sz="1800" b="0" i="0" u="none" strike="noStrike" cap="none">
                <a:solidFill>
                  <a:schemeClr val="lt1"/>
                </a:solidFill>
                <a:latin typeface="Arial"/>
                <a:ea typeface="Arial"/>
                <a:cs typeface="Arial"/>
              </a:defRPr>
            </a:lvl3pPr>
            <a:lvl4pPr marR="0" lvl="3" algn="l">
              <a:lnSpc>
                <a:spcPct val="100000"/>
              </a:lnSpc>
              <a:spcBef>
                <a:spcPts val="0"/>
              </a:spcBef>
              <a:spcAft>
                <a:spcPts val="0"/>
              </a:spcAft>
              <a:buSzPts val="1400"/>
              <a:buNone/>
              <a:defRPr sz="1800" b="0" i="0" u="none" strike="noStrike" cap="none">
                <a:solidFill>
                  <a:schemeClr val="lt1"/>
                </a:solidFill>
                <a:latin typeface="Arial"/>
                <a:ea typeface="Arial"/>
                <a:cs typeface="Arial"/>
              </a:defRPr>
            </a:lvl4pPr>
            <a:lvl5pPr marR="0" lvl="4" algn="l">
              <a:lnSpc>
                <a:spcPct val="100000"/>
              </a:lnSpc>
              <a:spcBef>
                <a:spcPts val="0"/>
              </a:spcBef>
              <a:spcAft>
                <a:spcPts val="0"/>
              </a:spcAft>
              <a:buSzPts val="1400"/>
              <a:buNone/>
              <a:defRPr sz="1800" b="0" i="0" u="none" strike="noStrike" cap="none">
                <a:solidFill>
                  <a:schemeClr val="lt1"/>
                </a:solidFill>
                <a:latin typeface="Arial"/>
                <a:ea typeface="Arial"/>
                <a:cs typeface="Arial"/>
              </a:defRPr>
            </a:lvl5pPr>
            <a:lvl6pPr marR="0" lvl="5" algn="l">
              <a:lnSpc>
                <a:spcPct val="100000"/>
              </a:lnSpc>
              <a:spcBef>
                <a:spcPts val="0"/>
              </a:spcBef>
              <a:spcAft>
                <a:spcPts val="0"/>
              </a:spcAft>
              <a:buSzPts val="1400"/>
              <a:buNone/>
              <a:defRPr sz="1800" b="0" i="0" u="none" strike="noStrike" cap="none">
                <a:solidFill>
                  <a:schemeClr val="lt1"/>
                </a:solidFill>
                <a:latin typeface="Arial"/>
                <a:ea typeface="Arial"/>
                <a:cs typeface="Arial"/>
              </a:defRPr>
            </a:lvl6pPr>
            <a:lvl7pPr marR="0" lvl="6" algn="l">
              <a:lnSpc>
                <a:spcPct val="100000"/>
              </a:lnSpc>
              <a:spcBef>
                <a:spcPts val="0"/>
              </a:spcBef>
              <a:spcAft>
                <a:spcPts val="0"/>
              </a:spcAft>
              <a:buSzPts val="1400"/>
              <a:buNone/>
              <a:defRPr sz="1800" b="0" i="0" u="none" strike="noStrike" cap="none">
                <a:solidFill>
                  <a:schemeClr val="lt1"/>
                </a:solidFill>
                <a:latin typeface="Arial"/>
                <a:ea typeface="Arial"/>
                <a:cs typeface="Arial"/>
              </a:defRPr>
            </a:lvl7pPr>
            <a:lvl8pPr marR="0" lvl="7" algn="l">
              <a:lnSpc>
                <a:spcPct val="100000"/>
              </a:lnSpc>
              <a:spcBef>
                <a:spcPts val="0"/>
              </a:spcBef>
              <a:spcAft>
                <a:spcPts val="0"/>
              </a:spcAft>
              <a:buSzPts val="1400"/>
              <a:buNone/>
              <a:defRPr sz="1800" b="0" i="0" u="none" strike="noStrike" cap="none">
                <a:solidFill>
                  <a:schemeClr val="lt1"/>
                </a:solidFill>
                <a:latin typeface="Arial"/>
                <a:ea typeface="Arial"/>
                <a:cs typeface="Arial"/>
              </a:defRPr>
            </a:lvl8pPr>
            <a:lvl9pPr marR="0" lvl="8" algn="l">
              <a:lnSpc>
                <a:spcPct val="100000"/>
              </a:lnSpc>
              <a:spcBef>
                <a:spcPts val="0"/>
              </a:spcBef>
              <a:spcAft>
                <a:spcPts val="0"/>
              </a:spcAft>
              <a:buSzPts val="1400"/>
              <a:buNone/>
              <a:defRPr sz="1800" b="0" i="0" u="none" strike="noStrike" cap="none">
                <a:solidFill>
                  <a:schemeClr val="lt1"/>
                </a:solidFill>
                <a:latin typeface="Arial"/>
                <a:ea typeface="Arial"/>
                <a:cs typeface="Arial"/>
              </a:defRPr>
            </a:lvl9pPr>
          </a:lstStyle>
          <a:p>
            <a:pPr>
              <a:defRPr/>
            </a:pPr>
            <a:endParaRPr/>
          </a:p>
        </p:txBody>
      </p:sp>
      <p:sp>
        <p:nvSpPr>
          <p:cNvPr id="75" name="Google Shape;75;p57" hidden="0"/>
          <p:cNvSpPr txBox="1">
            <a:spLocks noGrp="1"/>
          </p:cNvSpPr>
          <p:nvPr isPhoto="0" userDrawn="0">
            <p:ph type="ftr" idx="11" hasCustomPrompt="0"/>
          </p:nvPr>
        </p:nvSpPr>
        <p:spPr bwMode="auto">
          <a:xfrm rot="5400000">
            <a:off x="7077075" y="4178300"/>
            <a:ext cx="3657600" cy="38417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lt1"/>
                </a:solidFill>
                <a:latin typeface="Arial"/>
                <a:ea typeface="Arial"/>
                <a:cs typeface="Arial"/>
              </a:defRPr>
            </a:lvl1pPr>
            <a:lvl2pPr marR="0" lvl="1" algn="l">
              <a:lnSpc>
                <a:spcPct val="100000"/>
              </a:lnSpc>
              <a:spcBef>
                <a:spcPts val="0"/>
              </a:spcBef>
              <a:spcAft>
                <a:spcPts val="0"/>
              </a:spcAft>
              <a:buSzPts val="1400"/>
              <a:buNone/>
              <a:defRPr sz="1800" b="0" i="0" u="none" strike="noStrike" cap="none">
                <a:solidFill>
                  <a:schemeClr val="lt1"/>
                </a:solidFill>
                <a:latin typeface="Arial"/>
                <a:ea typeface="Arial"/>
                <a:cs typeface="Arial"/>
              </a:defRPr>
            </a:lvl2pPr>
            <a:lvl3pPr marR="0" lvl="2" algn="l">
              <a:lnSpc>
                <a:spcPct val="100000"/>
              </a:lnSpc>
              <a:spcBef>
                <a:spcPts val="0"/>
              </a:spcBef>
              <a:spcAft>
                <a:spcPts val="0"/>
              </a:spcAft>
              <a:buSzPts val="1400"/>
              <a:buNone/>
              <a:defRPr sz="1800" b="0" i="0" u="none" strike="noStrike" cap="none">
                <a:solidFill>
                  <a:schemeClr val="lt1"/>
                </a:solidFill>
                <a:latin typeface="Arial"/>
                <a:ea typeface="Arial"/>
                <a:cs typeface="Arial"/>
              </a:defRPr>
            </a:lvl3pPr>
            <a:lvl4pPr marR="0" lvl="3" algn="l">
              <a:lnSpc>
                <a:spcPct val="100000"/>
              </a:lnSpc>
              <a:spcBef>
                <a:spcPts val="0"/>
              </a:spcBef>
              <a:spcAft>
                <a:spcPts val="0"/>
              </a:spcAft>
              <a:buSzPts val="1400"/>
              <a:buNone/>
              <a:defRPr sz="1800" b="0" i="0" u="none" strike="noStrike" cap="none">
                <a:solidFill>
                  <a:schemeClr val="lt1"/>
                </a:solidFill>
                <a:latin typeface="Arial"/>
                <a:ea typeface="Arial"/>
                <a:cs typeface="Arial"/>
              </a:defRPr>
            </a:lvl4pPr>
            <a:lvl5pPr marR="0" lvl="4" algn="l">
              <a:lnSpc>
                <a:spcPct val="100000"/>
              </a:lnSpc>
              <a:spcBef>
                <a:spcPts val="0"/>
              </a:spcBef>
              <a:spcAft>
                <a:spcPts val="0"/>
              </a:spcAft>
              <a:buSzPts val="1400"/>
              <a:buNone/>
              <a:defRPr sz="1800" b="0" i="0" u="none" strike="noStrike" cap="none">
                <a:solidFill>
                  <a:schemeClr val="lt1"/>
                </a:solidFill>
                <a:latin typeface="Arial"/>
                <a:ea typeface="Arial"/>
                <a:cs typeface="Arial"/>
              </a:defRPr>
            </a:lvl5pPr>
            <a:lvl6pPr marR="0" lvl="5" algn="l">
              <a:lnSpc>
                <a:spcPct val="100000"/>
              </a:lnSpc>
              <a:spcBef>
                <a:spcPts val="0"/>
              </a:spcBef>
              <a:spcAft>
                <a:spcPts val="0"/>
              </a:spcAft>
              <a:buSzPts val="1400"/>
              <a:buNone/>
              <a:defRPr sz="1800" b="0" i="0" u="none" strike="noStrike" cap="none">
                <a:solidFill>
                  <a:schemeClr val="lt1"/>
                </a:solidFill>
                <a:latin typeface="Arial"/>
                <a:ea typeface="Arial"/>
                <a:cs typeface="Arial"/>
              </a:defRPr>
            </a:lvl6pPr>
            <a:lvl7pPr marR="0" lvl="6" algn="l">
              <a:lnSpc>
                <a:spcPct val="100000"/>
              </a:lnSpc>
              <a:spcBef>
                <a:spcPts val="0"/>
              </a:spcBef>
              <a:spcAft>
                <a:spcPts val="0"/>
              </a:spcAft>
              <a:buSzPts val="1400"/>
              <a:buNone/>
              <a:defRPr sz="1800" b="0" i="0" u="none" strike="noStrike" cap="none">
                <a:solidFill>
                  <a:schemeClr val="lt1"/>
                </a:solidFill>
                <a:latin typeface="Arial"/>
                <a:ea typeface="Arial"/>
                <a:cs typeface="Arial"/>
              </a:defRPr>
            </a:lvl7pPr>
            <a:lvl8pPr marR="0" lvl="7" algn="l">
              <a:lnSpc>
                <a:spcPct val="100000"/>
              </a:lnSpc>
              <a:spcBef>
                <a:spcPts val="0"/>
              </a:spcBef>
              <a:spcAft>
                <a:spcPts val="0"/>
              </a:spcAft>
              <a:buSzPts val="1400"/>
              <a:buNone/>
              <a:defRPr sz="1800" b="0" i="0" u="none" strike="noStrike" cap="none">
                <a:solidFill>
                  <a:schemeClr val="lt1"/>
                </a:solidFill>
                <a:latin typeface="Arial"/>
                <a:ea typeface="Arial"/>
                <a:cs typeface="Arial"/>
              </a:defRPr>
            </a:lvl8pPr>
            <a:lvl9pPr marR="0" lvl="8" algn="l">
              <a:lnSpc>
                <a:spcPct val="100000"/>
              </a:lnSpc>
              <a:spcBef>
                <a:spcPts val="0"/>
              </a:spcBef>
              <a:spcAft>
                <a:spcPts val="0"/>
              </a:spcAft>
              <a:buSzPts val="1400"/>
              <a:buNone/>
              <a:defRPr sz="1800" b="0" i="0" u="none" strike="noStrike" cap="none">
                <a:solidFill>
                  <a:schemeClr val="lt1"/>
                </a:solidFill>
                <a:latin typeface="Arial"/>
                <a:ea typeface="Arial"/>
                <a:cs typeface="Arial"/>
              </a:defRPr>
            </a:lvl9pPr>
          </a:lstStyle>
          <a:p>
            <a:pPr>
              <a:defRPr/>
            </a:pPr>
            <a:endParaRPr/>
          </a:p>
        </p:txBody>
      </p:sp>
      <p:sp>
        <p:nvSpPr>
          <p:cNvPr id="76" name="Google Shape;76;p57" hidden="0"/>
          <p:cNvSpPr txBox="1">
            <a:spLocks noGrp="1"/>
          </p:cNvSpPr>
          <p:nvPr isPhoto="0" userDrawn="0">
            <p:ph type="sldNum" idx="12" hasCustomPrompt="0"/>
          </p:nvPr>
        </p:nvSpPr>
        <p:spPr bwMode="auto">
          <a:xfrm>
            <a:off x="1339850" y="4929187"/>
            <a:ext cx="609600" cy="5175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1pPr>
            <a:lvl2pPr marL="0" marR="0" lvl="1"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2pPr>
            <a:lvl3pPr marL="0" marR="0" lvl="2"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3pPr>
            <a:lvl4pPr marL="0" marR="0" lvl="3"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4pPr>
            <a:lvl5pPr marL="0" marR="0" lvl="4"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5pPr>
            <a:lvl6pPr marL="0" marR="0" lvl="5"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6pPr>
            <a:lvl7pPr marL="0" marR="0" lvl="6"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7pPr>
            <a:lvl8pPr marL="0" marR="0" lvl="7"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8pPr>
            <a:lvl9pPr marL="0" marR="0" lvl="8" indent="0" algn="ctr">
              <a:lnSpc>
                <a:spcPct val="100000"/>
              </a:lnSpc>
              <a:spcBef>
                <a:spcPts val="0"/>
              </a:spcBef>
              <a:spcAft>
                <a:spcPts val="0"/>
              </a:spcAft>
              <a:buClr>
                <a:srgbClr val="FFFFFF"/>
              </a:buClr>
              <a:buSzPts val="1400"/>
              <a:buFont typeface="Arial"/>
              <a:buNone/>
              <a:defRPr sz="1400" b="1" i="0" u="none">
                <a:solidFill>
                  <a:srgbClr val="FFFFFF"/>
                </a:solidFill>
                <a:latin typeface="Arial"/>
                <a:ea typeface="Arial"/>
                <a:cs typeface="Arial"/>
              </a:defRPr>
            </a:lvl9pPr>
          </a:lstStyle>
          <a:p>
            <a:pPr marL="0" lvl="0" indent="0" algn="ctr">
              <a:spcBef>
                <a:spcPts val="0"/>
              </a:spcBef>
              <a:spcAft>
                <a:spcPts val="0"/>
              </a:spcAft>
              <a:buNone/>
              <a:defRPr/>
            </a:pPr>
            <a:fld id="{00000000-1234-1234-1234-123412341234}" type="slidenum">
              <a:rPr lang="en-US"/>
              <a:t/>
            </a:fld>
            <a:endParaRPr b="0">
              <a:solidFill>
                <a:srgbClr val="000000"/>
              </a:solidFill>
            </a:endParaRPr>
          </a:p>
        </p:txBody>
      </p:sp>
    </p:spTree>
  </p:cSld>
  <p:clrMap bg1="lt1" tx1="dk1" bg2="dk2" tx2="lt2" accent1="accent1" accent2="accent2" accent3="accent3" accent4="accent4" accent5="accent5" accent6="accent6" hlink="hlink" folHlink="folHlink"/>
  <p:sldLayoutIdLst>
    <p:sldLayoutId id="2147483653" r:id="rId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jp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9.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20.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21.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22.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89" name="Google Shape;189;p1" hidden="0"/>
          <p:cNvSpPr txBox="1">
            <a:spLocks noGrp="1"/>
          </p:cNvSpPr>
          <p:nvPr isPhoto="0" userDrawn="0">
            <p:ph type="ctrTitle" hasCustomPrompt="0"/>
          </p:nvPr>
        </p:nvSpPr>
        <p:spPr bwMode="auto">
          <a:xfrm>
            <a:off x="1306512" y="3028950"/>
            <a:ext cx="7694612" cy="1471612"/>
          </a:xfrm>
          <a:prstGeom prst="rect">
            <a:avLst/>
          </a:prstGeom>
          <a:noFill/>
          <a:ln>
            <a:noFill/>
          </a:ln>
        </p:spPr>
        <p:txBody>
          <a:bodyPr spcFirstLastPara="1" wrap="square" lIns="91425" tIns="45700" rIns="91425" bIns="45700" anchor="b" anchorCtr="0">
            <a:noAutofit/>
          </a:bodyPr>
          <a:lstStyle/>
          <a:p>
            <a:pPr marL="0" lvl="0" indent="0" algn="ctr">
              <a:lnSpc>
                <a:spcPct val="100000"/>
              </a:lnSpc>
              <a:spcBef>
                <a:spcPts val="0"/>
              </a:spcBef>
              <a:spcAft>
                <a:spcPts val="0"/>
              </a:spcAft>
              <a:buClr>
                <a:srgbClr val="495A74"/>
              </a:buClr>
              <a:buSzPts val="3200"/>
              <a:buFont typeface="Arial"/>
              <a:buNone/>
              <a:defRPr/>
            </a:pPr>
            <a:r>
              <a:rPr lang="en-US" sz="3200" b="1" i="0" u="none">
                <a:solidFill>
                  <a:srgbClr val="495A74"/>
                </a:solidFill>
                <a:latin typeface="Arial"/>
                <a:ea typeface="Arial"/>
                <a:cs typeface="Arial"/>
              </a:rPr>
              <a:t>CAPITULO V</a:t>
            </a:r>
            <a:br>
              <a:rPr lang="en-US" sz="3200" b="1" i="0" u="none">
                <a:solidFill>
                  <a:srgbClr val="495A74"/>
                </a:solidFill>
                <a:latin typeface="Arial"/>
                <a:ea typeface="Arial"/>
                <a:cs typeface="Arial"/>
              </a:rPr>
            </a:br>
            <a:br>
              <a:rPr lang="en-US" sz="800" b="1" i="0" u="none">
                <a:solidFill>
                  <a:srgbClr val="495A74"/>
                </a:solidFill>
                <a:latin typeface="Arial"/>
                <a:ea typeface="Arial"/>
                <a:cs typeface="Arial"/>
              </a:rPr>
            </a:br>
            <a:r>
              <a:rPr lang="en-US" sz="3600" b="1" i="0" u="none">
                <a:solidFill>
                  <a:srgbClr val="495A74"/>
                </a:solidFill>
                <a:latin typeface="Arial"/>
                <a:ea typeface="Arial"/>
                <a:cs typeface="Arial"/>
              </a:rPr>
              <a:t>REFORMA DEL CONTRATO O ESTATUTO SOCIAL</a:t>
            </a:r>
            <a:endParaRPr/>
          </a:p>
        </p:txBody>
      </p:sp>
      <p:pic>
        <p:nvPicPr>
          <p:cNvPr id="190" name="Google Shape;190;p1" descr="http://www.servicios.uns.edu.ar/institucion/deptos/imagenes/9_Logo.gif" hidden="0"/>
          <p:cNvPicPr/>
          <p:nvPr isPhoto="0" userDrawn="0"/>
        </p:nvPicPr>
        <p:blipFill>
          <a:blip r:embed="rId2">
            <a:alphaModFix/>
          </a:blip>
          <a:stretch/>
        </p:blipFill>
        <p:spPr bwMode="auto">
          <a:xfrm>
            <a:off x="6508750" y="642936"/>
            <a:ext cx="2206625" cy="568325"/>
          </a:xfrm>
          <a:prstGeom prst="rect">
            <a:avLst/>
          </a:prstGeom>
          <a:noFill/>
          <a:ln>
            <a:noFill/>
          </a:ln>
        </p:spPr>
      </p:pic>
      <p:pic>
        <p:nvPicPr>
          <p:cNvPr id="191" name="Google Shape;191;p1" descr="http://jornadasgeografiafisica.files.wordpress.com/2011/06/logo-uns.jpg" hidden="0"/>
          <p:cNvPicPr/>
          <p:nvPr isPhoto="0" userDrawn="0"/>
        </p:nvPicPr>
        <p:blipFill>
          <a:blip r:embed="rId3">
            <a:alphaModFix/>
          </a:blip>
          <a:stretch/>
        </p:blipFill>
        <p:spPr bwMode="auto">
          <a:xfrm>
            <a:off x="1223962" y="285750"/>
            <a:ext cx="1490662" cy="1512887"/>
          </a:xfrm>
          <a:prstGeom prst="rect">
            <a:avLst/>
          </a:prstGeom>
          <a:noFill/>
          <a:ln>
            <a:noFill/>
          </a:ln>
        </p:spPr>
      </p:pic>
      <p:sp>
        <p:nvSpPr>
          <p:cNvPr id="192" name="Google Shape;192;p1" hidden="0"/>
          <p:cNvSpPr txBox="1"/>
          <p:nvPr isPhoto="0" userDrawn="0"/>
        </p:nvSpPr>
        <p:spPr bwMode="auto">
          <a:xfrm>
            <a:off x="5580062" y="5641975"/>
            <a:ext cx="3313112" cy="1358900"/>
          </a:xfrm>
          <a:prstGeom prst="rect">
            <a:avLst/>
          </a:prstGeom>
          <a:noFill/>
          <a:ln>
            <a:noFill/>
          </a:ln>
        </p:spPr>
        <p:txBody>
          <a:bodyPr spcFirstLastPara="1" wrap="square" lIns="91425" tIns="0" rIns="91425" bIns="45700" anchor="t" anchorCtr="0">
            <a:normAutofit/>
          </a:bodyPr>
          <a:lstStyle/>
          <a:p>
            <a:pPr marL="26987" marR="0" lvl="0" indent="0" algn="ctr">
              <a:lnSpc>
                <a:spcPct val="100000"/>
              </a:lnSpc>
              <a:spcBef>
                <a:spcPts val="0"/>
              </a:spcBef>
              <a:spcAft>
                <a:spcPts val="0"/>
              </a:spcAft>
              <a:buClr>
                <a:schemeClr val="dk1"/>
              </a:buClr>
              <a:buSzPts val="1800"/>
              <a:buFont typeface="Arial"/>
              <a:buNone/>
              <a:defRPr/>
            </a:pPr>
            <a:endParaRPr sz="1800" b="0" i="0" u="none">
              <a:solidFill>
                <a:srgbClr val="253143"/>
              </a:solidFill>
              <a:latin typeface="Arial"/>
              <a:ea typeface="Arial"/>
              <a:cs typeface="Arial"/>
            </a:endParaRPr>
          </a:p>
          <a:p>
            <a:pPr marL="26987" marR="0" lvl="0" indent="0" algn="ctr">
              <a:lnSpc>
                <a:spcPct val="100000"/>
              </a:lnSpc>
              <a:spcBef>
                <a:spcPts val="600"/>
              </a:spcBef>
              <a:spcAft>
                <a:spcPts val="0"/>
              </a:spcAft>
              <a:buClr>
                <a:srgbClr val="253143"/>
              </a:buClr>
              <a:buSzPts val="1800"/>
              <a:buFont typeface="Arial"/>
              <a:buNone/>
              <a:defRPr/>
            </a:pPr>
            <a:r>
              <a:rPr lang="en-US" sz="1800" b="0" i="0" u="none">
                <a:solidFill>
                  <a:srgbClr val="253143"/>
                </a:solidFill>
                <a:latin typeface="Arial"/>
                <a:ea typeface="Arial"/>
                <a:cs typeface="Arial"/>
              </a:rPr>
              <a:t>Mg. (Cra.) Antonela Perata</a:t>
            </a:r>
            <a:endParaRPr/>
          </a:p>
          <a:p>
            <a:pPr marL="26987" marR="0" lvl="0" indent="0" algn="ctr">
              <a:lnSpc>
                <a:spcPct val="100000"/>
              </a:lnSpc>
              <a:spcBef>
                <a:spcPts val="600"/>
              </a:spcBef>
              <a:spcAft>
                <a:spcPts val="0"/>
              </a:spcAft>
              <a:buClr>
                <a:srgbClr val="253143"/>
              </a:buClr>
              <a:buSzPts val="1800"/>
              <a:buFont typeface="Arial"/>
              <a:buNone/>
              <a:defRPr/>
            </a:pPr>
            <a:r>
              <a:rPr lang="en-US" sz="1800" b="0" i="0" u="none">
                <a:solidFill>
                  <a:srgbClr val="253143"/>
                </a:solidFill>
                <a:latin typeface="Arial"/>
                <a:ea typeface="Arial"/>
                <a:cs typeface="Arial"/>
              </a:rPr>
              <a:t>Bahía Blanca, Mayo 202</a:t>
            </a:r>
            <a:r>
              <a:rPr lang="en-US" sz="1800">
                <a:solidFill>
                  <a:srgbClr val="253143"/>
                </a:solidFill>
              </a:rPr>
              <a:t>2</a:t>
            </a:r>
            <a:endParaRPr/>
          </a:p>
        </p:txBody>
      </p:sp>
      <p:sp>
        <p:nvSpPr>
          <p:cNvPr id="193" name="Google Shape;193;p1" hidden="0"/>
          <p:cNvSpPr txBox="1"/>
          <p:nvPr isPhoto="0" userDrawn="0"/>
        </p:nvSpPr>
        <p:spPr bwMode="auto">
          <a:xfrm>
            <a:off x="2357437" y="642936"/>
            <a:ext cx="4572000" cy="1724025"/>
          </a:xfrm>
          <a:prstGeom prst="rect">
            <a:avLst/>
          </a:prstGeom>
          <a:noFill/>
          <a:ln>
            <a:noFill/>
          </a:ln>
        </p:spPr>
        <p:txBody>
          <a:bodyPr spcFirstLastPara="1" wrap="square" lIns="91425" tIns="45700" rIns="91425" bIns="45700" anchor="t" anchorCtr="0">
            <a:spAutoFit/>
          </a:bodyPr>
          <a:lstStyle/>
          <a:p>
            <a:pPr marL="0" marR="0" lvl="0" indent="0" algn="ctr">
              <a:lnSpc>
                <a:spcPct val="100000"/>
              </a:lnSpc>
              <a:spcBef>
                <a:spcPts val="0"/>
              </a:spcBef>
              <a:spcAft>
                <a:spcPts val="0"/>
              </a:spcAft>
              <a:buClr>
                <a:schemeClr val="dk2"/>
              </a:buClr>
              <a:buSzPts val="1800"/>
              <a:buFont typeface="Arial"/>
              <a:buNone/>
              <a:defRPr/>
            </a:pPr>
            <a:r>
              <a:rPr lang="en-US" sz="1800" b="1" i="0" u="none">
                <a:solidFill>
                  <a:schemeClr val="dk2"/>
                </a:solidFill>
                <a:latin typeface="Arial"/>
                <a:ea typeface="Arial"/>
                <a:cs typeface="Arial"/>
              </a:rPr>
              <a:t>UNIVERSIDAD NACIONAL DEL SUR</a:t>
            </a:r>
            <a:endParaRPr/>
          </a:p>
          <a:p>
            <a:pPr marL="0" marR="0" lvl="0" indent="0" algn="ctr">
              <a:lnSpc>
                <a:spcPct val="100000"/>
              </a:lnSpc>
              <a:spcBef>
                <a:spcPts val="600"/>
              </a:spcBef>
              <a:spcAft>
                <a:spcPts val="0"/>
              </a:spcAft>
              <a:buClr>
                <a:schemeClr val="dk2"/>
              </a:buClr>
              <a:buSzPts val="1400"/>
              <a:buFont typeface="Arial"/>
              <a:buNone/>
              <a:defRPr/>
            </a:pPr>
            <a:r>
              <a:rPr lang="en-US" sz="1400" b="1" i="0" u="none">
                <a:solidFill>
                  <a:schemeClr val="dk2"/>
                </a:solidFill>
                <a:latin typeface="Arial"/>
                <a:ea typeface="Arial"/>
                <a:cs typeface="Arial"/>
              </a:rPr>
              <a:t>DEPARTAMENTO DE CIENCIAS </a:t>
            </a:r>
            <a:endParaRPr/>
          </a:p>
          <a:p>
            <a:pPr marL="0" marR="0" lvl="0" indent="0" algn="ctr">
              <a:lnSpc>
                <a:spcPct val="100000"/>
              </a:lnSpc>
              <a:spcBef>
                <a:spcPts val="0"/>
              </a:spcBef>
              <a:spcAft>
                <a:spcPts val="0"/>
              </a:spcAft>
              <a:buClr>
                <a:schemeClr val="dk2"/>
              </a:buClr>
              <a:buSzPts val="1400"/>
              <a:buFont typeface="Arial"/>
              <a:buNone/>
              <a:defRPr/>
            </a:pPr>
            <a:r>
              <a:rPr lang="en-US" sz="1400" b="1" i="0" u="none">
                <a:solidFill>
                  <a:schemeClr val="dk2"/>
                </a:solidFill>
                <a:latin typeface="Arial"/>
                <a:ea typeface="Arial"/>
                <a:cs typeface="Arial"/>
              </a:rPr>
              <a:t>DE LA ADMINISTRACIÓN</a:t>
            </a:r>
            <a:endParaRPr/>
          </a:p>
          <a:p>
            <a:pPr marL="0" marR="0" lvl="0" indent="0" algn="ctr">
              <a:lnSpc>
                <a:spcPct val="100000"/>
              </a:lnSpc>
              <a:spcBef>
                <a:spcPts val="0"/>
              </a:spcBef>
              <a:spcAft>
                <a:spcPts val="0"/>
              </a:spcAft>
              <a:buClr>
                <a:schemeClr val="dk1"/>
              </a:buClr>
              <a:buSzPts val="1400"/>
              <a:buFont typeface="Arial"/>
              <a:buNone/>
              <a:defRPr/>
            </a:pPr>
            <a:endParaRPr sz="1400" b="1" i="0" u="none">
              <a:solidFill>
                <a:schemeClr val="dk2"/>
              </a:solidFill>
              <a:latin typeface="Arial"/>
              <a:ea typeface="Arial"/>
              <a:cs typeface="Arial"/>
            </a:endParaRPr>
          </a:p>
          <a:p>
            <a:pPr marL="0" marR="0" lvl="0" indent="0" algn="ctr">
              <a:lnSpc>
                <a:spcPct val="100000"/>
              </a:lnSpc>
              <a:spcBef>
                <a:spcPts val="600"/>
              </a:spcBef>
              <a:spcAft>
                <a:spcPts val="0"/>
              </a:spcAft>
              <a:buClr>
                <a:schemeClr val="dk2"/>
              </a:buClr>
              <a:buSzPts val="1800"/>
              <a:buFont typeface="Arial"/>
              <a:buNone/>
              <a:defRPr/>
            </a:pPr>
            <a:r>
              <a:rPr lang="en-US" sz="1800" b="1" i="0" u="none">
                <a:solidFill>
                  <a:schemeClr val="dk2"/>
                </a:solidFill>
                <a:latin typeface="Arial"/>
                <a:ea typeface="Arial"/>
                <a:cs typeface="Arial"/>
              </a:rPr>
              <a:t>ACTUACIÓN PROFESIONAL SOCIETARIA</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45" name="Google Shape;245;p9" hidden="0"/>
          <p:cNvSpPr txBox="1">
            <a:spLocks noGrp="1"/>
          </p:cNvSpPr>
          <p:nvPr isPhoto="0" userDrawn="0">
            <p:ph type="title" hasCustomPrompt="0"/>
          </p:nvPr>
        </p:nvSpPr>
        <p:spPr bwMode="auto">
          <a:xfrm>
            <a:off x="2286000" y="3089275"/>
            <a:ext cx="6172200" cy="2054225"/>
          </a:xfrm>
          <a:prstGeom prst="rect">
            <a:avLst/>
          </a:prstGeom>
          <a:noFill/>
          <a:ln>
            <a:noFill/>
          </a:ln>
        </p:spPr>
        <p:txBody>
          <a:bodyPr spcFirstLastPara="1" wrap="square" lIns="91425" tIns="45700" rIns="91425" bIns="45700" anchor="b" anchorCtr="0">
            <a:normAutofit/>
          </a:bodyPr>
          <a:lstStyle/>
          <a:p>
            <a:pPr marL="0" lvl="0" indent="0" algn="l">
              <a:lnSpc>
                <a:spcPct val="100000"/>
              </a:lnSpc>
              <a:spcBef>
                <a:spcPts val="0"/>
              </a:spcBef>
              <a:spcAft>
                <a:spcPts val="0"/>
              </a:spcAft>
              <a:buClr>
                <a:srgbClr val="FEB80A"/>
              </a:buClr>
              <a:buSzPts val="3500"/>
              <a:buFont typeface="Arial"/>
              <a:buNone/>
              <a:defRPr/>
            </a:pPr>
            <a:r>
              <a:rPr lang="en-US" sz="3500" b="1" i="0" u="none">
                <a:solidFill>
                  <a:srgbClr val="FEB80A"/>
                </a:solidFill>
                <a:latin typeface="Arial"/>
                <a:ea typeface="Arial"/>
                <a:cs typeface="Arial"/>
              </a:rPr>
              <a:t>CESIÓN DE CUOTAS </a:t>
            </a:r>
            <a:br>
              <a:rPr lang="en-US" sz="3500" b="1" i="0" u="none">
                <a:solidFill>
                  <a:srgbClr val="FEB80A"/>
                </a:solidFill>
                <a:latin typeface="Arial"/>
                <a:ea typeface="Arial"/>
                <a:cs typeface="Arial"/>
              </a:rPr>
            </a:b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51" name="Google Shape;251;p10" hidden="0"/>
          <p:cNvSpPr txBox="1">
            <a:spLocks noGrp="1"/>
          </p:cNvSpPr>
          <p:nvPr isPhoto="0" userDrawn="0">
            <p:ph type="title" hasCustomPrompt="0"/>
          </p:nvPr>
        </p:nvSpPr>
        <p:spPr bwMode="auto">
          <a:xfrm>
            <a:off x="500062" y="0"/>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3000" b="0" i="0" u="none">
                <a:solidFill>
                  <a:srgbClr val="495A74"/>
                </a:solidFill>
                <a:latin typeface="Arial"/>
                <a:ea typeface="Arial"/>
                <a:cs typeface="Arial"/>
              </a:rPr>
              <a:t>CESIÓN DE CUOTAS</a:t>
            </a:r>
            <a:endParaRPr/>
          </a:p>
        </p:txBody>
      </p:sp>
      <p:pic>
        <p:nvPicPr>
          <p:cNvPr id="252" name="Google Shape;252;p10" hidden="0"/>
          <p:cNvPicPr/>
          <p:nvPr isPhoto="0" userDrawn="0"/>
        </p:nvPicPr>
        <p:blipFill>
          <a:blip r:embed="rId2">
            <a:alphaModFix/>
          </a:blip>
          <a:stretch/>
        </p:blipFill>
        <p:spPr bwMode="auto">
          <a:xfrm>
            <a:off x="981075" y="1695450"/>
            <a:ext cx="7046912" cy="460216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58" name="Google Shape;258;p11" hidden="0"/>
          <p:cNvSpPr txBox="1">
            <a:spLocks noGrp="1"/>
          </p:cNvSpPr>
          <p:nvPr isPhoto="0" userDrawn="0">
            <p:ph type="title" hasCustomPrompt="0"/>
          </p:nvPr>
        </p:nvSpPr>
        <p:spPr bwMode="auto">
          <a:xfrm>
            <a:off x="500062" y="0"/>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3000" b="0" i="0" u="none">
                <a:solidFill>
                  <a:srgbClr val="495A74"/>
                </a:solidFill>
                <a:latin typeface="Arial"/>
                <a:ea typeface="Arial"/>
                <a:cs typeface="Arial"/>
              </a:rPr>
              <a:t>FORMA DE LA CESIÓN DE CUOTAS </a:t>
            </a:r>
            <a:r>
              <a:rPr lang="en-US" sz="2500" b="0" i="0" u="none">
                <a:solidFill>
                  <a:srgbClr val="495A74"/>
                </a:solidFill>
                <a:latin typeface="Arial"/>
                <a:ea typeface="Arial"/>
                <a:cs typeface="Arial"/>
              </a:rPr>
              <a:t>(ART. 152 LGS)</a:t>
            </a:r>
            <a:endParaRPr/>
          </a:p>
        </p:txBody>
      </p:sp>
      <p:grpSp>
        <p:nvGrpSpPr>
          <p:cNvPr id="4" name="4 Diagrama" hidden="0"/>
          <p:cNvGrpSpPr/>
          <p:nvPr isPhoto="0" userDrawn="0"/>
        </p:nvGrpSpPr>
        <p:grpSpPr bwMode="auto">
          <a:xfrm>
            <a:off x="1071538" y="1643050"/>
            <a:ext cx="6929486" cy="4572032"/>
          </a:xfrm>
        </p:grpSpPr>
        <p:sp>
          <p:nvSpPr>
            <p:cNvPr id="0" name="" hidden="0"/>
            <p:cNvSpPr/>
            <p:nvPr isPhoto="0" userDrawn="0"/>
          </p:nvSpPr>
          <p:spPr bwMode="auto">
            <a:xfrm>
              <a:off x="0" y="0"/>
              <a:ext cx="6929486" cy="2277523"/>
            </a:xfrm>
            <a:prstGeom prst="roundRect">
              <a:avLst>
                <a:gd name="adj" fmla="val 16667"/>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83820" tIns="83820" rIns="83820" bIns="83820" numCol="1" spcCol="1270" anchor="ctr" anchorCtr="0">
              <a:noAutofit/>
            </a:bodyPr>
            <a:lstStyle/>
            <a:p>
              <a:pPr lvl="0" algn="just" defTabSz="977900">
                <a:lnSpc>
                  <a:spcPct val="150000"/>
                </a:lnSpc>
                <a:spcBef>
                  <a:spcPts val="0"/>
                </a:spcBef>
                <a:spcAft>
                  <a:spcPts val="0"/>
                </a:spcAft>
                <a:defRPr/>
              </a:pPr>
              <a:r>
                <a:rPr lang="es-ES" sz="2200" b="1" u="none">
                  <a:latin typeface="Arial"/>
                  <a:cs typeface="Arial"/>
                </a:rPr>
                <a:t>Se celebra por escrito </a:t>
              </a:r>
              <a:r>
                <a:rPr lang="es-ES" sz="2200">
                  <a:latin typeface="Arial"/>
                  <a:cs typeface="Arial"/>
                </a:rPr>
                <a:t>por instrumento público o  por instrumento privado, suscripto por el socio cedente y el nuevo socio, a quienes obliga desde </a:t>
              </a:r>
              <a:r>
                <a:rPr lang="es-ES" sz="2200">
                  <a:latin typeface="Arial"/>
                  <a:cs typeface="Arial"/>
                </a:rPr>
                <a:t>entonces.</a:t>
              </a:r>
              <a:endParaRPr lang="es-ES" sz="2200" b="1">
                <a:latin typeface="Arial"/>
                <a:cs typeface="Arial"/>
              </a:endParaRPr>
            </a:p>
          </p:txBody>
        </p:sp>
        <p:sp>
          <p:nvSpPr>
            <p:cNvPr id="0" name="" hidden="0"/>
            <p:cNvSpPr/>
            <p:nvPr isPhoto="0" userDrawn="0"/>
          </p:nvSpPr>
          <p:spPr bwMode="auto">
            <a:xfrm>
              <a:off x="0" y="2293166"/>
              <a:ext cx="6929486" cy="2277523"/>
            </a:xfrm>
            <a:prstGeom prst="roundRect">
              <a:avLst>
                <a:gd name="adj" fmla="val 16667"/>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ts val="0"/>
                </a:spcBef>
                <a:spcAft>
                  <a:spcPts val="0"/>
                </a:spcAft>
                <a:defRPr/>
              </a:pPr>
              <a:r>
                <a:rPr lang="es-ES" sz="2000">
                  <a:latin typeface="Arial"/>
                  <a:cs typeface="Arial"/>
                </a:rPr>
                <a:t>Si la cesión se extiende por instrumento privado, las firmas de los otorgantes deben ser autenticadas por escribano público u otro funcionario competente.</a:t>
              </a:r>
              <a:endParaRPr lang="es-ES" sz="2000">
                <a:latin typeface="Arial"/>
                <a:cs typeface="Arial"/>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86" name="Google Shape;286;p15" hidden="0"/>
          <p:cNvSpPr txBox="1">
            <a:spLocks noGrp="1"/>
          </p:cNvSpPr>
          <p:nvPr isPhoto="0" userDrawn="0">
            <p:ph type="title" hasCustomPrompt="0"/>
          </p:nvPr>
        </p:nvSpPr>
        <p:spPr bwMode="auto">
          <a:xfrm>
            <a:off x="478631" y="-159548"/>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3000" b="0" i="0" u="none">
                <a:solidFill>
                  <a:srgbClr val="495A74"/>
                </a:solidFill>
                <a:latin typeface="Arial"/>
                <a:ea typeface="Arial"/>
                <a:cs typeface="Arial"/>
              </a:rPr>
              <a:t>LIMITACIONES A LA TRANSMISIBILIDAD DE LAS CUOTAS </a:t>
            </a:r>
            <a:r>
              <a:rPr lang="en-US" sz="2500" b="0" i="0" u="none">
                <a:solidFill>
                  <a:srgbClr val="495A74"/>
                </a:solidFill>
                <a:latin typeface="Arial"/>
                <a:ea typeface="Arial"/>
                <a:cs typeface="Arial"/>
              </a:rPr>
              <a:t>(ART. 153 LGS)</a:t>
            </a:r>
            <a:endParaRPr/>
          </a:p>
        </p:txBody>
      </p:sp>
      <p:grpSp>
        <p:nvGrpSpPr>
          <p:cNvPr id="7" name="4 Diagrama" hidden="0"/>
          <p:cNvGrpSpPr/>
          <p:nvPr isPhoto="0" userDrawn="0"/>
        </p:nvGrpSpPr>
        <p:grpSpPr bwMode="auto">
          <a:xfrm>
            <a:off x="642909" y="1285684"/>
            <a:ext cx="7715304" cy="5356415"/>
          </a:xfrm>
        </p:grpSpPr>
        <p:sp>
          <p:nvSpPr>
            <p:cNvPr id="0" name="" hidden="0"/>
            <p:cNvSpPr/>
            <p:nvPr isPhoto="0" userDrawn="0"/>
          </p:nvSpPr>
          <p:spPr bwMode="auto">
            <a:xfrm>
              <a:off x="0" y="48071"/>
              <a:ext cx="7715304" cy="667486"/>
            </a:xfrm>
            <a:prstGeom prst="roundRect">
              <a:avLst>
                <a:gd name="adj" fmla="val 16667"/>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0960" tIns="60960" rIns="60960" bIns="60960" numCol="1" spcCol="1270" anchor="ctr" anchorCtr="0">
              <a:noAutofit/>
            </a:bodyPr>
            <a:lstStyle/>
            <a:p>
              <a:pPr lvl="0" algn="l" defTabSz="711200">
                <a:lnSpc>
                  <a:spcPct val="150000"/>
                </a:lnSpc>
                <a:spcBef>
                  <a:spcPts val="0"/>
                </a:spcBef>
                <a:spcAft>
                  <a:spcPts val="0"/>
                </a:spcAft>
                <a:defRPr/>
              </a:pPr>
              <a:r>
                <a:rPr lang="es-AR" sz="1600" b="0" i="0" u="none">
                  <a:solidFill>
                    <a:schemeClr val="tx1"/>
                  </a:solidFill>
                  <a:latin typeface="Arial"/>
                  <a:ea typeface="Arial"/>
                  <a:cs typeface="Arial"/>
                </a:rPr>
                <a:t>Como regla general: las cuotas son libremente transmisibles, salvo disposición contraria del contrato. </a:t>
              </a:r>
              <a:endParaRPr lang="es-ES" sz="1600">
                <a:solidFill>
                  <a:schemeClr val="tx1"/>
                </a:solidFill>
                <a:latin typeface="+mj-lt"/>
              </a:endParaRPr>
            </a:p>
          </p:txBody>
        </p:sp>
        <p:sp>
          <p:nvSpPr>
            <p:cNvPr id="0" name="" hidden="0"/>
            <p:cNvSpPr/>
            <p:nvPr isPhoto="0" userDrawn="0"/>
          </p:nvSpPr>
          <p:spPr bwMode="auto">
            <a:xfrm>
              <a:off x="0" y="670125"/>
              <a:ext cx="7715304" cy="3219885"/>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44961" tIns="20320" rIns="113792" bIns="20320" numCol="1" spcCol="1270" anchor="t" anchorCtr="0">
              <a:noAutofit/>
            </a:bodyPr>
            <a:lstStyle/>
            <a:p>
              <a:pPr marL="171450" lvl="1" indent="-171450" algn="l" defTabSz="711200">
                <a:lnSpc>
                  <a:spcPct val="150000"/>
                </a:lnSpc>
                <a:spcBef>
                  <a:spcPts val="0"/>
                </a:spcBef>
                <a:spcAft>
                  <a:spcPts val="0"/>
                </a:spcAft>
                <a:buChar char="••"/>
                <a:defRPr/>
              </a:pPr>
              <a:r>
                <a:rPr lang="es-ES" sz="1600">
                  <a:solidFill>
                    <a:schemeClr val="tx1"/>
                  </a:solidFill>
                  <a:latin typeface="+mj-lt"/>
                </a:rPr>
                <a:t>Que </a:t>
              </a:r>
              <a:r>
                <a:rPr lang="es-ES" sz="1600">
                  <a:solidFill>
                    <a:schemeClr val="tx1"/>
                  </a:solidFill>
                  <a:latin typeface="+mj-lt"/>
                </a:rPr>
                <a:t>la cesión requiera la conformidad mayoritaria o unánime de los socios.</a:t>
              </a:r>
              <a:endParaRPr lang="es-ES" sz="1600">
                <a:solidFill>
                  <a:schemeClr val="tx1"/>
                </a:solidFill>
                <a:latin typeface="+mj-lt"/>
              </a:endParaRPr>
            </a:p>
            <a:p>
              <a:pPr marL="171450" lvl="1" indent="-171450" algn="l" defTabSz="711200">
                <a:lnSpc>
                  <a:spcPct val="150000"/>
                </a:lnSpc>
                <a:spcBef>
                  <a:spcPts val="0"/>
                </a:spcBef>
                <a:spcAft>
                  <a:spcPts val="0"/>
                </a:spcAft>
                <a:buChar char="••"/>
                <a:defRPr/>
              </a:pPr>
              <a:r>
                <a:rPr lang="es-ES" sz="1600">
                  <a:solidFill>
                    <a:schemeClr val="tx1"/>
                  </a:solidFill>
                </a:rPr>
                <a:t>El contrato debe establecer los procedimientos que deban llevarse a cabo n cada caso</a:t>
              </a:r>
              <a:endParaRPr lang="es-ES" sz="1600">
                <a:solidFill>
                  <a:schemeClr val="tx1"/>
                </a:solidFill>
                <a:latin typeface="+mj-lt"/>
              </a:endParaRPr>
            </a:p>
            <a:p>
              <a:pPr marL="171450" lvl="1" indent="-171450" algn="l" defTabSz="711200">
                <a:lnSpc>
                  <a:spcPct val="90000"/>
                </a:lnSpc>
                <a:spcBef>
                  <a:spcPts val="0"/>
                </a:spcBef>
                <a:spcAft>
                  <a:spcPts val="0"/>
                </a:spcAft>
                <a:buChar char="••"/>
                <a:defRPr/>
              </a:pPr>
              <a:r>
                <a:rPr lang="es-ES" sz="1600">
                  <a:solidFill>
                    <a:schemeClr val="tx1"/>
                  </a:solidFill>
                </a:rPr>
                <a:t>Los plazos para notificar la decisión al socio por parte de los demás o de la sociedad cuando se requiera la conformidad de estos deberán estar fijados en el contrato y no podrá exceder de 30 días</a:t>
              </a:r>
              <a:endParaRPr lang="es-AR" sz="1600">
                <a:solidFill>
                  <a:schemeClr val="tx1"/>
                </a:solidFill>
              </a:endParaRPr>
            </a:p>
            <a:p>
              <a:pPr marL="171450" lvl="1" indent="-171450" algn="l" defTabSz="711200">
                <a:lnSpc>
                  <a:spcPct val="90000"/>
                </a:lnSpc>
                <a:spcBef>
                  <a:spcPts val="0"/>
                </a:spcBef>
                <a:spcAft>
                  <a:spcPts val="0"/>
                </a:spcAft>
                <a:buChar char="••"/>
                <a:defRPr/>
              </a:pPr>
              <a:r>
                <a:rPr lang="es-ES" sz="1600">
                  <a:solidFill>
                    <a:schemeClr val="tx1"/>
                  </a:solidFill>
                </a:rPr>
                <a:t>Son licitas las clausulas que requieran la conformidad mayoritaria de los socios o unanimidad</a:t>
              </a:r>
              <a:endParaRPr lang="es-AR" sz="1600">
                <a:solidFill>
                  <a:schemeClr val="tx1"/>
                </a:solidFill>
              </a:endParaRPr>
            </a:p>
            <a:p>
              <a:pPr marL="171450" lvl="1" indent="-171450" algn="l" defTabSz="711200">
                <a:lnSpc>
                  <a:spcPct val="150000"/>
                </a:lnSpc>
                <a:spcBef>
                  <a:spcPts val="0"/>
                </a:spcBef>
                <a:spcAft>
                  <a:spcPts val="0"/>
                </a:spcAft>
                <a:buChar char="••"/>
                <a:defRPr/>
              </a:pPr>
              <a:r>
                <a:rPr lang="es-ES" sz="1600">
                  <a:solidFill>
                    <a:schemeClr val="tx1"/>
                  </a:solidFill>
                  <a:latin typeface="+mj-lt"/>
                </a:rPr>
                <a:t>Clausulas que confieren un derecho de preferencia para la adquisición de las cuotas en los mismos términos económicos, a favor de los restantes socios o la sociedad.</a:t>
              </a:r>
              <a:endParaRPr lang="es-ES" sz="1600">
                <a:solidFill>
                  <a:schemeClr val="tx1"/>
                </a:solidFill>
                <a:latin typeface="+mj-lt"/>
              </a:endParaRPr>
            </a:p>
          </p:txBody>
        </p:sp>
        <p:sp>
          <p:nvSpPr>
            <p:cNvPr id="0" name="" hidden="0"/>
            <p:cNvSpPr/>
            <p:nvPr isPhoto="0" userDrawn="0"/>
          </p:nvSpPr>
          <p:spPr bwMode="auto">
            <a:xfrm>
              <a:off x="0" y="3871514"/>
              <a:ext cx="7715304" cy="453604"/>
            </a:xfrm>
            <a:prstGeom prst="roundRect">
              <a:avLst>
                <a:gd name="adj" fmla="val 16667"/>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0960" tIns="60960" rIns="60960" bIns="60960" numCol="1" spcCol="1270" anchor="ctr" anchorCtr="0">
              <a:noAutofit/>
            </a:bodyPr>
            <a:lstStyle/>
            <a:p>
              <a:pPr lvl="0" algn="l" defTabSz="711200">
                <a:lnSpc>
                  <a:spcPct val="150000"/>
                </a:lnSpc>
                <a:spcBef>
                  <a:spcPts val="0"/>
                </a:spcBef>
                <a:spcAft>
                  <a:spcPts val="0"/>
                </a:spcAft>
                <a:defRPr/>
              </a:pPr>
              <a:r>
                <a:rPr lang="es-ES" sz="1600">
                  <a:solidFill>
                    <a:schemeClr val="tx1"/>
                  </a:solidFill>
                  <a:latin typeface="+mj-lt"/>
                </a:rPr>
                <a:t>Ejecución forzada:</a:t>
              </a:r>
              <a:endParaRPr lang="es-ES" sz="1600">
                <a:solidFill>
                  <a:schemeClr val="tx1"/>
                </a:solidFill>
                <a:latin typeface="+mj-lt"/>
              </a:endParaRPr>
            </a:p>
          </p:txBody>
        </p:sp>
        <p:sp>
          <p:nvSpPr>
            <p:cNvPr id="0" name="" hidden="0"/>
            <p:cNvSpPr/>
            <p:nvPr isPhoto="0" userDrawn="0"/>
          </p:nvSpPr>
          <p:spPr bwMode="auto">
            <a:xfrm>
              <a:off x="0" y="4346255"/>
              <a:ext cx="7715304" cy="1010160"/>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44961" tIns="20320" rIns="113792" bIns="20320" numCol="1" spcCol="1270" anchor="t" anchorCtr="0">
              <a:noAutofit/>
            </a:bodyPr>
            <a:lstStyle/>
            <a:p>
              <a:pPr marL="171450" lvl="1" indent="-171450" algn="l" defTabSz="711200">
                <a:lnSpc>
                  <a:spcPct val="150000"/>
                </a:lnSpc>
                <a:spcBef>
                  <a:spcPts val="0"/>
                </a:spcBef>
                <a:spcAft>
                  <a:spcPts val="0"/>
                </a:spcAft>
                <a:buChar char="••"/>
                <a:defRPr/>
              </a:pPr>
              <a:r>
                <a:rPr lang="es-ES" sz="1600">
                  <a:solidFill>
                    <a:schemeClr val="tx1"/>
                  </a:solidFill>
                  <a:latin typeface="+mj-lt"/>
                </a:rPr>
                <a:t>Aplica en el caso en que el contrato haya previsto restricciones para la transferencia de cuotas y no en caso que esta sea libre.</a:t>
              </a:r>
              <a:endParaRPr lang="es-ES" sz="1600">
                <a:solidFill>
                  <a:schemeClr val="tx1"/>
                </a:solidFill>
                <a:latin typeface="+mj-lt"/>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96" name="Google Shape;296;p16" hidden="0"/>
          <p:cNvSpPr txBox="1">
            <a:spLocks noGrp="1"/>
          </p:cNvSpPr>
          <p:nvPr isPhoto="0" userDrawn="0">
            <p:ph type="title" hasCustomPrompt="0"/>
          </p:nvPr>
        </p:nvSpPr>
        <p:spPr bwMode="auto">
          <a:xfrm>
            <a:off x="500062" y="0"/>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3000" b="0" i="0" u="none">
                <a:solidFill>
                  <a:srgbClr val="495A74"/>
                </a:solidFill>
                <a:latin typeface="Arial"/>
                <a:ea typeface="Arial"/>
                <a:cs typeface="Arial"/>
              </a:rPr>
              <a:t>ACCIONES JUDICIALES </a:t>
            </a:r>
            <a:r>
              <a:rPr lang="en-US" sz="2500" b="0" i="0" u="none">
                <a:solidFill>
                  <a:srgbClr val="495A74"/>
                </a:solidFill>
                <a:latin typeface="Arial"/>
                <a:ea typeface="Arial"/>
                <a:cs typeface="Arial"/>
              </a:rPr>
              <a:t>(ART. 154 LGS)</a:t>
            </a:r>
            <a:endParaRPr/>
          </a:p>
        </p:txBody>
      </p:sp>
      <p:pic>
        <p:nvPicPr>
          <p:cNvPr id="297" name="Google Shape;297;p16" hidden="0"/>
          <p:cNvPicPr/>
          <p:nvPr isPhoto="0" userDrawn="0"/>
        </p:nvPicPr>
        <p:blipFill>
          <a:blip r:embed="rId3">
            <a:alphaModFix/>
          </a:blip>
          <a:stretch/>
        </p:blipFill>
        <p:spPr bwMode="auto">
          <a:xfrm>
            <a:off x="622300" y="1493836"/>
            <a:ext cx="7753350" cy="47307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65" name="Google Shape;265;p12" hidden="0"/>
          <p:cNvSpPr txBox="1">
            <a:spLocks noGrp="1"/>
          </p:cNvSpPr>
          <p:nvPr isPhoto="0" userDrawn="0">
            <p:ph type="title" hasCustomPrompt="0"/>
          </p:nvPr>
        </p:nvSpPr>
        <p:spPr bwMode="auto">
          <a:xfrm>
            <a:off x="500062" y="0"/>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3000" b="0" i="0" u="none">
                <a:solidFill>
                  <a:srgbClr val="495A74"/>
                </a:solidFill>
                <a:latin typeface="Arial"/>
                <a:ea typeface="Arial"/>
                <a:cs typeface="Arial"/>
              </a:rPr>
              <a:t>EFECTOS DE LA CESIÓN </a:t>
            </a:r>
            <a:r>
              <a:rPr lang="en-US" sz="2500" b="0" i="0" u="none">
                <a:solidFill>
                  <a:srgbClr val="495A74"/>
                </a:solidFill>
                <a:latin typeface="Arial"/>
                <a:ea typeface="Arial"/>
                <a:cs typeface="Arial"/>
              </a:rPr>
              <a:t>(ART. 152 LGS)</a:t>
            </a:r>
            <a:endParaRPr/>
          </a:p>
        </p:txBody>
      </p:sp>
      <p:grpSp>
        <p:nvGrpSpPr>
          <p:cNvPr id="10" name="4 Diagrama" hidden="0"/>
          <p:cNvGrpSpPr/>
          <p:nvPr isPhoto="0" userDrawn="0"/>
        </p:nvGrpSpPr>
        <p:grpSpPr bwMode="auto">
          <a:xfrm>
            <a:off x="1071538" y="1643050"/>
            <a:ext cx="6929486" cy="4572032"/>
          </a:xfrm>
        </p:grpSpPr>
        <p:sp>
          <p:nvSpPr>
            <p:cNvPr id="0" name="" hidden="0"/>
            <p:cNvSpPr/>
            <p:nvPr isPhoto="0" userDrawn="0"/>
          </p:nvSpPr>
          <p:spPr bwMode="auto">
            <a:xfrm>
              <a:off x="0" y="0"/>
              <a:ext cx="6929486" cy="730456"/>
            </a:xfrm>
            <a:prstGeom prst="roundRect">
              <a:avLst>
                <a:gd name="adj" fmla="val 16667"/>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83820" tIns="83820" rIns="83820" bIns="83820" numCol="1" spcCol="1270" anchor="ctr" anchorCtr="0">
              <a:noAutofit/>
            </a:bodyPr>
            <a:lstStyle/>
            <a:p>
              <a:pPr lvl="0" algn="just" defTabSz="977900">
                <a:lnSpc>
                  <a:spcPct val="150000"/>
                </a:lnSpc>
                <a:spcBef>
                  <a:spcPts val="0"/>
                </a:spcBef>
                <a:spcAft>
                  <a:spcPts val="0"/>
                </a:spcAft>
                <a:defRPr/>
              </a:pPr>
              <a:r>
                <a:rPr lang="es-ES" sz="2200" b="1">
                  <a:latin typeface="+mj-lt"/>
                </a:rPr>
                <a:t>Frente a la sociedad: desde que se avise </a:t>
              </a:r>
              <a:endParaRPr lang="es-ES" sz="2200" b="1">
                <a:latin typeface="+mj-lt"/>
                <a:cs typeface="Arial"/>
              </a:endParaRPr>
            </a:p>
          </p:txBody>
        </p:sp>
        <p:sp>
          <p:nvSpPr>
            <p:cNvPr id="0" name="" hidden="0"/>
            <p:cNvSpPr/>
            <p:nvPr isPhoto="0" userDrawn="0"/>
          </p:nvSpPr>
          <p:spPr bwMode="auto">
            <a:xfrm>
              <a:off x="0" y="857254"/>
              <a:ext cx="6929486" cy="1244587"/>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20011" tIns="27940" rIns="156464" bIns="27940" numCol="1" spcCol="1270" anchor="t" anchorCtr="0">
              <a:noAutofit/>
            </a:bodyPr>
            <a:lstStyle/>
            <a:p>
              <a:pPr marL="228600" lvl="1" indent="-228600" algn="l" defTabSz="977900">
                <a:lnSpc>
                  <a:spcPct val="90000"/>
                </a:lnSpc>
                <a:spcBef>
                  <a:spcPts val="0"/>
                </a:spcBef>
                <a:spcAft>
                  <a:spcPts val="0"/>
                </a:spcAft>
                <a:buChar char="••"/>
                <a:defRPr/>
              </a:pPr>
              <a:r>
                <a:rPr lang="es-ES" sz="2200">
                  <a:latin typeface="+mj-lt"/>
                </a:rPr>
                <a:t>Desde que el cedente o el adquirente entreguen a la gerencia un ejemplar o copia del título de la cesión o transferencia, con autenticación de las firmas si obra en instrumento privado.</a:t>
              </a:r>
              <a:endParaRPr lang="es-ES" sz="2200">
                <a:latin typeface="+mj-lt"/>
              </a:endParaRPr>
            </a:p>
          </p:txBody>
        </p:sp>
        <p:sp>
          <p:nvSpPr>
            <p:cNvPr id="0" name="" hidden="0"/>
            <p:cNvSpPr/>
            <p:nvPr isPhoto="0" userDrawn="0"/>
          </p:nvSpPr>
          <p:spPr bwMode="auto">
            <a:xfrm>
              <a:off x="0" y="2286014"/>
              <a:ext cx="6929486" cy="755766"/>
            </a:xfrm>
            <a:prstGeom prst="roundRect">
              <a:avLst>
                <a:gd name="adj" fmla="val 16667"/>
              </a:avLst>
            </a:prstGeom>
            <a:solidFill>
              <a:schemeClr val="accent2">
                <a:hueOff val="-17325818"/>
                <a:satOff val="15657"/>
                <a:lumOff val="1768"/>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83820" tIns="83820" rIns="83820" bIns="83820" numCol="1" spcCol="1270" anchor="ctr" anchorCtr="0">
              <a:noAutofit/>
            </a:bodyPr>
            <a:lstStyle/>
            <a:p>
              <a:pPr lvl="0" algn="l" defTabSz="977900">
                <a:lnSpc>
                  <a:spcPct val="90000"/>
                </a:lnSpc>
                <a:spcBef>
                  <a:spcPts val="0"/>
                </a:spcBef>
                <a:spcAft>
                  <a:spcPts val="0"/>
                </a:spcAft>
                <a:defRPr/>
              </a:pPr>
              <a:r>
                <a:rPr lang="es-ES" sz="2200" b="1">
                  <a:latin typeface="+mj-lt"/>
                </a:rPr>
                <a:t>Frente a terceros: desde que se inscriba</a:t>
              </a:r>
              <a:endParaRPr lang="es-ES" sz="2200" b="1">
                <a:latin typeface="+mj-lt"/>
              </a:endParaRPr>
            </a:p>
          </p:txBody>
        </p:sp>
        <p:sp>
          <p:nvSpPr>
            <p:cNvPr id="0" name="" hidden="0"/>
            <p:cNvSpPr/>
            <p:nvPr isPhoto="0" userDrawn="0"/>
          </p:nvSpPr>
          <p:spPr bwMode="auto">
            <a:xfrm>
              <a:off x="0" y="3113221"/>
              <a:ext cx="6929486" cy="1076400"/>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20011" tIns="27940" rIns="156464" bIns="27940" numCol="1" spcCol="1270" anchor="t" anchorCtr="0">
              <a:noAutofit/>
            </a:bodyPr>
            <a:lstStyle/>
            <a:p>
              <a:pPr marL="228600" lvl="1" indent="-228600" algn="l" defTabSz="977900">
                <a:lnSpc>
                  <a:spcPct val="90000"/>
                </a:lnSpc>
                <a:spcBef>
                  <a:spcPts val="0"/>
                </a:spcBef>
                <a:spcAft>
                  <a:spcPts val="0"/>
                </a:spcAft>
                <a:buChar char="••"/>
                <a:defRPr/>
              </a:pPr>
              <a:r>
                <a:rPr lang="es-ES" sz="2200">
                  <a:latin typeface="+mj-lt"/>
                </a:rPr>
                <a:t>Desde su inscripción en el Registro Público y puede ser requerida tanto por la sociedad como por el cedente o el adquirente de las cuotas</a:t>
              </a:r>
              <a:endParaRPr lang="es-ES" sz="2200">
                <a:latin typeface="+mj-lt"/>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72" name="Google Shape;272;p13" hidden="0"/>
          <p:cNvSpPr txBox="1">
            <a:spLocks noGrp="1"/>
          </p:cNvSpPr>
          <p:nvPr isPhoto="0" userDrawn="0">
            <p:ph type="title" hasCustomPrompt="0"/>
          </p:nvPr>
        </p:nvSpPr>
        <p:spPr bwMode="auto">
          <a:xfrm>
            <a:off x="500062" y="0"/>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3000" b="0" i="0" u="none">
                <a:solidFill>
                  <a:srgbClr val="495A74"/>
                </a:solidFill>
                <a:latin typeface="Arial"/>
                <a:ea typeface="Arial"/>
                <a:cs typeface="Arial"/>
              </a:rPr>
              <a:t>EXCLUSIÓN DEL SOCIO INCORPORADO </a:t>
            </a:r>
            <a:r>
              <a:rPr lang="en-US" sz="2500" b="0" i="0" u="none">
                <a:solidFill>
                  <a:srgbClr val="495A74"/>
                </a:solidFill>
                <a:latin typeface="Arial"/>
                <a:ea typeface="Arial"/>
                <a:cs typeface="Arial"/>
              </a:rPr>
              <a:t>(ART. 152 LGS)</a:t>
            </a:r>
            <a:endParaRPr/>
          </a:p>
        </p:txBody>
      </p:sp>
      <p:grpSp>
        <p:nvGrpSpPr>
          <p:cNvPr id="7" name="4 Diagrama" hidden="0"/>
          <p:cNvGrpSpPr/>
          <p:nvPr isPhoto="0" userDrawn="0"/>
        </p:nvGrpSpPr>
        <p:grpSpPr bwMode="auto">
          <a:xfrm>
            <a:off x="614306" y="1474798"/>
            <a:ext cx="7929618" cy="5214950"/>
          </a:xfrm>
        </p:grpSpPr>
        <p:sp>
          <p:nvSpPr>
            <p:cNvPr id="0" name="" hidden="0"/>
            <p:cNvSpPr/>
            <p:nvPr isPhoto="0" userDrawn="0"/>
          </p:nvSpPr>
          <p:spPr bwMode="auto">
            <a:xfrm>
              <a:off x="0" y="0"/>
              <a:ext cx="7929618" cy="2019088"/>
            </a:xfrm>
            <a:prstGeom prst="roundRect">
              <a:avLst>
                <a:gd name="adj" fmla="val 16667"/>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76200" tIns="76200" rIns="76200" bIns="76200" numCol="1" spcCol="1270" anchor="ctr" anchorCtr="0">
              <a:noAutofit/>
            </a:bodyPr>
            <a:lstStyle/>
            <a:p>
              <a:pPr lvl="0" algn="just" defTabSz="889000">
                <a:lnSpc>
                  <a:spcPct val="150000"/>
                </a:lnSpc>
                <a:spcBef>
                  <a:spcPts val="0"/>
                </a:spcBef>
                <a:spcAft>
                  <a:spcPts val="0"/>
                </a:spcAft>
                <a:defRPr/>
              </a:pPr>
              <a:r>
                <a:rPr lang="es-ES" sz="2000" b="1">
                  <a:latin typeface="Arial"/>
                  <a:cs typeface="Arial"/>
                </a:rPr>
                <a:t>La sociedad o el socio sólo podrán excluir por justa causa al socio incorporado</a:t>
              </a:r>
              <a:r>
                <a:rPr lang="es-ES" sz="2000">
                  <a:latin typeface="Arial"/>
                  <a:cs typeface="Arial"/>
                </a:rPr>
                <a:t>, en cuyo caso deberán proceder según lo dispuesto por el art. 91 sin la salvedad que establece su 2º párr. (“salvo para SRL”)</a:t>
              </a:r>
              <a:endParaRPr lang="es-ES" sz="2000" b="1">
                <a:latin typeface="Arial"/>
                <a:cs typeface="Arial"/>
              </a:endParaRPr>
            </a:p>
          </p:txBody>
        </p:sp>
        <p:sp>
          <p:nvSpPr>
            <p:cNvPr id="0" name="" hidden="0"/>
            <p:cNvSpPr/>
            <p:nvPr isPhoto="0" userDrawn="0"/>
          </p:nvSpPr>
          <p:spPr bwMode="auto">
            <a:xfrm>
              <a:off x="0" y="2129297"/>
              <a:ext cx="7929618" cy="961021"/>
            </a:xfrm>
            <a:prstGeom prst="roundRect">
              <a:avLst>
                <a:gd name="adj" fmla="val 16667"/>
              </a:avLst>
            </a:prstGeom>
            <a:solidFill>
              <a:schemeClr val="accent5">
                <a:hueOff val="-1548259"/>
                <a:satOff val="15522"/>
                <a:lumOff val="-10784"/>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76200" tIns="76200" rIns="76200" bIns="76200" numCol="1" spcCol="1270" anchor="ctr" anchorCtr="0">
              <a:noAutofit/>
            </a:bodyPr>
            <a:lstStyle/>
            <a:p>
              <a:pPr lvl="0" algn="l" defTabSz="889000">
                <a:lnSpc>
                  <a:spcPct val="90000"/>
                </a:lnSpc>
                <a:spcBef>
                  <a:spcPts val="0"/>
                </a:spcBef>
                <a:spcAft>
                  <a:spcPts val="0"/>
                </a:spcAft>
                <a:defRPr/>
              </a:pPr>
              <a:r>
                <a:rPr lang="es-ES" sz="2000">
                  <a:latin typeface="Arial"/>
                  <a:cs typeface="Arial"/>
                </a:rPr>
                <a:t>Habrá justa causa cuando: </a:t>
              </a:r>
              <a:endParaRPr lang="es-ES" sz="2000">
                <a:latin typeface="Arial"/>
                <a:cs typeface="Arial"/>
              </a:endParaRPr>
            </a:p>
          </p:txBody>
        </p:sp>
        <p:sp>
          <p:nvSpPr>
            <p:cNvPr id="0" name="" hidden="0"/>
            <p:cNvSpPr/>
            <p:nvPr isPhoto="0" userDrawn="0"/>
          </p:nvSpPr>
          <p:spPr bwMode="auto">
            <a:xfrm>
              <a:off x="0" y="3157723"/>
              <a:ext cx="7929618" cy="977040"/>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51765" tIns="25400" rIns="142240" bIns="25400" numCol="1" spcCol="1270" anchor="t" anchorCtr="0">
              <a:noAutofit/>
            </a:bodyPr>
            <a:lstStyle/>
            <a:p>
              <a:pPr marL="228600" lvl="1" indent="-228600" algn="l" defTabSz="889000">
                <a:lnSpc>
                  <a:spcPct val="90000"/>
                </a:lnSpc>
                <a:spcBef>
                  <a:spcPts val="0"/>
                </a:spcBef>
                <a:spcAft>
                  <a:spcPts val="0"/>
                </a:spcAft>
                <a:buChar char="••"/>
                <a:defRPr/>
              </a:pPr>
              <a:r>
                <a:rPr lang="es-ES" sz="2000">
                  <a:latin typeface="Arial"/>
                  <a:cs typeface="Arial"/>
                </a:rPr>
                <a:t>El socio incurra en grave incumplimiento de sus obligaciones;</a:t>
              </a:r>
              <a:endParaRPr lang="es-ES" sz="2000">
                <a:latin typeface="Arial"/>
                <a:cs typeface="Arial"/>
              </a:endParaRPr>
            </a:p>
            <a:p>
              <a:pPr marL="228600" lvl="1" indent="-228600" algn="l" defTabSz="889000">
                <a:lnSpc>
                  <a:spcPct val="90000"/>
                </a:lnSpc>
                <a:spcBef>
                  <a:spcPts val="0"/>
                </a:spcBef>
                <a:spcAft>
                  <a:spcPts val="0"/>
                </a:spcAft>
                <a:buChar char="••"/>
                <a:defRPr/>
              </a:pPr>
              <a:r>
                <a:rPr lang="es-ES" sz="2000">
                  <a:latin typeface="Arial"/>
                  <a:cs typeface="Arial"/>
                </a:rPr>
                <a:t>Cuando el socio caiga en incapacidad, inhabilitación, declaración en quiebra o concurso civil</a:t>
              </a:r>
              <a:endParaRPr lang="es-ES" sz="2000">
                <a:latin typeface="Arial"/>
                <a:cs typeface="Arial"/>
              </a:endParaRPr>
            </a:p>
          </p:txBody>
        </p:sp>
        <p:sp>
          <p:nvSpPr>
            <p:cNvPr id="0" name="" hidden="0"/>
            <p:cNvSpPr/>
            <p:nvPr isPhoto="0" userDrawn="0"/>
          </p:nvSpPr>
          <p:spPr bwMode="auto">
            <a:xfrm>
              <a:off x="0" y="4142459"/>
              <a:ext cx="7929618" cy="1072490"/>
            </a:xfrm>
            <a:prstGeom prst="roundRect">
              <a:avLst>
                <a:gd name="adj" fmla="val 16667"/>
              </a:avLst>
            </a:prstGeom>
            <a:solidFill>
              <a:schemeClr val="accent5">
                <a:hueOff val="-3096518"/>
                <a:satOff val="31044"/>
                <a:lumOff val="-21569"/>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ts val="0"/>
                </a:spcBef>
                <a:spcAft>
                  <a:spcPts val="0"/>
                </a:spcAft>
                <a:defRPr/>
              </a:pPr>
              <a:r>
                <a:rPr lang="es-ES" sz="2000" b="1">
                  <a:latin typeface="Arial"/>
                  <a:cs typeface="Arial"/>
                </a:rPr>
                <a:t>Extinción del derecho de exclusión: </a:t>
              </a:r>
              <a:r>
                <a:rPr lang="es-ES" sz="2000">
                  <a:latin typeface="Arial"/>
                  <a:cs typeface="Arial"/>
                </a:rPr>
                <a:t>si no se lo ejerce en el término de 90 días siguientes a la fecha en que se conoció el hecho justificativo de la separación.</a:t>
              </a:r>
              <a:endParaRPr lang="es-ES" sz="2000">
                <a:latin typeface="Arial"/>
                <a:cs typeface="Arial"/>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79" name="Google Shape;279;p14" hidden="0"/>
          <p:cNvSpPr txBox="1">
            <a:spLocks noGrp="1"/>
          </p:cNvSpPr>
          <p:nvPr isPhoto="0" userDrawn="0">
            <p:ph type="title" hasCustomPrompt="0"/>
          </p:nvPr>
        </p:nvSpPr>
        <p:spPr bwMode="auto">
          <a:xfrm>
            <a:off x="500062" y="0"/>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3000" b="0" i="0" u="none">
                <a:solidFill>
                  <a:schemeClr val="tx1"/>
                </a:solidFill>
                <a:latin typeface="Arial"/>
                <a:ea typeface="Arial"/>
                <a:cs typeface="Arial"/>
              </a:rPr>
              <a:t>RESPONSABILIDAD DEL CEDENTE Y DEL CESIONARIO </a:t>
            </a:r>
            <a:r>
              <a:rPr lang="en-US" sz="2500" b="0" i="0" u="none">
                <a:solidFill>
                  <a:schemeClr val="tx1"/>
                </a:solidFill>
                <a:latin typeface="Arial"/>
                <a:ea typeface="Arial"/>
                <a:cs typeface="Arial"/>
              </a:rPr>
              <a:t>(ART. 150 LGS)</a:t>
            </a:r>
            <a:endParaRPr>
              <a:solidFill>
                <a:schemeClr val="tx1"/>
              </a:solidFill>
            </a:endParaRPr>
          </a:p>
        </p:txBody>
      </p:sp>
      <p:pic>
        <p:nvPicPr>
          <p:cNvPr id="280" name="Google Shape;280;p14" hidden="0"/>
          <p:cNvPicPr/>
          <p:nvPr isPhoto="0" userDrawn="0"/>
        </p:nvPicPr>
        <p:blipFill>
          <a:blip r:embed="rId2">
            <a:alphaModFix/>
          </a:blip>
          <a:stretch/>
        </p:blipFill>
        <p:spPr bwMode="auto">
          <a:xfrm>
            <a:off x="622300" y="1493836"/>
            <a:ext cx="7826375" cy="5230812"/>
          </a:xfrm>
          <a:prstGeom prst="rect">
            <a:avLst/>
          </a:prstGeom>
          <a:noFill/>
          <a:ln>
            <a:noFill/>
          </a:ln>
        </p:spPr>
      </p:pic>
      <p:grpSp>
        <p:nvGrpSpPr>
          <p:cNvPr id="4" name="4 Diagrama" hidden="0"/>
          <p:cNvGrpSpPr/>
          <p:nvPr isPhoto="0" userDrawn="0"/>
        </p:nvGrpSpPr>
        <p:grpSpPr bwMode="auto">
          <a:xfrm>
            <a:off x="642909" y="1500198"/>
            <a:ext cx="7786742" cy="5214950"/>
          </a:xfrm>
        </p:grpSpPr>
        <p:sp>
          <p:nvSpPr>
            <p:cNvPr id="0" name="" hidden="0"/>
            <p:cNvSpPr/>
            <p:nvPr isPhoto="0" userDrawn="0"/>
          </p:nvSpPr>
          <p:spPr bwMode="auto">
            <a:xfrm>
              <a:off x="0" y="83738"/>
              <a:ext cx="7786742" cy="1416435"/>
            </a:xfrm>
            <a:prstGeom prst="roundRect">
              <a:avLst>
                <a:gd name="adj" fmla="val 16667"/>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4770" tIns="64770" rIns="64770" bIns="64770" numCol="1" spcCol="1270" anchor="ctr" anchorCtr="0">
              <a:noAutofit/>
            </a:bodyPr>
            <a:lstStyle/>
            <a:p>
              <a:pPr lvl="0" algn="just" defTabSz="755650">
                <a:lnSpc>
                  <a:spcPct val="100000"/>
                </a:lnSpc>
                <a:spcBef>
                  <a:spcPts val="0"/>
                </a:spcBef>
                <a:spcAft>
                  <a:spcPts val="0"/>
                </a:spcAft>
                <a:defRPr/>
              </a:pPr>
              <a:r>
                <a:rPr lang="es-ES" sz="1700" b="1">
                  <a:solidFill>
                    <a:schemeClr val="tx1"/>
                  </a:solidFill>
                  <a:latin typeface="+mj-lt"/>
                </a:rPr>
                <a:t>La garantía del cedente</a:t>
              </a:r>
              <a:r>
                <a:rPr lang="es-ES" sz="1700">
                  <a:solidFill>
                    <a:schemeClr val="tx1"/>
                  </a:solidFill>
                  <a:latin typeface="+mj-lt"/>
                </a:rPr>
                <a:t> por la integración de los aportes y por la eventual sobrevaluación de aportes en especie al tiempo de la constitución de la sociedad o del aumento del capital </a:t>
              </a:r>
              <a:r>
                <a:rPr lang="es-ES" sz="1700" b="1">
                  <a:solidFill>
                    <a:schemeClr val="tx1"/>
                  </a:solidFill>
                  <a:latin typeface="+mj-lt"/>
                </a:rPr>
                <a:t>subsiste hasta el momento de la inscripción en el RP. </a:t>
              </a:r>
              <a:r>
                <a:rPr lang="es-ES" sz="1700" b="1">
                  <a:solidFill>
                    <a:schemeClr val="tx1"/>
                  </a:solidFill>
                  <a:highlight>
                    <a:srgbClr val="00FF00"/>
                  </a:highlight>
                  <a:latin typeface="Arial"/>
                </a:rPr>
                <a:t>Quien cede sigue siendo responsable por lo que falta aportar hasta que se inscriba la cesion. </a:t>
              </a:r>
              <a:endParaRPr sz="1700" b="1">
                <a:solidFill>
                  <a:schemeClr val="tx1"/>
                </a:solidFill>
                <a:latin typeface="+mj-lt"/>
                <a:cs typeface="Arial"/>
              </a:endParaRPr>
            </a:p>
          </p:txBody>
        </p:sp>
        <p:sp>
          <p:nvSpPr>
            <p:cNvPr id="0" name="" hidden="0"/>
            <p:cNvSpPr/>
            <p:nvPr isPhoto="0" userDrawn="0"/>
          </p:nvSpPr>
          <p:spPr bwMode="auto">
            <a:xfrm>
              <a:off x="0" y="1626012"/>
              <a:ext cx="7786742" cy="1002290"/>
            </a:xfrm>
            <a:prstGeom prst="roundRect">
              <a:avLst>
                <a:gd name="adj" fmla="val 16667"/>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4770" tIns="64770" rIns="64770" bIns="64770" numCol="1" spcCol="1270" anchor="ctr" anchorCtr="0">
              <a:noAutofit/>
            </a:bodyPr>
            <a:lstStyle/>
            <a:p>
              <a:pPr lvl="0" algn="l" defTabSz="755650">
                <a:lnSpc>
                  <a:spcPct val="100000"/>
                </a:lnSpc>
                <a:spcBef>
                  <a:spcPts val="0"/>
                </a:spcBef>
                <a:spcAft>
                  <a:spcPts val="0"/>
                </a:spcAft>
                <a:defRPr/>
              </a:pPr>
              <a:r>
                <a:rPr lang="es-ES" sz="1700">
                  <a:solidFill>
                    <a:schemeClr val="tx1"/>
                  </a:solidFill>
                  <a:latin typeface="+mj-lt"/>
                </a:rPr>
                <a:t>El cesionario, garantiza solidariamente a los terceros por la integración de los aportes o por una sobrevaluación de los aportes en especie sin distinciones entre obligaciones anteriores o posteriores a la fecha de inscripción.</a:t>
              </a:r>
              <a:endParaRPr sz="1700">
                <a:solidFill>
                  <a:schemeClr val="tx1"/>
                </a:solidFill>
                <a:latin typeface="+mj-lt"/>
              </a:endParaRPr>
            </a:p>
          </p:txBody>
        </p:sp>
        <p:sp>
          <p:nvSpPr>
            <p:cNvPr id="0" name="" hidden="0"/>
            <p:cNvSpPr/>
            <p:nvPr isPhoto="0" userDrawn="0"/>
          </p:nvSpPr>
          <p:spPr bwMode="auto">
            <a:xfrm>
              <a:off x="0" y="2812622"/>
              <a:ext cx="7786742" cy="1181612"/>
            </a:xfrm>
            <a:prstGeom prst="roundRect">
              <a:avLst>
                <a:gd name="adj" fmla="val 16667"/>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4770" tIns="64770" rIns="64770" bIns="64770" numCol="1" spcCol="1270" anchor="ctr" anchorCtr="0">
              <a:noAutofit/>
            </a:bodyPr>
            <a:lstStyle/>
            <a:p>
              <a:pPr lvl="0" algn="l" defTabSz="755650">
                <a:lnSpc>
                  <a:spcPct val="100000"/>
                </a:lnSpc>
                <a:spcBef>
                  <a:spcPts val="0"/>
                </a:spcBef>
                <a:spcAft>
                  <a:spcPts val="0"/>
                </a:spcAft>
                <a:defRPr/>
              </a:pPr>
              <a:r>
                <a:rPr lang="es-ES" sz="1700">
                  <a:solidFill>
                    <a:schemeClr val="tx1"/>
                  </a:solidFill>
                  <a:latin typeface="+mj-lt"/>
                </a:rPr>
                <a:t>El cedente que no haya completado la integración de las cuotas se encontrará obligado solamente con el cesionario por las integraciones debidas, aunque la sociedad no puede demandarle el pago sin previa interpelación al socio moroso (cesionario).</a:t>
              </a:r>
              <a:endParaRPr sz="1700">
                <a:solidFill>
                  <a:schemeClr val="tx1"/>
                </a:solidFill>
                <a:latin typeface="+mj-lt"/>
              </a:endParaRPr>
            </a:p>
          </p:txBody>
        </p:sp>
        <p:sp>
          <p:nvSpPr>
            <p:cNvPr id="0" name="" hidden="0"/>
            <p:cNvSpPr/>
            <p:nvPr isPhoto="0" userDrawn="0"/>
          </p:nvSpPr>
          <p:spPr bwMode="auto">
            <a:xfrm>
              <a:off x="0" y="4178555"/>
              <a:ext cx="7786742" cy="1011137"/>
            </a:xfrm>
            <a:prstGeom prst="roundRect">
              <a:avLst>
                <a:gd name="adj" fmla="val 16667"/>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4770" tIns="64770" rIns="64770" bIns="64770" numCol="1" spcCol="1270" anchor="ctr" anchorCtr="0">
              <a:noAutofit/>
            </a:bodyPr>
            <a:lstStyle/>
            <a:p>
              <a:pPr lvl="0" algn="l" defTabSz="755650">
                <a:lnSpc>
                  <a:spcPct val="100000"/>
                </a:lnSpc>
                <a:spcBef>
                  <a:spcPts val="0"/>
                </a:spcBef>
                <a:spcAft>
                  <a:spcPts val="0"/>
                </a:spcAft>
                <a:defRPr/>
              </a:pPr>
              <a:r>
                <a:rPr lang="es-ES" sz="1700">
                  <a:solidFill>
                    <a:schemeClr val="tx1"/>
                  </a:solidFill>
                  <a:latin typeface="+mj-lt"/>
                </a:rPr>
                <a:t>Cualquier pacto en contrario que el contrato de cesión o el contrato social establezcan para esta materia será absolutamente ineficaz respecto de terceros.</a:t>
              </a:r>
              <a:endParaRPr sz="1700">
                <a:solidFill>
                  <a:schemeClr val="tx1"/>
                </a:solidFill>
                <a:latin typeface="+mj-lt"/>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03" name="Google Shape;303;p17" hidden="0"/>
          <p:cNvSpPr txBox="1">
            <a:spLocks noGrp="1"/>
          </p:cNvSpPr>
          <p:nvPr isPhoto="0" userDrawn="0">
            <p:ph type="title" hasCustomPrompt="0"/>
          </p:nvPr>
        </p:nvSpPr>
        <p:spPr bwMode="auto">
          <a:xfrm>
            <a:off x="500062" y="0"/>
            <a:ext cx="8043862" cy="1296987"/>
          </a:xfrm>
          <a:prstGeom prst="rect">
            <a:avLst/>
          </a:prstGeom>
          <a:noFill/>
          <a:ln>
            <a:noFill/>
          </a:ln>
        </p:spPr>
        <p:txBody>
          <a:bodyPr spcFirstLastPara="1" wrap="square" lIns="91425" tIns="45700" rIns="91425" bIns="45700" anchor="b" anchorCtr="0">
            <a:noAutofit/>
          </a:bodyPr>
          <a:lstStyle/>
          <a:p>
            <a:pPr lvl="0">
              <a:buClr>
                <a:srgbClr val="495A74"/>
              </a:buClr>
              <a:buSzPts val="3000"/>
              <a:defRPr/>
            </a:pPr>
            <a:r>
              <a:rPr lang="en-US" sz="2000" b="0" i="0" u="none">
                <a:solidFill>
                  <a:srgbClr val="495A74"/>
                </a:solidFill>
              </a:rPr>
              <a:t>INCORPORACIÓN DE LOS HEREDEROS (ART. 155 LGS</a:t>
            </a:r>
            <a:r>
              <a:rPr lang="en-US" sz="2000" b="0" i="0" u="none">
                <a:solidFill>
                  <a:srgbClr val="495A74"/>
                </a:solidFill>
              </a:rPr>
              <a:t>).   </a:t>
            </a:r>
            <a:r>
              <a:rPr lang="es-ES" sz="2000"/>
              <a:t>Cuando </a:t>
            </a:r>
            <a:r>
              <a:rPr lang="es-ES" sz="2000"/>
              <a:t>el socio fallece pueden presentarse varias alternativas de transmisión de las cuotas</a:t>
            </a:r>
            <a:endParaRPr sz="2000"/>
          </a:p>
        </p:txBody>
      </p:sp>
      <p:sp>
        <p:nvSpPr>
          <p:cNvPr id="2" name="CuadroTexto 1" hidden="0"/>
          <p:cNvSpPr txBox="1"/>
          <p:nvPr isPhoto="0" userDrawn="0"/>
        </p:nvSpPr>
        <p:spPr bwMode="auto">
          <a:xfrm>
            <a:off x="241300" y="1501774"/>
            <a:ext cx="8013700" cy="5632311"/>
          </a:xfrm>
          <a:prstGeom prst="rect">
            <a:avLst/>
          </a:prstGeom>
          <a:noFill/>
        </p:spPr>
        <p:txBody>
          <a:bodyPr wrap="square" rtlCol="0">
            <a:spAutoFit/>
          </a:bodyPr>
          <a:lstStyle/>
          <a:p>
            <a:pPr marL="285750" lvl="0" indent="-285750" algn="just">
              <a:spcBef>
                <a:spcPts val="600"/>
              </a:spcBef>
              <a:buFont typeface="Wingdings"/>
              <a:buChar char="ü"/>
              <a:defRPr/>
            </a:pPr>
            <a:r>
              <a:rPr lang="es-ES" sz="1700" b="1"/>
              <a:t>El contrato prevé que ante el fallecimiento de un socio se producirá la resolución parcial del contrato </a:t>
            </a:r>
            <a:r>
              <a:rPr lang="es-ES" sz="1700"/>
              <a:t>(art. 89 LSC).</a:t>
            </a:r>
            <a:endParaRPr/>
          </a:p>
          <a:p>
            <a:pPr marL="285750" lvl="0" indent="-285750" algn="just">
              <a:spcBef>
                <a:spcPts val="600"/>
              </a:spcBef>
              <a:buFont typeface="Wingdings"/>
              <a:buChar char="ü"/>
              <a:defRPr/>
            </a:pPr>
            <a:r>
              <a:rPr lang="es-ES" sz="1700" b="1"/>
              <a:t>El contrato prevé la incorporación de los herederos y existen cláusulas de restricción para la transmisión de las cuotas</a:t>
            </a:r>
            <a:r>
              <a:rPr lang="es-ES" sz="1700"/>
              <a:t>: la incorporación resultará obligatoria para los socios y para los herederos del causante. Los herederos tienen la posibilidad de transmitir las cuotas que correspondían al fallecido, sin que les resulten oponibles las cláusulas de restricción contractuales durante un plazo de tres meses a contar desde su incorporación, dejando a salvo el derecho de la sociedad y los socios de ejercer opción de compra por el mismo precio dentro de los quince días de haberse comunicado a la gerencia el propósito de ceder.</a:t>
            </a:r>
            <a:endParaRPr lang="es-AR" sz="1700"/>
          </a:p>
          <a:p>
            <a:pPr marL="285750" lvl="0" indent="-285750" algn="just">
              <a:spcBef>
                <a:spcPts val="600"/>
              </a:spcBef>
              <a:buFont typeface="Wingdings"/>
              <a:buChar char="ü"/>
              <a:defRPr/>
            </a:pPr>
            <a:r>
              <a:rPr lang="es-ES" sz="1700" b="1"/>
              <a:t>El contrato prevé la incorporación de los herederos y no existen cláusulas de restricción para la transferencia de cuotas</a:t>
            </a:r>
            <a:r>
              <a:rPr lang="es-ES" sz="1700"/>
              <a:t>: los restantes socios no se pueden oponer a la incorporación; los herederos podrán transferir las cuotas que les resulten adjudicadas sin restricción alguna.</a:t>
            </a:r>
            <a:endParaRPr lang="es-AR" sz="1700"/>
          </a:p>
          <a:p>
            <a:pPr marL="285750" lvl="0" indent="-285750" algn="just">
              <a:spcBef>
                <a:spcPts val="600"/>
              </a:spcBef>
              <a:buFont typeface="Wingdings"/>
              <a:buChar char="ü"/>
              <a:defRPr/>
            </a:pPr>
            <a:r>
              <a:rPr lang="es-ES" sz="1700" b="1"/>
              <a:t>Si el contrato nada prevé, se aplica el régimen sucesorio previsto por el código civil,</a:t>
            </a:r>
            <a:r>
              <a:rPr lang="es-ES" sz="1700"/>
              <a:t> por lo que se producirá la incorporación del heredero, a quien se le aplicarán –si existen- las cláusulas de restricción de cuotas entre vivos, sin el beneficio de </a:t>
            </a:r>
            <a:r>
              <a:rPr lang="es-ES" sz="1700"/>
              <a:t>inoponibilidad</a:t>
            </a:r>
            <a:r>
              <a:rPr lang="es-ES" sz="1700"/>
              <a:t> de los tres meses.</a:t>
            </a:r>
            <a:endParaRPr lang="es-AR" sz="1700"/>
          </a:p>
          <a:p>
            <a:pPr algn="just">
              <a:spcBef>
                <a:spcPts val="600"/>
              </a:spcBef>
              <a:defRPr/>
            </a:pPr>
            <a:endParaRPr lang="es-AR" sz="17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03" name="Google Shape;303;p17" hidden="0"/>
          <p:cNvSpPr txBox="1">
            <a:spLocks noGrp="1"/>
          </p:cNvSpPr>
          <p:nvPr isPhoto="0" userDrawn="0">
            <p:ph type="title" hasCustomPrompt="0"/>
          </p:nvPr>
        </p:nvSpPr>
        <p:spPr bwMode="auto">
          <a:xfrm>
            <a:off x="500062" y="0"/>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3000" b="0" i="0" u="none">
                <a:solidFill>
                  <a:srgbClr val="495A74"/>
                </a:solidFill>
                <a:latin typeface="Arial"/>
                <a:ea typeface="Arial"/>
                <a:cs typeface="Arial"/>
              </a:rPr>
              <a:t>INCORPORACIÓN DE LOS HEREDEROS </a:t>
            </a:r>
            <a:r>
              <a:rPr lang="en-US" sz="2500" b="0" i="0" u="none">
                <a:solidFill>
                  <a:srgbClr val="495A74"/>
                </a:solidFill>
                <a:latin typeface="Arial"/>
                <a:ea typeface="Arial"/>
                <a:cs typeface="Arial"/>
              </a:rPr>
              <a:t>(ART. 155 LGS)</a:t>
            </a:r>
            <a:endParaRPr/>
          </a:p>
        </p:txBody>
      </p:sp>
      <p:grpSp>
        <p:nvGrpSpPr>
          <p:cNvPr id="4" name="4 Diagrama" hidden="0"/>
          <p:cNvGrpSpPr/>
          <p:nvPr isPhoto="0" userDrawn="0"/>
        </p:nvGrpSpPr>
        <p:grpSpPr bwMode="auto">
          <a:xfrm>
            <a:off x="500062" y="1436674"/>
            <a:ext cx="7715304" cy="4786346"/>
          </a:xfrm>
        </p:grpSpPr>
        <p:sp>
          <p:nvSpPr>
            <p:cNvPr id="0" name="" hidden="0"/>
            <p:cNvSpPr/>
            <p:nvPr isPhoto="0" userDrawn="0"/>
          </p:nvSpPr>
          <p:spPr bwMode="auto">
            <a:xfrm>
              <a:off x="0" y="212723"/>
              <a:ext cx="7715304" cy="1837830"/>
            </a:xfrm>
            <a:prstGeom prst="roundRect">
              <a:avLst>
                <a:gd name="adj" fmla="val 16667"/>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4770" tIns="64770" rIns="64770" bIns="64770" numCol="1" spcCol="1270" anchor="ctr" anchorCtr="0">
              <a:noAutofit/>
            </a:bodyPr>
            <a:lstStyle/>
            <a:p>
              <a:pPr lvl="0" algn="just" defTabSz="755650">
                <a:lnSpc>
                  <a:spcPct val="150000"/>
                </a:lnSpc>
                <a:spcBef>
                  <a:spcPts val="0"/>
                </a:spcBef>
                <a:spcAft>
                  <a:spcPts val="0"/>
                </a:spcAft>
                <a:defRPr/>
              </a:pPr>
              <a:r>
                <a:rPr lang="es-MX" sz="1700" b="0" i="0">
                  <a:latin typeface="Arial"/>
                  <a:cs typeface="Arial"/>
                </a:rPr>
                <a:t>Si el contrato previera la incorporación de los herederos del socio, el pacto será obligatorio para éstos y para los socios. Su incorporación se hará efectiva cuando acrediten su calidad; en el ínterin actuará en su representación el administrador de la sucesión.</a:t>
              </a:r>
              <a:endParaRPr lang="es-ES" sz="1700" b="1">
                <a:latin typeface="Arial"/>
                <a:cs typeface="Arial"/>
              </a:endParaRPr>
            </a:p>
          </p:txBody>
        </p:sp>
        <p:sp>
          <p:nvSpPr>
            <p:cNvPr id="0" name="" hidden="0"/>
            <p:cNvSpPr/>
            <p:nvPr isPhoto="0" userDrawn="0"/>
          </p:nvSpPr>
          <p:spPr bwMode="auto">
            <a:xfrm>
              <a:off x="0" y="2493088"/>
              <a:ext cx="7715304" cy="1825200"/>
            </a:xfrm>
            <a:prstGeom prst="roundRect">
              <a:avLst>
                <a:gd name="adj" fmla="val 16667"/>
              </a:avLst>
            </a:prstGeom>
            <a:solidFill>
              <a:schemeClr val="accent5">
                <a:hueOff val="-3096518"/>
                <a:satOff val="31044"/>
                <a:lumOff val="-21569"/>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4770" tIns="64770" rIns="64770" bIns="64770" numCol="1" spcCol="1270" anchor="ctr" anchorCtr="0">
              <a:noAutofit/>
            </a:bodyPr>
            <a:lstStyle/>
            <a:p>
              <a:pPr lvl="0" algn="l" defTabSz="755650">
                <a:lnSpc>
                  <a:spcPct val="150000"/>
                </a:lnSpc>
                <a:spcBef>
                  <a:spcPts val="0"/>
                </a:spcBef>
                <a:spcAft>
                  <a:spcPts val="0"/>
                </a:spcAft>
                <a:defRPr/>
              </a:pPr>
              <a:r>
                <a:rPr lang="es-ES" sz="1700"/>
                <a:t>La incorporación del heredero se producirá cuando acredite su calidad de tal ante la sociedad (declaratoria de herederos o testamento aprobado) y la adjudicación de las cuotas a su nombre. Frente a terceros, el heredero será considerado socio, cuando la adjudicación de cuotas se inscriba en el RPC.</a:t>
              </a:r>
              <a:endParaRPr lang="es-MX" sz="1700" b="0" i="0">
                <a:latin typeface="Arial"/>
                <a:cs typeface="Arial"/>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9" name="Google Shape;199;p2" hidden="0"/>
          <p:cNvSpPr txBox="1">
            <a:spLocks noGrp="1"/>
          </p:cNvSpPr>
          <p:nvPr isPhoto="0" userDrawn="0">
            <p:ph type="title" hasCustomPrompt="0"/>
          </p:nvPr>
        </p:nvSpPr>
        <p:spPr bwMode="auto">
          <a:xfrm>
            <a:off x="457200" y="274637"/>
            <a:ext cx="7467600" cy="1143000"/>
          </a:xfrm>
          <a:prstGeom prst="rect">
            <a:avLst/>
          </a:prstGeom>
          <a:noFill/>
          <a:ln>
            <a:noFill/>
          </a:ln>
        </p:spPr>
        <p:txBody>
          <a:bodyPr spcFirstLastPara="1" wrap="square" lIns="91425" tIns="45700" rIns="91425" bIns="45700" anchor="b" anchorCtr="0">
            <a:normAutofit/>
          </a:bodyPr>
          <a:lstStyle/>
          <a:p>
            <a:pPr marL="0" lvl="0" indent="0" algn="l">
              <a:lnSpc>
                <a:spcPct val="100000"/>
              </a:lnSpc>
              <a:spcBef>
                <a:spcPts val="0"/>
              </a:spcBef>
              <a:spcAft>
                <a:spcPts val="0"/>
              </a:spcAft>
              <a:buClr>
                <a:srgbClr val="495A74"/>
              </a:buClr>
              <a:buSzPts val="3500"/>
              <a:buFont typeface="Arial"/>
              <a:buNone/>
              <a:defRPr/>
            </a:pPr>
            <a:r>
              <a:rPr lang="en-US" sz="3500" b="0" i="0" u="none">
                <a:solidFill>
                  <a:srgbClr val="495A74"/>
                </a:solidFill>
                <a:latin typeface="Arial"/>
                <a:ea typeface="Arial"/>
                <a:cs typeface="Arial"/>
              </a:rPr>
              <a:t>ART. 4 LGS - FORMA</a:t>
            </a:r>
            <a:endParaRPr/>
          </a:p>
        </p:txBody>
      </p:sp>
      <p:grpSp>
        <p:nvGrpSpPr>
          <p:cNvPr id="7" name="3 Diagrama" hidden="0"/>
          <p:cNvGrpSpPr/>
          <p:nvPr isPhoto="0" userDrawn="0"/>
        </p:nvGrpSpPr>
        <p:grpSpPr bwMode="auto">
          <a:xfrm>
            <a:off x="642909" y="1643050"/>
            <a:ext cx="7643866" cy="4572032"/>
          </a:xfrm>
        </p:grpSpPr>
        <p:sp>
          <p:nvSpPr>
            <p:cNvPr id="0" name="" hidden="0"/>
            <p:cNvSpPr/>
            <p:nvPr isPhoto="0" userDrawn="0"/>
          </p:nvSpPr>
          <p:spPr bwMode="auto">
            <a:xfrm>
              <a:off x="0" y="93162"/>
              <a:ext cx="7643866" cy="964797"/>
            </a:xfrm>
            <a:prstGeom prst="roundRect">
              <a:avLst>
                <a:gd name="adj" fmla="val 16667"/>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ts val="0"/>
                </a:spcBef>
                <a:spcAft>
                  <a:spcPts val="0"/>
                </a:spcAft>
                <a:defRPr/>
              </a:pPr>
              <a:r>
                <a:rPr lang="es-ES" sz="2800">
                  <a:latin typeface="+mj-lt"/>
                </a:rPr>
                <a:t>PRINCIPIO GENERAL : </a:t>
              </a:r>
              <a:endParaRPr lang="es-ES" sz="2800">
                <a:latin typeface="+mj-lt"/>
              </a:endParaRPr>
            </a:p>
          </p:txBody>
        </p:sp>
        <p:sp>
          <p:nvSpPr>
            <p:cNvPr id="0" name="" hidden="0"/>
            <p:cNvSpPr/>
            <p:nvPr isPhoto="0" userDrawn="0"/>
          </p:nvSpPr>
          <p:spPr bwMode="auto">
            <a:xfrm>
              <a:off x="0" y="1402927"/>
              <a:ext cx="7643866" cy="1076400"/>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42693" tIns="35560" rIns="199136" bIns="35560" numCol="1" spcCol="1270" anchor="t" anchorCtr="0">
              <a:noAutofit/>
            </a:bodyPr>
            <a:lstStyle/>
            <a:p>
              <a:pPr marL="285750" lvl="1" indent="-285750" algn="ctr" defTabSz="1244600">
                <a:lnSpc>
                  <a:spcPct val="90000"/>
                </a:lnSpc>
                <a:spcBef>
                  <a:spcPts val="0"/>
                </a:spcBef>
                <a:spcAft>
                  <a:spcPts val="0"/>
                </a:spcAft>
                <a:buChar char="••"/>
                <a:defRPr/>
              </a:pPr>
              <a:r>
                <a:rPr lang="es-ES" sz="2800" b="1">
                  <a:latin typeface="+mj-lt"/>
                </a:rPr>
                <a:t>podrá ser por instrumento público o </a:t>
              </a:r>
              <a:r>
                <a:rPr lang="es-ES" sz="2800" b="1">
                  <a:latin typeface="+mj-lt"/>
                </a:rPr>
                <a:t>   por </a:t>
              </a:r>
              <a:r>
                <a:rPr lang="es-ES" sz="2800" b="1">
                  <a:latin typeface="+mj-lt"/>
                </a:rPr>
                <a:t>instrumento privado, siempre con firma certificada </a:t>
              </a:r>
              <a:endParaRPr/>
            </a:p>
          </p:txBody>
        </p:sp>
        <p:sp>
          <p:nvSpPr>
            <p:cNvPr id="0" name="" hidden="0"/>
            <p:cNvSpPr/>
            <p:nvPr isPhoto="0" userDrawn="0"/>
          </p:nvSpPr>
          <p:spPr bwMode="auto">
            <a:xfrm>
              <a:off x="0" y="2538031"/>
              <a:ext cx="7643866" cy="1379516"/>
            </a:xfrm>
            <a:prstGeom prst="roundRect">
              <a:avLst>
                <a:gd name="adj" fmla="val 16667"/>
              </a:avLst>
            </a:prstGeom>
            <a:solidFill>
              <a:schemeClr val="accent2">
                <a:hueOff val="-17325818"/>
                <a:satOff val="15657"/>
                <a:lumOff val="1768"/>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ts val="0"/>
                </a:spcBef>
                <a:spcAft>
                  <a:spcPts val="0"/>
                </a:spcAft>
                <a:defRPr/>
              </a:pPr>
              <a:r>
                <a:rPr lang="es-ES" sz="2400">
                  <a:latin typeface="+mj-lt"/>
                </a:rPr>
                <a:t>No procede la aplicación del art. 165 LGS que exige el instrumento público para la </a:t>
              </a:r>
              <a:r>
                <a:rPr lang="es-ES" sz="2400">
                  <a:latin typeface="+mj-lt"/>
                </a:rPr>
                <a:t>SA                            </a:t>
              </a:r>
              <a:r>
                <a:rPr lang="es-ES" sz="2400">
                  <a:latin typeface="+mj-lt"/>
                </a:rPr>
                <a:t>(sólo para la constitución)</a:t>
              </a:r>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21" name="Google Shape;321;p20" hidden="0"/>
          <p:cNvSpPr txBox="1">
            <a:spLocks noGrp="1"/>
          </p:cNvSpPr>
          <p:nvPr isPhoto="0" userDrawn="0">
            <p:ph type="title" hasCustomPrompt="0"/>
          </p:nvPr>
        </p:nvSpPr>
        <p:spPr bwMode="auto">
          <a:xfrm>
            <a:off x="444500" y="196850"/>
            <a:ext cx="8043862" cy="1296987"/>
          </a:xfrm>
          <a:prstGeom prst="rect">
            <a:avLst/>
          </a:prstGeom>
          <a:noFill/>
          <a:ln>
            <a:noFill/>
          </a:ln>
        </p:spPr>
        <p:txBody>
          <a:bodyPr spcFirstLastPara="1" wrap="square" lIns="91425" tIns="45700" rIns="91425" bIns="45700" anchor="b" anchorCtr="0">
            <a:noAutofit/>
          </a:bodyPr>
          <a:lstStyle/>
          <a:p>
            <a:pPr>
              <a:buClr>
                <a:srgbClr val="495A74"/>
              </a:buClr>
              <a:buSzPts val="3000"/>
              <a:defRPr/>
            </a:pPr>
            <a:r>
              <a:rPr lang="es-ES" sz="2000" b="1"/>
              <a:t>Disposición General 45/15</a:t>
            </a:r>
            <a:br>
              <a:rPr lang="es-AR" sz="2000"/>
            </a:br>
            <a:r>
              <a:rPr lang="en-US" sz="2000" b="0" i="0" u="none">
                <a:solidFill>
                  <a:srgbClr val="495A74"/>
                </a:solidFill>
              </a:rPr>
              <a:t>ART.151</a:t>
            </a:r>
            <a:r>
              <a:rPr lang="en-US" sz="2000" b="0" i="0" u="none">
                <a:solidFill>
                  <a:srgbClr val="495A74"/>
                </a:solidFill>
              </a:rPr>
              <a:t>° - CESIÓN DE CUOTAS: INSCRIPCIÓN</a:t>
            </a:r>
            <a:br>
              <a:rPr lang="en-US" sz="2000" b="0" i="0" u="none">
                <a:solidFill>
                  <a:srgbClr val="495A74"/>
                </a:solidFill>
              </a:rPr>
            </a:br>
            <a:r>
              <a:rPr lang="en-US" sz="1800" b="0" i="0" u="none">
                <a:solidFill>
                  <a:srgbClr val="495A74"/>
                </a:solidFill>
              </a:rPr>
              <a:t>EN LOS TRÁMITES DE CESIÓN DE CUOTAS (…) </a:t>
            </a:r>
            <a:br>
              <a:rPr lang="en-US" sz="1800" b="0" i="0" u="none">
                <a:solidFill>
                  <a:srgbClr val="495A74"/>
                </a:solidFill>
              </a:rPr>
            </a:br>
            <a:r>
              <a:rPr lang="en-US" sz="1800" b="0" i="0" u="none">
                <a:solidFill>
                  <a:srgbClr val="495A74"/>
                </a:solidFill>
              </a:rPr>
              <a:t>SE PROCEDERÁ DE ACUERDO A LAS SIGUIENTES PAUTAS: </a:t>
            </a:r>
            <a:endParaRPr sz="1800"/>
          </a:p>
        </p:txBody>
      </p:sp>
      <p:pic>
        <p:nvPicPr>
          <p:cNvPr id="322" name="Google Shape;322;p20" hidden="0"/>
          <p:cNvPicPr/>
          <p:nvPr isPhoto="0" userDrawn="0"/>
        </p:nvPicPr>
        <p:blipFill>
          <a:blip r:embed="rId2">
            <a:alphaModFix/>
          </a:blip>
          <a:stretch/>
        </p:blipFill>
        <p:spPr bwMode="auto">
          <a:xfrm>
            <a:off x="502443" y="3076574"/>
            <a:ext cx="7967662" cy="3444875"/>
          </a:xfrm>
          <a:prstGeom prst="rect">
            <a:avLst/>
          </a:prstGeom>
          <a:noFill/>
          <a:ln>
            <a:noFill/>
          </a:ln>
        </p:spPr>
      </p:pic>
      <p:pic>
        <p:nvPicPr>
          <p:cNvPr id="323" name="Google Shape;323;p20" hidden="0"/>
          <p:cNvPicPr/>
          <p:nvPr isPhoto="0" userDrawn="0"/>
        </p:nvPicPr>
        <p:blipFill>
          <a:blip r:embed="rId3">
            <a:alphaModFix/>
          </a:blip>
          <a:stretch/>
        </p:blipFill>
        <p:spPr bwMode="auto">
          <a:xfrm>
            <a:off x="553243" y="-425450"/>
            <a:ext cx="7826375" cy="522446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29" name="Google Shape;329;p21" hidden="0"/>
          <p:cNvSpPr txBox="1">
            <a:spLocks noGrp="1"/>
          </p:cNvSpPr>
          <p:nvPr isPhoto="0" userDrawn="0">
            <p:ph type="title" hasCustomPrompt="0"/>
          </p:nvPr>
        </p:nvSpPr>
        <p:spPr bwMode="auto">
          <a:xfrm>
            <a:off x="452437" y="482600"/>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1800" b="0" i="0" u="none">
                <a:solidFill>
                  <a:srgbClr val="495A74"/>
                </a:solidFill>
                <a:latin typeface="Arial"/>
                <a:ea typeface="Arial"/>
                <a:cs typeface="Arial"/>
              </a:rPr>
              <a:t>ART.152° - REQUISITOS COMUNES.</a:t>
            </a:r>
            <a:br>
              <a:rPr lang="en-US" sz="1800" b="0" i="0" u="none">
                <a:solidFill>
                  <a:schemeClr val="dk2"/>
                </a:solidFill>
                <a:latin typeface="Arial"/>
                <a:ea typeface="Arial"/>
                <a:cs typeface="Arial"/>
              </a:rPr>
            </a:br>
            <a:r>
              <a:rPr lang="en-US" sz="2200" b="0" i="0" u="none">
                <a:solidFill>
                  <a:srgbClr val="495A74"/>
                </a:solidFill>
                <a:latin typeface="Arial"/>
                <a:ea typeface="Arial"/>
                <a:cs typeface="Arial"/>
              </a:rPr>
              <a:t>SIN PERJUICIO DE LO DISPUESTO EN EL </a:t>
            </a:r>
            <a:r>
              <a:rPr lang="en-US" sz="2200" b="0" i="0" u="none">
                <a:solidFill>
                  <a:srgbClr val="495A74"/>
                </a:solidFill>
                <a:latin typeface="Arial"/>
                <a:ea typeface="Arial"/>
                <a:cs typeface="Arial"/>
              </a:rPr>
              <a:t>ART.   </a:t>
            </a:r>
            <a:r>
              <a:rPr lang="en-US" sz="2200" b="0" i="0" u="none">
                <a:solidFill>
                  <a:srgbClr val="495A74"/>
                </a:solidFill>
                <a:latin typeface="Arial"/>
                <a:ea typeface="Arial"/>
                <a:cs typeface="Arial"/>
              </a:rPr>
              <a:t>ANTERIOR,</a:t>
            </a:r>
            <a:br>
              <a:rPr lang="en-US" sz="2200" b="0" i="0" u="none">
                <a:solidFill>
                  <a:srgbClr val="495A74"/>
                </a:solidFill>
                <a:latin typeface="Arial"/>
                <a:ea typeface="Arial"/>
                <a:cs typeface="Arial"/>
              </a:rPr>
            </a:br>
            <a:r>
              <a:rPr lang="en-US" sz="2200" b="0" i="0" u="none">
                <a:solidFill>
                  <a:srgbClr val="495A74"/>
                </a:solidFill>
                <a:latin typeface="Arial"/>
                <a:ea typeface="Arial"/>
                <a:cs typeface="Arial"/>
              </a:rPr>
              <a:t>SE ACOMPAÑARÁ: </a:t>
            </a:r>
            <a:endParaRPr/>
          </a:p>
        </p:txBody>
      </p:sp>
      <p:pic>
        <p:nvPicPr>
          <p:cNvPr id="330" name="Google Shape;330;p21" hidden="0"/>
          <p:cNvPicPr/>
          <p:nvPr isPhoto="0" userDrawn="0"/>
        </p:nvPicPr>
        <p:blipFill>
          <a:blip r:embed="rId2">
            <a:alphaModFix/>
          </a:blip>
          <a:stretch/>
        </p:blipFill>
        <p:spPr bwMode="auto">
          <a:xfrm>
            <a:off x="554037" y="1779586"/>
            <a:ext cx="7840662" cy="4870450"/>
          </a:xfrm>
          <a:prstGeom prst="rect">
            <a:avLst/>
          </a:prstGeom>
          <a:noFill/>
          <a:ln>
            <a:noFill/>
          </a:ln>
        </p:spPr>
      </p:pic>
      <p:sp>
        <p:nvSpPr>
          <p:cNvPr id="331" name="Google Shape;331;p21" hidden="0"/>
          <p:cNvSpPr/>
          <p:nvPr isPhoto="0" userDrawn="0"/>
        </p:nvSpPr>
        <p:spPr bwMode="auto">
          <a:xfrm rot="960000">
            <a:off x="7721075" y="-428729"/>
            <a:ext cx="1785937" cy="1357312"/>
          </a:xfrm>
          <a:custGeom>
            <a:avLst/>
            <a:gdLst/>
            <a:ahLst/>
            <a:cxnLst/>
            <a:rect l="l" t="t" r="r" b="b"/>
            <a:pathLst>
              <a:path w="1785938" h="1357312" fill="norm" stroke="1" extrusionOk="0">
                <a:moveTo>
                  <a:pt x="-5" y="872896"/>
                </a:moveTo>
                <a:lnTo>
                  <a:pt x="275013" y="604064"/>
                </a:lnTo>
                <a:lnTo>
                  <a:pt x="176863" y="268833"/>
                </a:lnTo>
                <a:lnTo>
                  <a:pt x="617956" y="268834"/>
                </a:lnTo>
                <a:lnTo>
                  <a:pt x="892969" y="0"/>
                </a:lnTo>
                <a:lnTo>
                  <a:pt x="1167982" y="268834"/>
                </a:lnTo>
                <a:lnTo>
                  <a:pt x="1609075" y="268833"/>
                </a:lnTo>
                <a:lnTo>
                  <a:pt x="1510925" y="604064"/>
                </a:lnTo>
                <a:lnTo>
                  <a:pt x="1785943" y="872896"/>
                </a:lnTo>
                <a:lnTo>
                  <a:pt x="1388529" y="1022088"/>
                </a:lnTo>
                <a:lnTo>
                  <a:pt x="1290375" y="1357319"/>
                </a:lnTo>
                <a:lnTo>
                  <a:pt x="892969" y="1208126"/>
                </a:lnTo>
                <a:lnTo>
                  <a:pt x="495563" y="1357319"/>
                </a:lnTo>
                <a:lnTo>
                  <a:pt x="397409" y="1022088"/>
                </a:lnTo>
                <a:close/>
              </a:path>
            </a:pathLst>
          </a:custGeom>
          <a:solidFill>
            <a:schemeClr val="accent1"/>
          </a:solidFill>
          <a:ln w="25400" cap="flat" cmpd="sng">
            <a:solidFill>
              <a:srgbClr val="5C992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lnSpc>
                <a:spcPct val="100000"/>
              </a:lnSpc>
              <a:spcBef>
                <a:spcPts val="0"/>
              </a:spcBef>
              <a:spcAft>
                <a:spcPts val="0"/>
              </a:spcAft>
              <a:buClr>
                <a:srgbClr val="FFFFFF"/>
              </a:buClr>
              <a:buSzPts val="1700"/>
              <a:buFont typeface="Arial"/>
              <a:buNone/>
              <a:defRPr/>
            </a:pPr>
            <a:r>
              <a:rPr lang="en-US" sz="1700" b="0" i="0" u="none">
                <a:solidFill>
                  <a:srgbClr val="FFFFFF"/>
                </a:solidFill>
                <a:latin typeface="Arial"/>
                <a:ea typeface="Arial"/>
                <a:cs typeface="Arial"/>
              </a:rPr>
              <a:t>Ver contrato</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a:xfrm>
            <a:off x="482600" y="190499"/>
            <a:ext cx="7467600" cy="604837"/>
          </a:xfrm>
        </p:spPr>
        <p:txBody>
          <a:bodyPr/>
          <a:lstStyle/>
          <a:p>
            <a:pPr>
              <a:defRPr/>
            </a:pPr>
            <a:r>
              <a:rPr lang="es-AR">
                <a:solidFill>
                  <a:schemeClr val="tx1"/>
                </a:solidFill>
              </a:rPr>
              <a:t>Ej.</a:t>
            </a:r>
            <a:endParaRPr>
              <a:solidFill>
                <a:schemeClr val="tx1"/>
              </a:solidFill>
            </a:endParaRPr>
          </a:p>
        </p:txBody>
      </p:sp>
      <p:grpSp>
        <p:nvGrpSpPr>
          <p:cNvPr id="4" name="Diagrama 3" hidden="0"/>
          <p:cNvGrpSpPr/>
          <p:nvPr isPhoto="0" userDrawn="0"/>
        </p:nvGrpSpPr>
        <p:grpSpPr bwMode="auto">
          <a:xfrm>
            <a:off x="609600" y="1397000"/>
            <a:ext cx="7556500" cy="4686300"/>
          </a:xfrm>
        </p:grpSpPr>
        <p:sp>
          <p:nvSpPr>
            <p:cNvPr id="0" name="" hidden="0"/>
            <p:cNvSpPr/>
            <p:nvPr isPhoto="0" userDrawn="0"/>
          </p:nvSpPr>
          <p:spPr bwMode="auto">
            <a:xfrm>
              <a:off x="0" y="33983"/>
              <a:ext cx="7556500" cy="2122453"/>
            </a:xfrm>
            <a:prstGeom prst="roundRect">
              <a:avLst>
                <a:gd name="adj" fmla="val 16667"/>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57150" tIns="57150" rIns="57150" bIns="57150" numCol="1" spcCol="1270" anchor="ctr" anchorCtr="0">
              <a:noAutofit/>
            </a:bodyPr>
            <a:lstStyle/>
            <a:p>
              <a:pPr lvl="0" algn="l" defTabSz="666750">
                <a:lnSpc>
                  <a:spcPct val="90000"/>
                </a:lnSpc>
                <a:spcBef>
                  <a:spcPts val="0"/>
                </a:spcBef>
                <a:spcAft>
                  <a:spcPts val="0"/>
                </a:spcAft>
                <a:defRPr/>
              </a:pPr>
              <a:r>
                <a:rPr lang="es-AR" sz="1500" b="0" i="0" u="sng">
                  <a:solidFill>
                    <a:schemeClr val="tx1"/>
                  </a:solidFill>
                </a:rPr>
                <a:t>ARTÍCULO TERCERO</a:t>
              </a:r>
              <a:r>
                <a:rPr lang="es-AR" sz="1500" b="0" i="0" u="none">
                  <a:solidFill>
                    <a:schemeClr val="tx1"/>
                  </a:solidFill>
                </a:rPr>
                <a:t>: El capital social es de PESOS VEINTE MILLONES ($20.000.000,00), dividido en VEINTE MIL (20.000) cuotas sociales de PESOS MIL ($1.000,00) valor nominal cada una y de un voto por cuota.  </a:t>
              </a:r>
              <a:endParaRPr sz="1500">
                <a:solidFill>
                  <a:schemeClr val="tx1"/>
                </a:solidFill>
              </a:endParaRPr>
            </a:p>
          </p:txBody>
        </p:sp>
        <p:sp>
          <p:nvSpPr>
            <p:cNvPr id="0" name="" hidden="0"/>
            <p:cNvSpPr/>
            <p:nvPr isPhoto="0" userDrawn="0"/>
          </p:nvSpPr>
          <p:spPr bwMode="auto">
            <a:xfrm>
              <a:off x="0" y="2563846"/>
              <a:ext cx="7556500" cy="2122453"/>
            </a:xfrm>
            <a:prstGeom prst="roundRect">
              <a:avLst>
                <a:gd name="adj" fmla="val 16667"/>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57150" tIns="57150" rIns="57150" bIns="57150" numCol="1" spcCol="1270" anchor="ctr" anchorCtr="0">
              <a:noAutofit/>
            </a:bodyPr>
            <a:lstStyle/>
            <a:p>
              <a:pPr lvl="0" algn="l" defTabSz="666750">
                <a:lnSpc>
                  <a:spcPct val="90000"/>
                </a:lnSpc>
                <a:spcBef>
                  <a:spcPts val="0"/>
                </a:spcBef>
                <a:spcAft>
                  <a:spcPts val="0"/>
                </a:spcAft>
                <a:defRPr/>
              </a:pPr>
              <a:r>
                <a:rPr lang="es-AR" sz="1500" b="0" i="0" u="sng">
                  <a:solidFill>
                    <a:schemeClr val="tx1"/>
                  </a:solidFill>
                </a:rPr>
                <a:t>ARTÍCULO TERCERO</a:t>
              </a:r>
              <a:r>
                <a:rPr lang="es-AR" sz="1500" b="0" i="0" u="none">
                  <a:solidFill>
                    <a:schemeClr val="tx1"/>
                  </a:solidFill>
                </a:rPr>
                <a:t>: El </a:t>
              </a:r>
              <a:r>
                <a:rPr lang="es-AR" sz="1500" b="0" i="0" u="sng">
                  <a:solidFill>
                    <a:schemeClr val="tx1"/>
                  </a:solidFill>
                </a:rPr>
                <a:t>capital social</a:t>
              </a:r>
              <a:r>
                <a:rPr lang="es-AR" sz="1500" b="0" i="0" u="none">
                  <a:solidFill>
                    <a:schemeClr val="tx1"/>
                  </a:solidFill>
                </a:rPr>
                <a:t> será de PESOS VEINTE MILLONES ($20.000.000,00), divido en VEINTE MIL (20.000) CUOTAS DE PESOS MIL ($1.000,00) valor nominal cada una; cada cuota otorga derecho a un voto. El capital social se </a:t>
              </a:r>
              <a:r>
                <a:rPr lang="es-AR" sz="1500" b="0" i="0" u="sng">
                  <a:solidFill>
                    <a:schemeClr val="tx1"/>
                  </a:solidFill>
                </a:rPr>
                <a:t>suscribe e integra</a:t>
              </a:r>
              <a:r>
                <a:rPr lang="es-AR" sz="1500" b="0" i="0" u="none">
                  <a:solidFill>
                    <a:schemeClr val="tx1"/>
                  </a:solidFill>
                </a:rPr>
                <a:t> de acuerdo al siguiente detalle: A) la socia Alejandra Marino la cantidad de cuotas SEIS MIL (6.000), con el aporte de un inmueble destinado a local comercial con frente a la calle Moreno número 1.510 (…) B) el socio Andrés Molina la cantidad de cuotas SIETE MIL (7.000), quien entrega como aporte un camión marca </a:t>
              </a:r>
              <a:r>
                <a:rPr lang="es-AR" sz="1500" b="0" i="0" u="none">
                  <a:solidFill>
                    <a:schemeClr val="tx1"/>
                  </a:solidFill>
                </a:rPr>
                <a:t>Scania</a:t>
              </a:r>
              <a:r>
                <a:rPr lang="es-AR" sz="1500" b="0" i="0" u="none">
                  <a:solidFill>
                    <a:schemeClr val="tx1"/>
                  </a:solidFill>
                </a:rPr>
                <a:t> (…) C) el socio Adrián Martínez la cantidad de cuotas SIETE MIL (7.000), aportando un camión marca </a:t>
              </a:r>
              <a:r>
                <a:rPr lang="es-AR" sz="1500" b="0" i="0" u="none">
                  <a:solidFill>
                    <a:schemeClr val="tx1"/>
                  </a:solidFill>
                </a:rPr>
                <a:t>Scania</a:t>
              </a:r>
              <a:r>
                <a:rPr lang="es-AR" sz="1500" b="0" i="0" u="none">
                  <a:solidFill>
                    <a:schemeClr val="tx1"/>
                  </a:solidFill>
                </a:rPr>
                <a:t> (…)</a:t>
              </a:r>
              <a:endParaRPr sz="1500">
                <a:solidFill>
                  <a:schemeClr val="tx1"/>
                </a:solidFill>
              </a:endParaRPr>
            </a:p>
          </p:txBody>
        </p:sp>
      </p:grpSp>
      <p:sp>
        <p:nvSpPr>
          <p:cNvPr id="5" name="Rectángulo 4" hidden="0"/>
          <p:cNvSpPr/>
          <p:nvPr isPhoto="0" userDrawn="0"/>
        </p:nvSpPr>
        <p:spPr bwMode="auto">
          <a:xfrm>
            <a:off x="615875" y="3478539"/>
            <a:ext cx="1526689" cy="518195"/>
          </a:xfrm>
          <a:prstGeom prst="rect">
            <a:avLst/>
          </a:prstGeom>
          <a:noFill/>
        </p:spPr>
        <p:txBody>
          <a:bodyPr wrap="none" lIns="91440" tIns="45720" rIns="91440" bIns="45720">
            <a:spAutoFit/>
          </a:bodyPr>
          <a:lstStyle/>
          <a:p>
            <a:pPr algn="ctr">
              <a:defRPr/>
            </a:pPr>
            <a:r>
              <a:rPr lang="es-ES" sz="2800">
                <a:ln w="0"/>
                <a:solidFill>
                  <a:schemeClr val="tx1"/>
                </a:solidFill>
              </a:rPr>
              <a:t>CASO B</a:t>
            </a:r>
            <a:endParaRPr sz="2800" b="0" cap="none" spc="0">
              <a:ln w="0"/>
              <a:solidFill>
                <a:schemeClr val="tx1"/>
              </a:solidFill>
            </a:endParaRPr>
          </a:p>
        </p:txBody>
      </p:sp>
      <p:sp>
        <p:nvSpPr>
          <p:cNvPr id="6" name="Rectángulo 5" hidden="0"/>
          <p:cNvSpPr/>
          <p:nvPr isPhoto="0" userDrawn="0"/>
        </p:nvSpPr>
        <p:spPr bwMode="auto">
          <a:xfrm>
            <a:off x="615875" y="873779"/>
            <a:ext cx="1526689" cy="518195"/>
          </a:xfrm>
          <a:prstGeom prst="rect">
            <a:avLst/>
          </a:prstGeom>
          <a:noFill/>
        </p:spPr>
        <p:txBody>
          <a:bodyPr wrap="none" lIns="91440" tIns="45720" rIns="91440" bIns="45720">
            <a:spAutoFit/>
          </a:bodyPr>
          <a:lstStyle/>
          <a:p>
            <a:pPr algn="ctr">
              <a:defRPr/>
            </a:pPr>
            <a:r>
              <a:rPr lang="es-ES" sz="2800">
                <a:ln w="0"/>
                <a:solidFill>
                  <a:schemeClr val="tx1"/>
                </a:solidFill>
              </a:rPr>
              <a:t>CASO A</a:t>
            </a:r>
            <a:endParaRPr sz="2800" b="0" cap="none" spc="0">
              <a:ln w="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36" name="Google Shape;336;p22" hidden="0"/>
          <p:cNvSpPr txBox="1">
            <a:spLocks noGrp="1"/>
          </p:cNvSpPr>
          <p:nvPr isPhoto="0" userDrawn="0">
            <p:ph type="title" hasCustomPrompt="0"/>
          </p:nvPr>
        </p:nvSpPr>
        <p:spPr bwMode="auto">
          <a:xfrm>
            <a:off x="2032000" y="2413000"/>
            <a:ext cx="6172200" cy="2054225"/>
          </a:xfrm>
          <a:prstGeom prst="rect">
            <a:avLst/>
          </a:prstGeom>
          <a:noFill/>
          <a:ln>
            <a:noFill/>
          </a:ln>
        </p:spPr>
        <p:txBody>
          <a:bodyPr spcFirstLastPara="1" wrap="square" lIns="91425" tIns="45700" rIns="91425" bIns="45700" anchor="b" anchorCtr="0">
            <a:normAutofit/>
          </a:bodyPr>
          <a:lstStyle/>
          <a:p>
            <a:pPr marL="0" lvl="0" indent="0" algn="l">
              <a:lnSpc>
                <a:spcPct val="100000"/>
              </a:lnSpc>
              <a:spcBef>
                <a:spcPts val="0"/>
              </a:spcBef>
              <a:spcAft>
                <a:spcPts val="0"/>
              </a:spcAft>
              <a:buClr>
                <a:schemeClr val="lt2"/>
              </a:buClr>
              <a:buSzPts val="3500"/>
              <a:buFont typeface="Arial"/>
              <a:buNone/>
              <a:defRPr/>
            </a:pPr>
            <a:r>
              <a:rPr lang="en-US" sz="3500" b="1" i="0" u="none">
                <a:solidFill>
                  <a:schemeClr val="lt2"/>
                </a:solidFill>
                <a:latin typeface="Arial"/>
                <a:ea typeface="Arial"/>
                <a:cs typeface="Arial"/>
              </a:rPr>
              <a:t>MODIFICACIÓN DEL ESTATUTO SOCIAL DE LA SA</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42" name="Google Shape;342;p23" hidden="0"/>
          <p:cNvSpPr txBox="1">
            <a:spLocks noGrp="1"/>
          </p:cNvSpPr>
          <p:nvPr isPhoto="0" userDrawn="0">
            <p:ph type="title" hasCustomPrompt="0"/>
          </p:nvPr>
        </p:nvSpPr>
        <p:spPr bwMode="auto">
          <a:xfrm>
            <a:off x="500062" y="0"/>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3000" b="0" i="0" u="none">
                <a:solidFill>
                  <a:srgbClr val="495A74"/>
                </a:solidFill>
                <a:latin typeface="Arial"/>
                <a:ea typeface="Arial"/>
                <a:cs typeface="Arial"/>
              </a:rPr>
              <a:t>ASAMBLEA EXTRAORDINARIA</a:t>
            </a:r>
            <a:endParaRPr/>
          </a:p>
        </p:txBody>
      </p:sp>
      <p:grpSp>
        <p:nvGrpSpPr>
          <p:cNvPr id="4" name="4 Diagrama" hidden="0"/>
          <p:cNvGrpSpPr/>
          <p:nvPr isPhoto="0" userDrawn="0"/>
        </p:nvGrpSpPr>
        <p:grpSpPr bwMode="auto">
          <a:xfrm>
            <a:off x="642909" y="1500174"/>
            <a:ext cx="7715304" cy="4786346"/>
          </a:xfrm>
        </p:grpSpPr>
        <p:sp>
          <p:nvSpPr>
            <p:cNvPr id="0" name="" hidden="0"/>
            <p:cNvSpPr/>
            <p:nvPr isPhoto="0" userDrawn="0"/>
          </p:nvSpPr>
          <p:spPr bwMode="auto">
            <a:xfrm>
              <a:off x="0" y="0"/>
              <a:ext cx="7715304" cy="687494"/>
            </a:xfrm>
            <a:prstGeom prst="roundRect">
              <a:avLst>
                <a:gd name="adj" fmla="val 16667"/>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just" defTabSz="800100">
                <a:lnSpc>
                  <a:spcPct val="150000"/>
                </a:lnSpc>
                <a:spcBef>
                  <a:spcPts val="0"/>
                </a:spcBef>
                <a:spcAft>
                  <a:spcPts val="0"/>
                </a:spcAft>
                <a:defRPr/>
              </a:pPr>
              <a:r>
                <a:rPr lang="es-MX" sz="1800" b="1" i="0">
                  <a:latin typeface="Arial"/>
                  <a:cs typeface="Arial"/>
                </a:rPr>
                <a:t>Competencia (art. 235 LGS)</a:t>
              </a:r>
              <a:endParaRPr lang="es-ES" sz="1800" b="1">
                <a:latin typeface="Arial"/>
                <a:cs typeface="Arial"/>
              </a:endParaRPr>
            </a:p>
          </p:txBody>
        </p:sp>
        <p:sp>
          <p:nvSpPr>
            <p:cNvPr id="0" name="" hidden="0"/>
            <p:cNvSpPr/>
            <p:nvPr isPhoto="0" userDrawn="0"/>
          </p:nvSpPr>
          <p:spPr bwMode="auto">
            <a:xfrm>
              <a:off x="0" y="831867"/>
              <a:ext cx="7715304" cy="730080"/>
            </a:xfrm>
            <a:prstGeom prst="roundRect">
              <a:avLst>
                <a:gd name="adj" fmla="val 16667"/>
              </a:avLst>
            </a:prstGeom>
            <a:solidFill>
              <a:schemeClr val="accent2">
                <a:hueOff val="-8662909"/>
                <a:satOff val="7828"/>
                <a:lumOff val="884"/>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just" defTabSz="800100">
                <a:lnSpc>
                  <a:spcPct val="150000"/>
                </a:lnSpc>
                <a:spcBef>
                  <a:spcPts val="0"/>
                </a:spcBef>
                <a:spcAft>
                  <a:spcPts val="0"/>
                </a:spcAft>
                <a:defRPr/>
              </a:pPr>
              <a:r>
                <a:rPr lang="es-AR" sz="1800" b="1">
                  <a:latin typeface="Arial"/>
                  <a:cs typeface="Arial"/>
                </a:rPr>
                <a:t>Mayorías (art. 244 LGS)</a:t>
              </a:r>
              <a:endParaRPr lang="es-ES" sz="1800" b="1">
                <a:latin typeface="Arial"/>
                <a:cs typeface="Arial"/>
              </a:endParaRPr>
            </a:p>
          </p:txBody>
        </p:sp>
        <p:sp>
          <p:nvSpPr>
            <p:cNvPr id="0" name="" hidden="0"/>
            <p:cNvSpPr/>
            <p:nvPr isPhoto="0" userDrawn="0"/>
          </p:nvSpPr>
          <p:spPr bwMode="auto">
            <a:xfrm>
              <a:off x="0" y="1561947"/>
              <a:ext cx="7715304" cy="1231132"/>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44961" tIns="22860" rIns="128016" bIns="22860" numCol="1" spcCol="1270" anchor="t" anchorCtr="0">
              <a:noAutofit/>
            </a:bodyPr>
            <a:lstStyle/>
            <a:p>
              <a:pPr marL="171450" lvl="1" indent="-171450" algn="just" defTabSz="800100">
                <a:lnSpc>
                  <a:spcPct val="150000"/>
                </a:lnSpc>
                <a:spcBef>
                  <a:spcPts val="0"/>
                </a:spcBef>
                <a:spcAft>
                  <a:spcPts val="0"/>
                </a:spcAft>
                <a:buChar char="••"/>
                <a:defRPr/>
              </a:pPr>
              <a:r>
                <a:rPr lang="es-ES" sz="1800">
                  <a:latin typeface="Arial"/>
                  <a:cs typeface="Arial"/>
                </a:rPr>
                <a:t>Tanto en primera como en segunda convocatoria, por mayoría absoluta de los votos presentes que puedan emitirse en la respectiva decisión, salvo cuando el estatuto exija mayor número.</a:t>
              </a:r>
              <a:endParaRPr lang="es-ES" sz="1800" b="1">
                <a:latin typeface="Arial"/>
                <a:cs typeface="Arial"/>
              </a:endParaRPr>
            </a:p>
          </p:txBody>
        </p:sp>
        <p:sp>
          <p:nvSpPr>
            <p:cNvPr id="0" name="" hidden="0"/>
            <p:cNvSpPr/>
            <p:nvPr isPhoto="0" userDrawn="0"/>
          </p:nvSpPr>
          <p:spPr bwMode="auto">
            <a:xfrm>
              <a:off x="0" y="2793080"/>
              <a:ext cx="7715304" cy="730080"/>
            </a:xfrm>
            <a:prstGeom prst="roundRect">
              <a:avLst>
                <a:gd name="adj" fmla="val 16667"/>
              </a:avLst>
            </a:prstGeom>
            <a:solidFill>
              <a:schemeClr val="accent2">
                <a:hueOff val="-17325818"/>
                <a:satOff val="15657"/>
                <a:lumOff val="1768"/>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just" defTabSz="800100">
                <a:lnSpc>
                  <a:spcPct val="150000"/>
                </a:lnSpc>
                <a:spcBef>
                  <a:spcPts val="0"/>
                </a:spcBef>
                <a:spcAft>
                  <a:spcPts val="0"/>
                </a:spcAft>
                <a:defRPr/>
              </a:pPr>
              <a:r>
                <a:rPr lang="es-AR" sz="1800" b="1">
                  <a:latin typeface="Arial"/>
                  <a:cs typeface="Arial"/>
                </a:rPr>
                <a:t>Supuestos especiales (art. 244 LGS) – Mayoria agravada o especial</a:t>
              </a:r>
              <a:endParaRPr lang="es-ES" sz="1800" b="1">
                <a:latin typeface="Arial"/>
                <a:cs typeface="Arial"/>
              </a:endParaRPr>
            </a:p>
          </p:txBody>
        </p:sp>
        <p:sp>
          <p:nvSpPr>
            <p:cNvPr id="0" name="" hidden="0"/>
            <p:cNvSpPr/>
            <p:nvPr isPhoto="0" userDrawn="0"/>
          </p:nvSpPr>
          <p:spPr bwMode="auto">
            <a:xfrm>
              <a:off x="0" y="3523160"/>
              <a:ext cx="7715304" cy="1231132"/>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44961" tIns="22860" rIns="128016" bIns="22860" numCol="1" spcCol="1270" anchor="t" anchorCtr="0">
              <a:noAutofit/>
            </a:bodyPr>
            <a:lstStyle/>
            <a:p>
              <a:pPr marL="171450" lvl="1" indent="-171450" algn="just" defTabSz="800100">
                <a:lnSpc>
                  <a:spcPct val="150000"/>
                </a:lnSpc>
                <a:spcBef>
                  <a:spcPts val="0"/>
                </a:spcBef>
                <a:spcAft>
                  <a:spcPts val="0"/>
                </a:spcAft>
                <a:buChar char="••"/>
                <a:defRPr/>
              </a:pPr>
              <a:r>
                <a:rPr lang="es-ES" sz="1800">
                  <a:latin typeface="Arial"/>
                  <a:cs typeface="Arial"/>
                </a:rPr>
                <a:t>Voto favorable de la mayoría de acciones con derecho a voto, sin aplicarse la pluralidad de votos y las acciones preferidas también tendrán derecho a voto.</a:t>
              </a:r>
              <a:endParaRPr lang="es-ES" sz="1800" b="1">
                <a:latin typeface="Arial"/>
                <a:cs typeface="Arial"/>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49" name="Google Shape;349;p24" hidden="0"/>
          <p:cNvSpPr txBox="1">
            <a:spLocks noGrp="1"/>
          </p:cNvSpPr>
          <p:nvPr isPhoto="0" userDrawn="0">
            <p:ph type="title" hasCustomPrompt="0"/>
          </p:nvPr>
        </p:nvSpPr>
        <p:spPr bwMode="auto">
          <a:xfrm>
            <a:off x="500062" y="0"/>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3000" b="0" i="0" u="none">
                <a:solidFill>
                  <a:srgbClr val="495A74"/>
                </a:solidFill>
                <a:latin typeface="Arial"/>
                <a:ea typeface="Arial"/>
                <a:cs typeface="Arial"/>
              </a:rPr>
              <a:t>ASAMBLEA EXTRAORDINARIA</a:t>
            </a:r>
            <a:endParaRPr/>
          </a:p>
        </p:txBody>
      </p:sp>
      <p:pic>
        <p:nvPicPr>
          <p:cNvPr id="350" name="Google Shape;350;p24" hidden="0"/>
          <p:cNvPicPr/>
          <p:nvPr isPhoto="0" userDrawn="0"/>
        </p:nvPicPr>
        <p:blipFill>
          <a:blip r:embed="rId2">
            <a:alphaModFix/>
          </a:blip>
          <a:stretch/>
        </p:blipFill>
        <p:spPr bwMode="auto">
          <a:xfrm>
            <a:off x="603250" y="1651000"/>
            <a:ext cx="6991350" cy="448786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56" name="Google Shape;356;p25" hidden="0"/>
          <p:cNvSpPr txBox="1">
            <a:spLocks noGrp="1"/>
          </p:cNvSpPr>
          <p:nvPr isPhoto="0" userDrawn="0">
            <p:ph type="title" hasCustomPrompt="0"/>
          </p:nvPr>
        </p:nvSpPr>
        <p:spPr bwMode="auto">
          <a:xfrm>
            <a:off x="500062" y="-12700"/>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3000" b="0" i="0" u="none">
                <a:solidFill>
                  <a:srgbClr val="495A74"/>
                </a:solidFill>
                <a:latin typeface="Arial"/>
                <a:ea typeface="Arial"/>
                <a:cs typeface="Arial"/>
              </a:rPr>
              <a:t>AUMENTO DEL CAPITAL SOCIAL</a:t>
            </a:r>
            <a:endParaRPr/>
          </a:p>
        </p:txBody>
      </p:sp>
      <p:grpSp>
        <p:nvGrpSpPr>
          <p:cNvPr id="5" name="4 Diagrama" hidden="0"/>
          <p:cNvGrpSpPr/>
          <p:nvPr isPhoto="0" userDrawn="0"/>
        </p:nvGrpSpPr>
        <p:grpSpPr bwMode="auto">
          <a:xfrm>
            <a:off x="642909" y="1500174"/>
            <a:ext cx="7715304" cy="4786346"/>
          </a:xfrm>
        </p:grpSpPr>
        <p:sp>
          <p:nvSpPr>
            <p:cNvPr id="0" name="" hidden="0"/>
            <p:cNvSpPr/>
            <p:nvPr isPhoto="0" userDrawn="0"/>
          </p:nvSpPr>
          <p:spPr bwMode="auto">
            <a:xfrm>
              <a:off x="0" y="0"/>
              <a:ext cx="7715304" cy="879840"/>
            </a:xfrm>
            <a:prstGeom prst="roundRect">
              <a:avLst>
                <a:gd name="adj" fmla="val 16667"/>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l" defTabSz="800100">
                <a:lnSpc>
                  <a:spcPct val="150000"/>
                </a:lnSpc>
                <a:spcBef>
                  <a:spcPts val="0"/>
                </a:spcBef>
                <a:spcAft>
                  <a:spcPts val="0"/>
                </a:spcAft>
                <a:defRPr/>
              </a:pPr>
              <a:r>
                <a:rPr lang="es-ES" sz="1800" b="1" u="none">
                  <a:latin typeface="Arial"/>
                  <a:cs typeface="Arial"/>
                </a:rPr>
                <a:t>Aumento sin desembolso:</a:t>
              </a:r>
              <a:endParaRPr lang="es-ES" sz="1800" b="1" u="none">
                <a:latin typeface="Arial"/>
                <a:cs typeface="Arial"/>
              </a:endParaRPr>
            </a:p>
          </p:txBody>
        </p:sp>
        <p:sp>
          <p:nvSpPr>
            <p:cNvPr id="0" name="" hidden="0"/>
            <p:cNvSpPr/>
            <p:nvPr isPhoto="0" userDrawn="0"/>
          </p:nvSpPr>
          <p:spPr bwMode="auto">
            <a:xfrm>
              <a:off x="0" y="885177"/>
              <a:ext cx="7715304" cy="2237670"/>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44961" tIns="22860" rIns="128016" bIns="22860" numCol="1" spcCol="1270" anchor="t" anchorCtr="0">
              <a:noAutofit/>
            </a:bodyPr>
            <a:lstStyle/>
            <a:p>
              <a:pPr marL="171450" lvl="1" indent="-171450" algn="l" defTabSz="800100">
                <a:lnSpc>
                  <a:spcPct val="150000"/>
                </a:lnSpc>
                <a:spcBef>
                  <a:spcPts val="0"/>
                </a:spcBef>
                <a:spcAft>
                  <a:spcPts val="0"/>
                </a:spcAft>
                <a:buChar char="••"/>
                <a:defRPr/>
              </a:pPr>
              <a:r>
                <a:rPr lang="es-ES" sz="1800">
                  <a:latin typeface="Arial"/>
                  <a:cs typeface="Arial"/>
                </a:rPr>
                <a:t>Capitalización de reservas  libres</a:t>
              </a:r>
              <a:endParaRPr lang="es-ES" sz="1800">
                <a:latin typeface="Arial"/>
                <a:cs typeface="Arial"/>
              </a:endParaRPr>
            </a:p>
            <a:p>
              <a:pPr marL="171450" lvl="1" indent="-171450" algn="l" defTabSz="800100">
                <a:lnSpc>
                  <a:spcPct val="150000"/>
                </a:lnSpc>
                <a:spcBef>
                  <a:spcPts val="0"/>
                </a:spcBef>
                <a:spcAft>
                  <a:spcPts val="0"/>
                </a:spcAft>
                <a:buChar char="••"/>
                <a:defRPr/>
              </a:pPr>
              <a:r>
                <a:rPr lang="es-ES" sz="1800">
                  <a:latin typeface="Arial"/>
                  <a:cs typeface="Arial"/>
                </a:rPr>
                <a:t>Revalorizaciones de activos</a:t>
              </a:r>
              <a:endParaRPr lang="es-ES" sz="1800">
                <a:latin typeface="Arial"/>
                <a:cs typeface="Arial"/>
              </a:endParaRPr>
            </a:p>
            <a:p>
              <a:pPr marL="171450" lvl="1" indent="-171450" algn="l" defTabSz="800100">
                <a:lnSpc>
                  <a:spcPct val="150000"/>
                </a:lnSpc>
                <a:spcBef>
                  <a:spcPts val="0"/>
                </a:spcBef>
                <a:spcAft>
                  <a:spcPts val="0"/>
                </a:spcAft>
                <a:buChar char="••"/>
                <a:defRPr/>
              </a:pPr>
              <a:r>
                <a:rPr lang="es-ES" sz="1800">
                  <a:latin typeface="Arial"/>
                  <a:cs typeface="Arial"/>
                </a:rPr>
                <a:t>Capitalización de utilidades </a:t>
              </a:r>
              <a:endParaRPr lang="es-ES" sz="1800">
                <a:latin typeface="Arial"/>
                <a:cs typeface="Arial"/>
              </a:endParaRPr>
            </a:p>
            <a:p>
              <a:pPr marL="171450" lvl="1" indent="-171450" algn="l" defTabSz="800100">
                <a:lnSpc>
                  <a:spcPct val="150000"/>
                </a:lnSpc>
                <a:spcBef>
                  <a:spcPts val="0"/>
                </a:spcBef>
                <a:spcAft>
                  <a:spcPts val="0"/>
                </a:spcAft>
                <a:buChar char="••"/>
                <a:defRPr/>
              </a:pPr>
              <a:r>
                <a:rPr lang="es-ES" sz="1800">
                  <a:latin typeface="Arial"/>
                  <a:cs typeface="Arial"/>
                </a:rPr>
                <a:t>Cancelación de pasivos</a:t>
              </a:r>
              <a:endParaRPr lang="es-ES" sz="1800">
                <a:latin typeface="Arial"/>
                <a:cs typeface="Arial"/>
              </a:endParaRPr>
            </a:p>
            <a:p>
              <a:pPr marL="171450" lvl="1" indent="-171450" algn="l" defTabSz="800100">
                <a:lnSpc>
                  <a:spcPct val="150000"/>
                </a:lnSpc>
                <a:spcBef>
                  <a:spcPts val="0"/>
                </a:spcBef>
                <a:spcAft>
                  <a:spcPts val="0"/>
                </a:spcAft>
                <a:buChar char="••"/>
                <a:defRPr/>
              </a:pPr>
              <a:r>
                <a:rPr lang="es-ES" sz="1800">
                  <a:latin typeface="Arial"/>
                  <a:cs typeface="Arial"/>
                </a:rPr>
                <a:t>Capitalización de aportes irrevocables</a:t>
              </a:r>
              <a:endParaRPr lang="es-ES" sz="1800">
                <a:latin typeface="Arial"/>
                <a:cs typeface="Arial"/>
              </a:endParaRPr>
            </a:p>
          </p:txBody>
        </p:sp>
        <p:sp>
          <p:nvSpPr>
            <p:cNvPr id="0" name="" hidden="0"/>
            <p:cNvSpPr/>
            <p:nvPr isPhoto="0" userDrawn="0"/>
          </p:nvSpPr>
          <p:spPr bwMode="auto">
            <a:xfrm>
              <a:off x="0" y="3122848"/>
              <a:ext cx="7715304" cy="879840"/>
            </a:xfrm>
            <a:prstGeom prst="roundRect">
              <a:avLst>
                <a:gd name="adj" fmla="val 16667"/>
              </a:avLst>
            </a:prstGeom>
            <a:solidFill>
              <a:schemeClr val="accent4">
                <a:hueOff val="1856823"/>
                <a:satOff val="-56410"/>
                <a:lumOff val="18628"/>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l" defTabSz="800100">
                <a:lnSpc>
                  <a:spcPct val="150000"/>
                </a:lnSpc>
                <a:spcBef>
                  <a:spcPts val="0"/>
                </a:spcBef>
                <a:spcAft>
                  <a:spcPts val="0"/>
                </a:spcAft>
                <a:defRPr/>
              </a:pPr>
              <a:r>
                <a:rPr lang="es-ES" sz="1800" b="1" u="none">
                  <a:latin typeface="Arial"/>
                  <a:cs typeface="Arial"/>
                </a:rPr>
                <a:t>Aumento con desembolso:</a:t>
              </a:r>
              <a:endParaRPr lang="es-ES" sz="1800" b="1" u="none">
                <a:latin typeface="Arial"/>
                <a:cs typeface="Arial"/>
              </a:endParaRPr>
            </a:p>
          </p:txBody>
        </p:sp>
        <p:sp>
          <p:nvSpPr>
            <p:cNvPr id="0" name="" hidden="0"/>
            <p:cNvSpPr/>
            <p:nvPr isPhoto="0" userDrawn="0"/>
          </p:nvSpPr>
          <p:spPr bwMode="auto">
            <a:xfrm>
              <a:off x="0" y="4002688"/>
              <a:ext cx="7715304" cy="778320"/>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44961" tIns="22860" rIns="128016" bIns="22860" numCol="1" spcCol="1270" anchor="t" anchorCtr="0">
              <a:noAutofit/>
            </a:bodyPr>
            <a:lstStyle/>
            <a:p>
              <a:pPr marL="171450" lvl="1" indent="-171450" algn="l" defTabSz="800100">
                <a:lnSpc>
                  <a:spcPct val="150000"/>
                </a:lnSpc>
                <a:spcBef>
                  <a:spcPts val="0"/>
                </a:spcBef>
                <a:spcAft>
                  <a:spcPts val="0"/>
                </a:spcAft>
                <a:buChar char="••"/>
                <a:defRPr/>
              </a:pPr>
              <a:r>
                <a:rPr lang="es-ES" sz="1800">
                  <a:latin typeface="Arial"/>
                  <a:cs typeface="Arial"/>
                </a:rPr>
                <a:t>Nuevos aportes de los socios o terceros</a:t>
              </a:r>
              <a:endParaRPr lang="es-ES" sz="1800">
                <a:latin typeface="Arial"/>
                <a:cs typeface="Arial"/>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84" name="Google Shape;384;p29" hidden="0"/>
          <p:cNvSpPr txBox="1">
            <a:spLocks noGrp="1"/>
          </p:cNvSpPr>
          <p:nvPr isPhoto="0" userDrawn="0">
            <p:ph type="title" hasCustomPrompt="0"/>
          </p:nvPr>
        </p:nvSpPr>
        <p:spPr bwMode="auto">
          <a:xfrm>
            <a:off x="500062" y="60325"/>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3000" b="0" i="0" u="none">
                <a:solidFill>
                  <a:srgbClr val="495A74"/>
                </a:solidFill>
                <a:latin typeface="Arial"/>
                <a:ea typeface="Arial"/>
                <a:cs typeface="Arial"/>
              </a:rPr>
              <a:t>AUMENTO DEL CAPITAL SOCIAL: APORTE DE LOS SOCIOS</a:t>
            </a:r>
            <a:endParaRPr/>
          </a:p>
        </p:txBody>
      </p:sp>
      <p:grpSp>
        <p:nvGrpSpPr>
          <p:cNvPr id="4" name="4 Diagrama" hidden="0"/>
          <p:cNvGrpSpPr/>
          <p:nvPr isPhoto="0" userDrawn="0"/>
        </p:nvGrpSpPr>
        <p:grpSpPr bwMode="auto">
          <a:xfrm>
            <a:off x="642909" y="1500174"/>
            <a:ext cx="7715304" cy="4786346"/>
          </a:xfrm>
        </p:grpSpPr>
        <p:sp>
          <p:nvSpPr>
            <p:cNvPr id="0" name="" hidden="0"/>
            <p:cNvSpPr/>
            <p:nvPr isPhoto="0" userDrawn="0"/>
          </p:nvSpPr>
          <p:spPr bwMode="auto">
            <a:xfrm>
              <a:off x="0" y="152623"/>
              <a:ext cx="7715304" cy="1368900"/>
            </a:xfrm>
            <a:prstGeom prst="roundRect">
              <a:avLst>
                <a:gd name="adj" fmla="val 16667"/>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76200" tIns="76200" rIns="76200" bIns="76200" numCol="1" spcCol="1270" anchor="ctr" anchorCtr="0">
              <a:noAutofit/>
            </a:bodyPr>
            <a:lstStyle/>
            <a:p>
              <a:pPr lvl="0" algn="l" defTabSz="889000">
                <a:lnSpc>
                  <a:spcPct val="150000"/>
                </a:lnSpc>
                <a:spcBef>
                  <a:spcPts val="0"/>
                </a:spcBef>
                <a:spcAft>
                  <a:spcPts val="0"/>
                </a:spcAft>
                <a:defRPr/>
              </a:pPr>
              <a:r>
                <a:rPr lang="es-ES" sz="2000">
                  <a:latin typeface="Arial"/>
                  <a:cs typeface="Arial"/>
                </a:rPr>
                <a:t>La regla de los aumentos de capital es mantener la simetría de proporciones en la participación inmediata anterior.</a:t>
              </a:r>
              <a:endParaRPr lang="es-ES" sz="2000" b="1" u="none">
                <a:latin typeface="Arial"/>
                <a:cs typeface="Arial"/>
              </a:endParaRPr>
            </a:p>
          </p:txBody>
        </p:sp>
        <p:sp>
          <p:nvSpPr>
            <p:cNvPr id="0" name="" hidden="0"/>
            <p:cNvSpPr/>
            <p:nvPr isPhoto="0" userDrawn="0"/>
          </p:nvSpPr>
          <p:spPr bwMode="auto">
            <a:xfrm>
              <a:off x="0" y="1708723"/>
              <a:ext cx="7715304" cy="1368900"/>
            </a:xfrm>
            <a:prstGeom prst="roundRect">
              <a:avLst>
                <a:gd name="adj" fmla="val 16667"/>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76200" tIns="76200" rIns="76200" bIns="76200" numCol="1" spcCol="1270" anchor="ctr" anchorCtr="0">
              <a:noAutofit/>
            </a:bodyPr>
            <a:lstStyle/>
            <a:p>
              <a:pPr lvl="0" algn="l" defTabSz="889000">
                <a:lnSpc>
                  <a:spcPct val="90000"/>
                </a:lnSpc>
                <a:spcBef>
                  <a:spcPts val="0"/>
                </a:spcBef>
                <a:spcAft>
                  <a:spcPts val="0"/>
                </a:spcAft>
                <a:defRPr/>
              </a:pPr>
              <a:r>
                <a:rPr lang="es-ES" sz="2000">
                  <a:latin typeface="Arial"/>
                  <a:cs typeface="Arial"/>
                </a:rPr>
                <a:t>Está dada por el </a:t>
              </a:r>
              <a:r>
                <a:rPr lang="es-ES" sz="2000" b="1">
                  <a:latin typeface="Arial"/>
                  <a:cs typeface="Arial"/>
                </a:rPr>
                <a:t>art.194</a:t>
              </a:r>
              <a:r>
                <a:rPr lang="es-ES" sz="2000">
                  <a:latin typeface="Arial"/>
                  <a:cs typeface="Arial"/>
                </a:rPr>
                <a:t> que dispone que las acciones ordinarias, sean de voto simple o plural, le otorgan a su titular el </a:t>
              </a:r>
              <a:r>
                <a:rPr lang="es-ES" sz="2000" b="1" u="sng">
                  <a:latin typeface="Arial"/>
                  <a:cs typeface="Arial"/>
                </a:rPr>
                <a:t>derecho preferente </a:t>
              </a:r>
              <a:r>
                <a:rPr lang="es-ES" sz="2000">
                  <a:latin typeface="Arial"/>
                  <a:cs typeface="Arial"/>
                </a:rPr>
                <a:t>a la suscripción de nuevas acciones de la misma clase en proporción a las que posean.</a:t>
              </a:r>
              <a:endParaRPr lang="es-ES" sz="2000">
                <a:latin typeface="Arial"/>
                <a:cs typeface="Arial"/>
              </a:endParaRPr>
            </a:p>
          </p:txBody>
        </p:sp>
        <p:sp>
          <p:nvSpPr>
            <p:cNvPr id="0" name="" hidden="0"/>
            <p:cNvSpPr/>
            <p:nvPr isPhoto="0" userDrawn="0"/>
          </p:nvSpPr>
          <p:spPr bwMode="auto">
            <a:xfrm>
              <a:off x="0" y="3264823"/>
              <a:ext cx="7715304" cy="1368900"/>
            </a:xfrm>
            <a:prstGeom prst="roundRect">
              <a:avLst>
                <a:gd name="adj" fmla="val 16667"/>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76200" tIns="76200" rIns="76200" bIns="76200" numCol="1" spcCol="1270" anchor="ctr" anchorCtr="0">
              <a:noAutofit/>
            </a:bodyPr>
            <a:lstStyle/>
            <a:p>
              <a:pPr lvl="0" algn="l" defTabSz="889000">
                <a:lnSpc>
                  <a:spcPct val="90000"/>
                </a:lnSpc>
                <a:spcBef>
                  <a:spcPts val="0"/>
                </a:spcBef>
                <a:spcAft>
                  <a:spcPts val="0"/>
                </a:spcAft>
                <a:defRPr/>
              </a:pPr>
              <a:r>
                <a:rPr lang="es-ES" sz="2000">
                  <a:latin typeface="Arial"/>
                  <a:cs typeface="Arial"/>
                </a:rPr>
                <a:t>La norma incorpora también el </a:t>
              </a:r>
              <a:r>
                <a:rPr lang="es-ES" sz="2000" b="1" u="sng">
                  <a:latin typeface="Arial"/>
                  <a:cs typeface="Arial"/>
                </a:rPr>
                <a:t>derecho de acrecer</a:t>
              </a:r>
              <a:r>
                <a:rPr lang="es-ES" sz="2000" b="1">
                  <a:latin typeface="Arial"/>
                  <a:cs typeface="Arial"/>
                </a:rPr>
                <a:t> </a:t>
              </a:r>
              <a:r>
                <a:rPr lang="es-ES" sz="2000">
                  <a:latin typeface="Arial"/>
                  <a:cs typeface="Arial"/>
                </a:rPr>
                <a:t>en proporción a las acciones que hayan suscripto en cada oportunidad.</a:t>
              </a:r>
              <a:endParaRPr lang="es-ES" sz="2000">
                <a:latin typeface="Arial"/>
                <a:cs typeface="Arial"/>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63" name="Google Shape;363;p26" hidden="0"/>
          <p:cNvSpPr txBox="1">
            <a:spLocks noGrp="1"/>
          </p:cNvSpPr>
          <p:nvPr isPhoto="0" userDrawn="0">
            <p:ph type="title" hasCustomPrompt="0"/>
          </p:nvPr>
        </p:nvSpPr>
        <p:spPr bwMode="auto">
          <a:xfrm>
            <a:off x="500062" y="0"/>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3000" b="0" i="0" u="none">
                <a:solidFill>
                  <a:srgbClr val="495A74"/>
                </a:solidFill>
                <a:latin typeface="Arial"/>
                <a:ea typeface="Arial"/>
                <a:cs typeface="Arial"/>
              </a:rPr>
              <a:t>AUMENTO DEL CAPITAL SOCIAL </a:t>
            </a:r>
            <a:r>
              <a:rPr lang="en-US" sz="3000" b="0" i="0" u="none">
                <a:solidFill>
                  <a:srgbClr val="495A74"/>
                </a:solidFill>
                <a:latin typeface="Arial"/>
                <a:ea typeface="Arial"/>
                <a:cs typeface="Arial"/>
              </a:rPr>
              <a:t>          ART</a:t>
            </a:r>
            <a:r>
              <a:rPr lang="en-US" sz="3000" b="0" i="0" u="none">
                <a:solidFill>
                  <a:srgbClr val="495A74"/>
                </a:solidFill>
                <a:latin typeface="Arial"/>
                <a:ea typeface="Arial"/>
                <a:cs typeface="Arial"/>
              </a:rPr>
              <a:t>. 188 LGS</a:t>
            </a:r>
            <a:endParaRPr/>
          </a:p>
        </p:txBody>
      </p:sp>
      <p:grpSp>
        <p:nvGrpSpPr>
          <p:cNvPr id="4" name="4 Diagrama" hidden="0"/>
          <p:cNvGrpSpPr/>
          <p:nvPr isPhoto="0" userDrawn="0"/>
        </p:nvGrpSpPr>
        <p:grpSpPr bwMode="auto">
          <a:xfrm>
            <a:off x="642909" y="1500174"/>
            <a:ext cx="7715304" cy="5000660"/>
          </a:xfrm>
        </p:grpSpPr>
        <p:sp>
          <p:nvSpPr>
            <p:cNvPr id="0" name="" hidden="0"/>
            <p:cNvSpPr/>
            <p:nvPr isPhoto="0" userDrawn="0"/>
          </p:nvSpPr>
          <p:spPr bwMode="auto">
            <a:xfrm>
              <a:off x="0" y="41394"/>
              <a:ext cx="7715304" cy="1054170"/>
            </a:xfrm>
            <a:prstGeom prst="roundRect">
              <a:avLst>
                <a:gd name="adj" fmla="val 16667"/>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76200" tIns="76200" rIns="76200" bIns="76200" numCol="1" spcCol="1270" anchor="ctr" anchorCtr="0">
              <a:noAutofit/>
            </a:bodyPr>
            <a:lstStyle/>
            <a:p>
              <a:pPr lvl="0" algn="l" defTabSz="889000">
                <a:lnSpc>
                  <a:spcPct val="150000"/>
                </a:lnSpc>
                <a:spcBef>
                  <a:spcPts val="0"/>
                </a:spcBef>
                <a:spcAft>
                  <a:spcPts val="0"/>
                </a:spcAft>
                <a:defRPr/>
              </a:pPr>
              <a:r>
                <a:rPr lang="es-ES" sz="2000">
                  <a:latin typeface="Arial"/>
                  <a:cs typeface="Arial"/>
                </a:rPr>
                <a:t>Se prevé el aumento del capital social hasta su quíntuplo en el estatuto:</a:t>
              </a:r>
              <a:endParaRPr lang="es-ES" sz="2000" b="1" u="none">
                <a:latin typeface="Arial"/>
                <a:cs typeface="Arial"/>
              </a:endParaRPr>
            </a:p>
          </p:txBody>
        </p:sp>
        <p:sp>
          <p:nvSpPr>
            <p:cNvPr id="0" name="" hidden="0"/>
            <p:cNvSpPr/>
            <p:nvPr isPhoto="0" userDrawn="0"/>
          </p:nvSpPr>
          <p:spPr bwMode="auto">
            <a:xfrm>
              <a:off x="0" y="1095565"/>
              <a:ext cx="7715304" cy="877680"/>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44961" tIns="25400" rIns="142240" bIns="25400" numCol="1" spcCol="1270" anchor="t" anchorCtr="0">
              <a:noAutofit/>
            </a:bodyPr>
            <a:lstStyle/>
            <a:p>
              <a:pPr marL="228600" lvl="1" indent="-228600" algn="l" defTabSz="889000">
                <a:lnSpc>
                  <a:spcPct val="114999"/>
                </a:lnSpc>
                <a:spcBef>
                  <a:spcPts val="0"/>
                </a:spcBef>
                <a:spcAft>
                  <a:spcPts val="0"/>
                </a:spcAft>
                <a:buChar char="••"/>
                <a:defRPr/>
              </a:pPr>
              <a:r>
                <a:rPr lang="es-ES" sz="2000">
                  <a:latin typeface="Arial"/>
                  <a:cs typeface="Arial"/>
                </a:rPr>
                <a:t>En ese caso, se resolverá por </a:t>
              </a:r>
              <a:r>
                <a:rPr lang="es-ES" sz="2000">
                  <a:latin typeface="Arial"/>
                  <a:cs typeface="Arial"/>
                </a:rPr>
                <a:t> </a:t>
              </a:r>
              <a:r>
                <a:rPr lang="es-ES" sz="2000" b="1">
                  <a:latin typeface="Arial"/>
                  <a:cs typeface="Arial"/>
                </a:rPr>
                <a:t>Asamblea Ordinaria. No se inscribe</a:t>
              </a:r>
              <a:endParaRPr lang="es-ES" sz="2000" b="1" u="none">
                <a:latin typeface="Arial"/>
                <a:cs typeface="Arial"/>
              </a:endParaRPr>
            </a:p>
          </p:txBody>
        </p:sp>
        <p:sp>
          <p:nvSpPr>
            <p:cNvPr id="0" name="" hidden="0"/>
            <p:cNvSpPr/>
            <p:nvPr isPhoto="0" userDrawn="0"/>
          </p:nvSpPr>
          <p:spPr bwMode="auto">
            <a:xfrm>
              <a:off x="0" y="1793215"/>
              <a:ext cx="7715304" cy="1054170"/>
            </a:xfrm>
            <a:prstGeom prst="roundRect">
              <a:avLst>
                <a:gd name="adj" fmla="val 16667"/>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76200" tIns="76200" rIns="76200" bIns="76200" numCol="1" spcCol="1270" anchor="ctr" anchorCtr="0">
              <a:noAutofit/>
            </a:bodyPr>
            <a:lstStyle/>
            <a:p>
              <a:pPr lvl="0" algn="l" defTabSz="889000">
                <a:lnSpc>
                  <a:spcPct val="90000"/>
                </a:lnSpc>
                <a:spcBef>
                  <a:spcPts val="0"/>
                </a:spcBef>
                <a:spcAft>
                  <a:spcPts val="0"/>
                </a:spcAft>
                <a:defRPr/>
              </a:pPr>
              <a:r>
                <a:rPr lang="es-ES" sz="2000">
                  <a:latin typeface="Arial"/>
                  <a:cs typeface="Arial"/>
                </a:rPr>
                <a:t>Si la sociedad decide aumentar el capital superando el quíntuplo autorizado por el estatuto o cuando dicho aumento (el del quíntuplo) no estuviese previsto en el estatuto:</a:t>
              </a:r>
              <a:endParaRPr lang="es-ES" sz="2000" b="1">
                <a:latin typeface="Arial"/>
                <a:cs typeface="Arial"/>
              </a:endParaRPr>
            </a:p>
          </p:txBody>
        </p:sp>
        <p:sp>
          <p:nvSpPr>
            <p:cNvPr id="0" name="" hidden="0"/>
            <p:cNvSpPr/>
            <p:nvPr isPhoto="0" userDrawn="0"/>
          </p:nvSpPr>
          <p:spPr bwMode="auto">
            <a:xfrm>
              <a:off x="0" y="3027415"/>
              <a:ext cx="7715304" cy="877680"/>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44961" tIns="25400" rIns="142240" bIns="25400" numCol="1" spcCol="1270" anchor="t" anchorCtr="0">
              <a:noAutofit/>
            </a:bodyPr>
            <a:lstStyle/>
            <a:p>
              <a:pPr marL="228600" lvl="1" indent="-228600" algn="l" defTabSz="889000">
                <a:lnSpc>
                  <a:spcPct val="90000"/>
                </a:lnSpc>
                <a:spcBef>
                  <a:spcPts val="0"/>
                </a:spcBef>
                <a:spcAft>
                  <a:spcPts val="0"/>
                </a:spcAft>
                <a:buChar char="••"/>
                <a:defRPr/>
              </a:pPr>
              <a:r>
                <a:rPr lang="es-ES" sz="2000">
                  <a:latin typeface="Arial"/>
                  <a:cs typeface="Arial"/>
                </a:rPr>
                <a:t>Se requiere la modificación del contrato y será decidido por </a:t>
              </a:r>
              <a:r>
                <a:rPr lang="es-ES" sz="2000">
                  <a:latin typeface="Arial"/>
                  <a:cs typeface="Arial"/>
                </a:rPr>
                <a:t></a:t>
              </a:r>
              <a:r>
                <a:rPr lang="es-ES" sz="2000">
                  <a:latin typeface="Arial"/>
                  <a:cs typeface="Arial"/>
                </a:rPr>
                <a:t> </a:t>
              </a:r>
              <a:r>
                <a:rPr lang="es-ES" sz="2000" b="1">
                  <a:latin typeface="Arial"/>
                  <a:cs typeface="Arial"/>
                </a:rPr>
                <a:t>Asamblea Extraordinaria </a:t>
              </a:r>
              <a:endParaRPr/>
            </a:p>
          </p:txBody>
        </p:sp>
        <p:sp>
          <p:nvSpPr>
            <p:cNvPr id="0" name="" hidden="0"/>
            <p:cNvSpPr/>
            <p:nvPr isPhoto="0" userDrawn="0"/>
          </p:nvSpPr>
          <p:spPr bwMode="auto">
            <a:xfrm>
              <a:off x="0" y="3857647"/>
              <a:ext cx="7715304" cy="1054170"/>
            </a:xfrm>
            <a:prstGeom prst="roundRect">
              <a:avLst>
                <a:gd name="adj" fmla="val 16667"/>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76200" tIns="76200" rIns="76200" bIns="76200" numCol="1" spcCol="1270" anchor="ctr" anchorCtr="0">
              <a:noAutofit/>
            </a:bodyPr>
            <a:lstStyle/>
            <a:p>
              <a:pPr lvl="0" algn="l" defTabSz="889000">
                <a:lnSpc>
                  <a:spcPct val="90000"/>
                </a:lnSpc>
                <a:spcBef>
                  <a:spcPts val="0"/>
                </a:spcBef>
                <a:spcAft>
                  <a:spcPts val="0"/>
                </a:spcAft>
                <a:defRPr/>
              </a:pPr>
              <a:r>
                <a:rPr lang="es-ES" sz="2000">
                  <a:latin typeface="Arial"/>
                  <a:cs typeface="Arial"/>
                </a:rPr>
                <a:t>SA autorizadas a hacer oferta pública, la asamblea puede aumentar el capital sin límite alguno ni necesidad de modificar el estatuto. </a:t>
              </a:r>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70" name="Google Shape;370;p27" hidden="0"/>
          <p:cNvSpPr txBox="1">
            <a:spLocks noGrp="1"/>
          </p:cNvSpPr>
          <p:nvPr isPhoto="0" userDrawn="0">
            <p:ph type="title" hasCustomPrompt="0"/>
          </p:nvPr>
        </p:nvSpPr>
        <p:spPr bwMode="auto">
          <a:xfrm>
            <a:off x="500062" y="0"/>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3000" b="0" i="0" u="none">
                <a:solidFill>
                  <a:srgbClr val="495A74"/>
                </a:solidFill>
                <a:latin typeface="Arial"/>
                <a:ea typeface="Arial"/>
                <a:cs typeface="Arial"/>
              </a:rPr>
              <a:t>AUMENTO DEL CAPITAL </a:t>
            </a:r>
            <a:r>
              <a:rPr lang="en-US" sz="3000" b="0" i="0" u="none">
                <a:solidFill>
                  <a:srgbClr val="495A74"/>
                </a:solidFill>
                <a:latin typeface="Arial"/>
                <a:ea typeface="Arial"/>
                <a:cs typeface="Arial"/>
              </a:rPr>
              <a:t>SOCIAL          </a:t>
            </a:r>
            <a:r>
              <a:rPr lang="en-US" sz="3000" b="0" i="0" u="none">
                <a:solidFill>
                  <a:srgbClr val="495A74"/>
                </a:solidFill>
                <a:latin typeface="Arial"/>
                <a:ea typeface="Arial"/>
                <a:cs typeface="Arial"/>
              </a:rPr>
              <a:t>ART. 188 LGS</a:t>
            </a:r>
            <a:endParaRPr/>
          </a:p>
        </p:txBody>
      </p:sp>
      <p:pic>
        <p:nvPicPr>
          <p:cNvPr id="371" name="Google Shape;371;p27" hidden="0"/>
          <p:cNvPicPr/>
          <p:nvPr isPhoto="0" userDrawn="0"/>
        </p:nvPicPr>
        <p:blipFill>
          <a:blip r:embed="rId3">
            <a:alphaModFix/>
          </a:blip>
          <a:stretch/>
        </p:blipFill>
        <p:spPr bwMode="auto">
          <a:xfrm>
            <a:off x="500062" y="1562099"/>
            <a:ext cx="7412038" cy="508634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6" name="Google Shape;206;p3" hidden="0"/>
          <p:cNvSpPr txBox="1">
            <a:spLocks noGrp="1"/>
          </p:cNvSpPr>
          <p:nvPr isPhoto="0" userDrawn="0">
            <p:ph type="title" hasCustomPrompt="0"/>
          </p:nvPr>
        </p:nvSpPr>
        <p:spPr bwMode="auto">
          <a:xfrm>
            <a:off x="482600" y="528637"/>
            <a:ext cx="7467600" cy="1143000"/>
          </a:xfrm>
          <a:prstGeom prst="rect">
            <a:avLst/>
          </a:prstGeom>
          <a:noFill/>
          <a:ln>
            <a:noFill/>
          </a:ln>
        </p:spPr>
        <p:txBody>
          <a:bodyPr spcFirstLastPara="1" wrap="square" lIns="91425" tIns="45700" rIns="91425" bIns="45700" anchor="b" anchorCtr="0">
            <a:normAutofit/>
          </a:bodyPr>
          <a:lstStyle/>
          <a:p>
            <a:pPr marL="0" lvl="0" indent="0" algn="l">
              <a:lnSpc>
                <a:spcPct val="100000"/>
              </a:lnSpc>
              <a:spcBef>
                <a:spcPts val="0"/>
              </a:spcBef>
              <a:spcAft>
                <a:spcPts val="0"/>
              </a:spcAft>
              <a:buClr>
                <a:srgbClr val="495A74"/>
              </a:buClr>
              <a:buSzPts val="3200"/>
              <a:buFont typeface="Arial"/>
              <a:buNone/>
              <a:defRPr/>
            </a:pPr>
            <a:r>
              <a:rPr lang="en-US" sz="3200" b="0" i="0" u="none">
                <a:solidFill>
                  <a:srgbClr val="495A74"/>
                </a:solidFill>
                <a:latin typeface="Arial"/>
                <a:ea typeface="Arial"/>
                <a:cs typeface="Arial"/>
              </a:rPr>
              <a:t>ART. 5 LGS - INSCRIPCIÓN EN RP (DPPJ)</a:t>
            </a:r>
            <a:endParaRPr/>
          </a:p>
        </p:txBody>
      </p:sp>
      <p:pic>
        <p:nvPicPr>
          <p:cNvPr id="207" name="Google Shape;207;p3" hidden="0"/>
          <p:cNvPicPr/>
          <p:nvPr isPhoto="0" userDrawn="0"/>
        </p:nvPicPr>
        <p:blipFill>
          <a:blip r:embed="rId2">
            <a:alphaModFix/>
          </a:blip>
          <a:stretch/>
        </p:blipFill>
        <p:spPr bwMode="auto">
          <a:xfrm>
            <a:off x="622300" y="1852612"/>
            <a:ext cx="7680325" cy="4084637"/>
          </a:xfrm>
          <a:prstGeom prst="rect">
            <a:avLst/>
          </a:prstGeom>
          <a:noFill/>
          <a:ln>
            <a:noFill/>
          </a:ln>
        </p:spPr>
      </p:pic>
      <p:grpSp>
        <p:nvGrpSpPr>
          <p:cNvPr id="4" name="3 Diagrama" hidden="0"/>
          <p:cNvGrpSpPr/>
          <p:nvPr isPhoto="0" userDrawn="0"/>
        </p:nvGrpSpPr>
        <p:grpSpPr bwMode="auto">
          <a:xfrm>
            <a:off x="642909" y="1857364"/>
            <a:ext cx="7643866" cy="4071966"/>
          </a:xfrm>
        </p:grpSpPr>
        <p:sp>
          <p:nvSpPr>
            <p:cNvPr id="0" name="" hidden="0"/>
            <p:cNvSpPr/>
            <p:nvPr isPhoto="0" userDrawn="0"/>
          </p:nvSpPr>
          <p:spPr bwMode="auto">
            <a:xfrm>
              <a:off x="0" y="210783"/>
              <a:ext cx="7643866" cy="3650400"/>
            </a:xfrm>
            <a:prstGeom prst="roundRect">
              <a:avLst>
                <a:gd name="adj" fmla="val 16667"/>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150000"/>
                </a:lnSpc>
                <a:spcBef>
                  <a:spcPts val="0"/>
                </a:spcBef>
                <a:spcAft>
                  <a:spcPts val="0"/>
                </a:spcAft>
                <a:defRPr/>
              </a:pPr>
              <a:r>
                <a:rPr lang="es-ES" sz="2800" b="1" u="sng">
                  <a:latin typeface="+mj-lt"/>
                  <a:cs typeface="+mn-cs"/>
                </a:rPr>
                <a:t>Se inscriben ante el Registro Público </a:t>
              </a:r>
              <a:r>
                <a:rPr lang="es-ES" sz="2800">
                  <a:latin typeface="+mj-lt"/>
                  <a:cs typeface="+mn-cs"/>
                </a:rPr>
                <a:t>del domicilio social y en el Registro que corresponda al asiento de cada sucursal, el acto constitutivo </a:t>
              </a:r>
              <a:r>
                <a:rPr lang="es-ES" sz="2800" b="1" u="sng">
                  <a:latin typeface="+mj-lt"/>
                  <a:cs typeface="+mn-cs"/>
                </a:rPr>
                <a:t>y las posteriores modificaciones al contrato o estatuto.</a:t>
              </a:r>
              <a:endParaRPr lang="es-ES" sz="2800" b="1" u="sng">
                <a:latin typeface="+mj-lt"/>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77" name="Google Shape;377;p28" hidden="0"/>
          <p:cNvSpPr txBox="1">
            <a:spLocks noGrp="1"/>
          </p:cNvSpPr>
          <p:nvPr isPhoto="0" userDrawn="0">
            <p:ph type="title" hasCustomPrompt="0"/>
          </p:nvPr>
        </p:nvSpPr>
        <p:spPr bwMode="auto">
          <a:xfrm>
            <a:off x="500062" y="0"/>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3000" b="0" i="0" u="none">
                <a:solidFill>
                  <a:srgbClr val="495A74"/>
                </a:solidFill>
                <a:latin typeface="Arial"/>
                <a:ea typeface="Arial"/>
                <a:cs typeface="Arial"/>
              </a:rPr>
              <a:t>AUMENTO DEL CAPITAL SOCIAL – ART. 188 LGS</a:t>
            </a:r>
            <a:endParaRPr/>
          </a:p>
        </p:txBody>
      </p:sp>
      <p:pic>
        <p:nvPicPr>
          <p:cNvPr id="378" name="Google Shape;378;p28" hidden="0"/>
          <p:cNvPicPr/>
          <p:nvPr isPhoto="0" userDrawn="0"/>
        </p:nvPicPr>
        <p:blipFill>
          <a:blip r:embed="rId2">
            <a:alphaModFix/>
          </a:blip>
          <a:stretch/>
        </p:blipFill>
        <p:spPr bwMode="auto">
          <a:xfrm>
            <a:off x="500062" y="1487487"/>
            <a:ext cx="7785100" cy="51625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91" name="Google Shape;391;p30" hidden="0"/>
          <p:cNvSpPr txBox="1">
            <a:spLocks noGrp="1"/>
          </p:cNvSpPr>
          <p:nvPr isPhoto="0" userDrawn="0">
            <p:ph type="title" hasCustomPrompt="0"/>
          </p:nvPr>
        </p:nvSpPr>
        <p:spPr bwMode="auto">
          <a:xfrm>
            <a:off x="500062" y="60325"/>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3000" b="0" i="0" u="none">
                <a:solidFill>
                  <a:srgbClr val="495A74"/>
                </a:solidFill>
                <a:latin typeface="Arial"/>
                <a:ea typeface="Arial"/>
                <a:cs typeface="Arial"/>
              </a:rPr>
              <a:t>AUMENTO DEL CAPITAL SOCIAL: CAPITALIZACIÓN DE RESERVAS</a:t>
            </a:r>
            <a:endParaRPr/>
          </a:p>
        </p:txBody>
      </p:sp>
      <p:grpSp>
        <p:nvGrpSpPr>
          <p:cNvPr id="4" name="4 Diagrama" hidden="0"/>
          <p:cNvGrpSpPr/>
          <p:nvPr isPhoto="0" userDrawn="0"/>
        </p:nvGrpSpPr>
        <p:grpSpPr bwMode="auto">
          <a:xfrm>
            <a:off x="642909" y="1500174"/>
            <a:ext cx="7715304" cy="5072098"/>
          </a:xfrm>
        </p:grpSpPr>
        <p:sp>
          <p:nvSpPr>
            <p:cNvPr id="0" name="" hidden="0"/>
            <p:cNvSpPr/>
            <p:nvPr isPhoto="0" userDrawn="0"/>
          </p:nvSpPr>
          <p:spPr bwMode="auto">
            <a:xfrm>
              <a:off x="0" y="0"/>
              <a:ext cx="7715304" cy="1087784"/>
            </a:xfrm>
            <a:prstGeom prst="roundRect">
              <a:avLst>
                <a:gd name="adj" fmla="val 16667"/>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l" defTabSz="800100">
                <a:lnSpc>
                  <a:spcPct val="150000"/>
                </a:lnSpc>
                <a:spcBef>
                  <a:spcPts val="0"/>
                </a:spcBef>
                <a:spcAft>
                  <a:spcPts val="0"/>
                </a:spcAft>
                <a:defRPr/>
              </a:pPr>
              <a:r>
                <a:rPr lang="es-ES" sz="1800" i="0">
                  <a:latin typeface="+mj-lt"/>
                  <a:cs typeface="Arial"/>
                </a:rPr>
                <a:t>Se trata de reservas libres según art. 70 (nunca de la reserva legal)</a:t>
              </a:r>
              <a:endParaRPr lang="es-ES" sz="1800" b="1" i="0" u="none">
                <a:latin typeface="+mj-lt"/>
                <a:cs typeface="Arial"/>
              </a:endParaRPr>
            </a:p>
          </p:txBody>
        </p:sp>
        <p:sp>
          <p:nvSpPr>
            <p:cNvPr id="0" name="" hidden="0"/>
            <p:cNvSpPr/>
            <p:nvPr isPhoto="0" userDrawn="0"/>
          </p:nvSpPr>
          <p:spPr bwMode="auto">
            <a:xfrm>
              <a:off x="0" y="1117883"/>
              <a:ext cx="7715304" cy="1054876"/>
            </a:xfrm>
            <a:prstGeom prst="roundRect">
              <a:avLst>
                <a:gd name="adj" fmla="val 16667"/>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l" defTabSz="800100">
                <a:lnSpc>
                  <a:spcPct val="90000"/>
                </a:lnSpc>
                <a:spcBef>
                  <a:spcPts val="0"/>
                </a:spcBef>
                <a:spcAft>
                  <a:spcPts val="0"/>
                </a:spcAft>
                <a:defRPr/>
              </a:pPr>
              <a:r>
                <a:rPr lang="es-ES" sz="1800" i="0">
                  <a:latin typeface="+mj-lt"/>
                  <a:cs typeface="Arial"/>
                </a:rPr>
                <a:t>Para hacer efectivo el aumento del capital por capitalización de reservas se puede hacer:</a:t>
              </a:r>
              <a:endParaRPr/>
            </a:p>
          </p:txBody>
        </p:sp>
        <p:sp>
          <p:nvSpPr>
            <p:cNvPr id="0" name="" hidden="0"/>
            <p:cNvSpPr/>
            <p:nvPr isPhoto="0" userDrawn="0"/>
          </p:nvSpPr>
          <p:spPr bwMode="auto">
            <a:xfrm>
              <a:off x="0" y="2194220"/>
              <a:ext cx="7715304" cy="828000"/>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44961" tIns="22860" rIns="128016" bIns="22860" numCol="1" spcCol="1270" anchor="t" anchorCtr="0">
              <a:noAutofit/>
            </a:bodyPr>
            <a:lstStyle/>
            <a:p>
              <a:pPr marL="171450" lvl="1" indent="-171450" algn="l" defTabSz="800100">
                <a:lnSpc>
                  <a:spcPct val="90000"/>
                </a:lnSpc>
                <a:spcBef>
                  <a:spcPts val="0"/>
                </a:spcBef>
                <a:spcAft>
                  <a:spcPts val="0"/>
                </a:spcAft>
                <a:buChar char="••"/>
                <a:defRPr/>
              </a:pPr>
              <a:r>
                <a:rPr lang="es-ES" sz="1800" i="0">
                  <a:latin typeface="+mj-lt"/>
                  <a:cs typeface="Arial"/>
                </a:rPr>
                <a:t>Emitiendo nuevas acciones</a:t>
              </a:r>
              <a:endParaRPr lang="es-ES" sz="1800" i="0">
                <a:latin typeface="+mj-lt"/>
                <a:cs typeface="Arial"/>
              </a:endParaRPr>
            </a:p>
            <a:p>
              <a:pPr marL="171450" lvl="1" indent="-171450" algn="l" defTabSz="800100">
                <a:lnSpc>
                  <a:spcPct val="90000"/>
                </a:lnSpc>
                <a:spcBef>
                  <a:spcPts val="0"/>
                </a:spcBef>
                <a:spcAft>
                  <a:spcPts val="0"/>
                </a:spcAft>
                <a:buChar char="••"/>
                <a:defRPr/>
              </a:pPr>
              <a:r>
                <a:rPr lang="es-ES" sz="1800" i="0">
                  <a:latin typeface="+mj-lt"/>
                  <a:cs typeface="Arial"/>
                </a:rPr>
                <a:t>Aumentando el valor nominal de las acciones existentes.</a:t>
              </a:r>
              <a:endParaRPr/>
            </a:p>
          </p:txBody>
        </p:sp>
        <p:sp>
          <p:nvSpPr>
            <p:cNvPr id="0" name="" hidden="0"/>
            <p:cNvSpPr/>
            <p:nvPr isPhoto="0" userDrawn="0"/>
          </p:nvSpPr>
          <p:spPr bwMode="auto">
            <a:xfrm>
              <a:off x="0" y="2824544"/>
              <a:ext cx="7715304" cy="1942154"/>
            </a:xfrm>
            <a:prstGeom prst="roundRect">
              <a:avLst>
                <a:gd name="adj" fmla="val 16667"/>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l" defTabSz="800100">
                <a:lnSpc>
                  <a:spcPct val="90000"/>
                </a:lnSpc>
                <a:spcBef>
                  <a:spcPts val="0"/>
                </a:spcBef>
                <a:spcAft>
                  <a:spcPts val="0"/>
                </a:spcAft>
                <a:defRPr/>
              </a:pPr>
              <a:r>
                <a:rPr lang="es-ES" sz="1800" i="0">
                  <a:latin typeface="+mj-lt"/>
                  <a:cs typeface="Arial"/>
                </a:rPr>
                <a:t>Art. 189 - Capitalización de reservas y otras situaciones: Debe respetarse la proporción de cada accionista en la capitalización de reservas y otro fondos especiales inscriptos en el balance, en el pago de dividendos con acciones y en procedimientos similares por los que deban entregarse acciones integradas.</a:t>
              </a:r>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98" name="Google Shape;398;p31" hidden="0"/>
          <p:cNvSpPr txBox="1">
            <a:spLocks noGrp="1"/>
          </p:cNvSpPr>
          <p:nvPr isPhoto="0" userDrawn="0">
            <p:ph type="title" hasCustomPrompt="0"/>
          </p:nvPr>
        </p:nvSpPr>
        <p:spPr bwMode="auto">
          <a:xfrm>
            <a:off x="500062" y="60325"/>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3000" b="0" i="0" u="none">
                <a:solidFill>
                  <a:srgbClr val="495A74"/>
                </a:solidFill>
                <a:latin typeface="Arial"/>
                <a:ea typeface="Arial"/>
                <a:cs typeface="Arial"/>
              </a:rPr>
              <a:t>AUMENTO DEL CAPITAL SOCIAL: APORTES IRREVOCABLES</a:t>
            </a:r>
            <a:endParaRPr/>
          </a:p>
        </p:txBody>
      </p:sp>
      <p:grpSp>
        <p:nvGrpSpPr>
          <p:cNvPr id="4" name="4 Diagrama" hidden="0"/>
          <p:cNvGrpSpPr/>
          <p:nvPr isPhoto="0" userDrawn="0"/>
        </p:nvGrpSpPr>
        <p:grpSpPr bwMode="auto">
          <a:xfrm>
            <a:off x="642909" y="1500174"/>
            <a:ext cx="7715304" cy="5072098"/>
          </a:xfrm>
        </p:grpSpPr>
        <p:sp>
          <p:nvSpPr>
            <p:cNvPr id="0" name="" hidden="0"/>
            <p:cNvSpPr/>
            <p:nvPr isPhoto="0" userDrawn="0"/>
          </p:nvSpPr>
          <p:spPr bwMode="auto">
            <a:xfrm>
              <a:off x="0" y="541198"/>
              <a:ext cx="7715304" cy="1901250"/>
            </a:xfrm>
            <a:prstGeom prst="roundRect">
              <a:avLst>
                <a:gd name="adj" fmla="val 16667"/>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l" defTabSz="800100">
                <a:lnSpc>
                  <a:spcPct val="150000"/>
                </a:lnSpc>
                <a:spcBef>
                  <a:spcPts val="0"/>
                </a:spcBef>
                <a:spcAft>
                  <a:spcPts val="0"/>
                </a:spcAft>
                <a:defRPr/>
              </a:pPr>
              <a:r>
                <a:rPr lang="es-ES" sz="1800">
                  <a:latin typeface="Arial"/>
                  <a:cs typeface="Arial"/>
                </a:rPr>
                <a:t>La sociedad recibe del socio, sin que exista aun decisión de capitalizar,  un aporte de bienes en dinero o especie, anticipadamente, para afectarlo al giro de la sociedad, con el compromiso de convocar oportunamente a asamblea para tratar su capitalización. </a:t>
              </a:r>
              <a:endParaRPr lang="es-ES" sz="1800" b="1" i="0" u="none">
                <a:latin typeface="Arial"/>
                <a:cs typeface="Arial"/>
              </a:endParaRPr>
            </a:p>
          </p:txBody>
        </p:sp>
        <p:sp>
          <p:nvSpPr>
            <p:cNvPr id="0" name="" hidden="0"/>
            <p:cNvSpPr/>
            <p:nvPr isPhoto="0" userDrawn="0"/>
          </p:nvSpPr>
          <p:spPr bwMode="auto">
            <a:xfrm>
              <a:off x="0" y="2629648"/>
              <a:ext cx="7715304" cy="1901250"/>
            </a:xfrm>
            <a:prstGeom prst="roundRect">
              <a:avLst>
                <a:gd name="adj" fmla="val 16667"/>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l" defTabSz="800100">
                <a:lnSpc>
                  <a:spcPct val="90000"/>
                </a:lnSpc>
                <a:spcBef>
                  <a:spcPts val="0"/>
                </a:spcBef>
                <a:spcAft>
                  <a:spcPts val="0"/>
                </a:spcAft>
                <a:defRPr/>
              </a:pPr>
              <a:r>
                <a:rPr lang="es-ES" sz="1800">
                  <a:latin typeface="Arial"/>
                  <a:cs typeface="Arial"/>
                </a:rPr>
                <a:t>El </a:t>
              </a:r>
              <a:r>
                <a:rPr lang="es-ES" sz="1800">
                  <a:latin typeface="Arial"/>
                  <a:cs typeface="Arial"/>
                </a:rPr>
                <a:t>aportante</a:t>
              </a:r>
              <a:r>
                <a:rPr lang="es-ES" sz="1800">
                  <a:latin typeface="Arial"/>
                  <a:cs typeface="Arial"/>
                </a:rPr>
                <a:t> se obliga a mantener el aporte y el órgano de administración a convocar en su momento al órgano de gobierno para tratar su capitalización.</a:t>
              </a:r>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05" name="Google Shape;405;p32" hidden="0"/>
          <p:cNvSpPr txBox="1">
            <a:spLocks noGrp="1"/>
          </p:cNvSpPr>
          <p:nvPr isPhoto="0" userDrawn="0">
            <p:ph type="title" hasCustomPrompt="0"/>
          </p:nvPr>
        </p:nvSpPr>
        <p:spPr bwMode="auto">
          <a:xfrm>
            <a:off x="500062" y="60325"/>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3000" b="0" i="0" u="none">
                <a:solidFill>
                  <a:srgbClr val="495A74"/>
                </a:solidFill>
                <a:latin typeface="Arial"/>
                <a:ea typeface="Arial"/>
                <a:cs typeface="Arial"/>
              </a:rPr>
              <a:t>OTRAS FORMAS DE AUMENTAR EL CAPITAL SOCIAL</a:t>
            </a:r>
            <a:endParaRPr/>
          </a:p>
        </p:txBody>
      </p:sp>
      <p:grpSp>
        <p:nvGrpSpPr>
          <p:cNvPr id="4" name="4 Diagrama" hidden="0"/>
          <p:cNvGrpSpPr/>
          <p:nvPr isPhoto="0" userDrawn="0"/>
        </p:nvGrpSpPr>
        <p:grpSpPr bwMode="auto">
          <a:xfrm>
            <a:off x="642909" y="1500174"/>
            <a:ext cx="7572428" cy="4643470"/>
          </a:xfrm>
        </p:grpSpPr>
        <p:sp>
          <p:nvSpPr>
            <p:cNvPr id="0" name="" hidden="0"/>
            <p:cNvSpPr/>
            <p:nvPr isPhoto="0" userDrawn="0"/>
          </p:nvSpPr>
          <p:spPr bwMode="auto">
            <a:xfrm>
              <a:off x="0" y="46174"/>
              <a:ext cx="7572428" cy="1031940"/>
            </a:xfrm>
            <a:prstGeom prst="roundRect">
              <a:avLst>
                <a:gd name="adj" fmla="val 16667"/>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l" defTabSz="800100">
                <a:lnSpc>
                  <a:spcPct val="150000"/>
                </a:lnSpc>
                <a:spcBef>
                  <a:spcPts val="0"/>
                </a:spcBef>
                <a:spcAft>
                  <a:spcPts val="0"/>
                </a:spcAft>
                <a:defRPr/>
              </a:pPr>
              <a:r>
                <a:rPr lang="es-ES" sz="1800" b="1">
                  <a:latin typeface="+mj-lt"/>
                  <a:cs typeface="Arial"/>
                </a:rPr>
                <a:t>Aportes de nuevos socios</a:t>
              </a:r>
              <a:endParaRPr lang="es-ES" sz="1800" b="1" i="0" u="none">
                <a:latin typeface="+mj-lt"/>
                <a:cs typeface="Arial"/>
              </a:endParaRPr>
            </a:p>
          </p:txBody>
        </p:sp>
        <p:sp>
          <p:nvSpPr>
            <p:cNvPr id="0" name="" hidden="0"/>
            <p:cNvSpPr/>
            <p:nvPr isPhoto="0" userDrawn="0"/>
          </p:nvSpPr>
          <p:spPr bwMode="auto">
            <a:xfrm>
              <a:off x="0" y="1219234"/>
              <a:ext cx="7572428" cy="1031940"/>
            </a:xfrm>
            <a:prstGeom prst="roundRect">
              <a:avLst>
                <a:gd name="adj" fmla="val 16667"/>
              </a:avLst>
            </a:prstGeom>
            <a:solidFill>
              <a:schemeClr val="accent4">
                <a:hueOff val="618941"/>
                <a:satOff val="-18803"/>
                <a:lumOff val="6209"/>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l" defTabSz="800100">
                <a:lnSpc>
                  <a:spcPct val="150000"/>
                </a:lnSpc>
                <a:spcBef>
                  <a:spcPts val="0"/>
                </a:spcBef>
                <a:spcAft>
                  <a:spcPts val="0"/>
                </a:spcAft>
                <a:defRPr/>
              </a:pPr>
              <a:r>
                <a:rPr lang="es-AR" sz="1800" b="1" i="0" u="none">
                  <a:latin typeface="+mj-lt"/>
                  <a:cs typeface="Arial"/>
                </a:rPr>
                <a:t>Capitalización de deudas</a:t>
              </a:r>
              <a:endParaRPr lang="es-ES" sz="1800" b="1" i="0" u="none">
                <a:latin typeface="+mj-lt"/>
                <a:cs typeface="Arial"/>
              </a:endParaRPr>
            </a:p>
          </p:txBody>
        </p:sp>
        <p:sp>
          <p:nvSpPr>
            <p:cNvPr id="0" name="" hidden="0"/>
            <p:cNvSpPr/>
            <p:nvPr isPhoto="0" userDrawn="0"/>
          </p:nvSpPr>
          <p:spPr bwMode="auto">
            <a:xfrm>
              <a:off x="0" y="2392295"/>
              <a:ext cx="7572428" cy="1031940"/>
            </a:xfrm>
            <a:prstGeom prst="roundRect">
              <a:avLst>
                <a:gd name="adj" fmla="val 16667"/>
              </a:avLst>
            </a:prstGeom>
            <a:solidFill>
              <a:schemeClr val="accent4">
                <a:hueOff val="1237882"/>
                <a:satOff val="-37607"/>
                <a:lumOff val="12419"/>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l" defTabSz="800100">
                <a:lnSpc>
                  <a:spcPct val="150000"/>
                </a:lnSpc>
                <a:spcBef>
                  <a:spcPts val="0"/>
                </a:spcBef>
                <a:spcAft>
                  <a:spcPts val="0"/>
                </a:spcAft>
                <a:defRPr/>
              </a:pPr>
              <a:r>
                <a:rPr lang="es-AR" sz="1800" b="1" i="0" u="none">
                  <a:latin typeface="+mj-lt"/>
                  <a:cs typeface="Arial"/>
                </a:rPr>
                <a:t>Revalúos</a:t>
              </a:r>
              <a:endParaRPr lang="es-ES" sz="1800" b="1" i="0" u="none">
                <a:latin typeface="+mj-lt"/>
                <a:cs typeface="Arial"/>
              </a:endParaRPr>
            </a:p>
          </p:txBody>
        </p:sp>
        <p:sp>
          <p:nvSpPr>
            <p:cNvPr id="0" name="" hidden="0"/>
            <p:cNvSpPr/>
            <p:nvPr isPhoto="0" userDrawn="0"/>
          </p:nvSpPr>
          <p:spPr bwMode="auto">
            <a:xfrm>
              <a:off x="0" y="3565355"/>
              <a:ext cx="7572428" cy="1031940"/>
            </a:xfrm>
            <a:prstGeom prst="roundRect">
              <a:avLst>
                <a:gd name="adj" fmla="val 16667"/>
              </a:avLst>
            </a:prstGeom>
            <a:solidFill>
              <a:schemeClr val="accent4">
                <a:hueOff val="1856823"/>
                <a:satOff val="-56410"/>
                <a:lumOff val="18628"/>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l" defTabSz="800100">
                <a:lnSpc>
                  <a:spcPct val="150000"/>
                </a:lnSpc>
                <a:spcBef>
                  <a:spcPts val="0"/>
                </a:spcBef>
                <a:spcAft>
                  <a:spcPts val="0"/>
                </a:spcAft>
                <a:defRPr/>
              </a:pPr>
              <a:r>
                <a:rPr lang="es-ES" sz="1800" b="1">
                  <a:latin typeface="+mj-lt"/>
                </a:rPr>
                <a:t>Aumento de capital por medio del pago de dividendos con acciones</a:t>
              </a:r>
              <a:endParaRPr lang="es-ES" sz="1800" b="1" i="0" u="none">
                <a:latin typeface="+mj-lt"/>
                <a:cs typeface="Arial"/>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12" name="Google Shape;412;p33" hidden="0"/>
          <p:cNvSpPr txBox="1">
            <a:spLocks noGrp="1"/>
          </p:cNvSpPr>
          <p:nvPr isPhoto="0" userDrawn="0">
            <p:ph type="title" hasCustomPrompt="0"/>
          </p:nvPr>
        </p:nvSpPr>
        <p:spPr bwMode="auto">
          <a:xfrm>
            <a:off x="500062" y="60325"/>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3000" b="0" i="0" u="none">
                <a:solidFill>
                  <a:srgbClr val="495A74"/>
                </a:solidFill>
                <a:latin typeface="Arial"/>
                <a:ea typeface="Arial"/>
                <a:cs typeface="Arial"/>
              </a:rPr>
              <a:t>CUESTIONES A TENER EN CUENTA AL AUMENTAR EL CAPITAL SOCIAL</a:t>
            </a:r>
            <a:endParaRPr/>
          </a:p>
        </p:txBody>
      </p:sp>
      <p:pic>
        <p:nvPicPr>
          <p:cNvPr id="413" name="Google Shape;413;p33" hidden="0"/>
          <p:cNvPicPr/>
          <p:nvPr isPhoto="0" userDrawn="0"/>
        </p:nvPicPr>
        <p:blipFill>
          <a:blip r:embed="rId2">
            <a:alphaModFix/>
          </a:blip>
          <a:stretch/>
        </p:blipFill>
        <p:spPr bwMode="auto">
          <a:xfrm>
            <a:off x="901700" y="1968500"/>
            <a:ext cx="6794500" cy="385286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19" name="Google Shape;419;p34" hidden="0"/>
          <p:cNvSpPr txBox="1">
            <a:spLocks noGrp="1"/>
          </p:cNvSpPr>
          <p:nvPr isPhoto="0" userDrawn="0">
            <p:ph type="title" hasCustomPrompt="0"/>
          </p:nvPr>
        </p:nvSpPr>
        <p:spPr bwMode="auto">
          <a:xfrm>
            <a:off x="622300" y="-215899"/>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3000" b="0" i="0" u="none">
                <a:solidFill>
                  <a:srgbClr val="495A74"/>
                </a:solidFill>
                <a:latin typeface="Arial"/>
                <a:ea typeface="Arial"/>
                <a:cs typeface="Arial"/>
              </a:rPr>
              <a:t>REDUCCIÓN DEL CAPITAL SOCIAL</a:t>
            </a:r>
            <a:endParaRPr/>
          </a:p>
        </p:txBody>
      </p:sp>
      <p:grpSp>
        <p:nvGrpSpPr>
          <p:cNvPr id="4" name="4 Diagrama" hidden="0"/>
          <p:cNvGrpSpPr/>
          <p:nvPr isPhoto="0" userDrawn="0"/>
        </p:nvGrpSpPr>
        <p:grpSpPr bwMode="auto">
          <a:xfrm>
            <a:off x="642909" y="1571612"/>
            <a:ext cx="7572428" cy="4572032"/>
          </a:xfrm>
        </p:grpSpPr>
        <p:sp>
          <p:nvSpPr>
            <p:cNvPr id="0" name="" hidden="0"/>
            <p:cNvSpPr/>
            <p:nvPr isPhoto="0" userDrawn="0"/>
          </p:nvSpPr>
          <p:spPr bwMode="auto">
            <a:xfrm>
              <a:off x="0" y="2738"/>
              <a:ext cx="7572428" cy="917280"/>
            </a:xfrm>
            <a:prstGeom prst="roundRect">
              <a:avLst>
                <a:gd name="adj" fmla="val 16667"/>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l" defTabSz="800100">
                <a:lnSpc>
                  <a:spcPct val="150000"/>
                </a:lnSpc>
                <a:spcBef>
                  <a:spcPts val="0"/>
                </a:spcBef>
                <a:spcAft>
                  <a:spcPts val="0"/>
                </a:spcAft>
                <a:defRPr/>
              </a:pPr>
              <a:r>
                <a:rPr lang="es-ES" sz="1800" b="1">
                  <a:latin typeface="+mj-lt"/>
                </a:rPr>
                <a:t>Reducción voluntaria (art. 203 y 204</a:t>
              </a:r>
              <a:r>
                <a:rPr lang="es-ES" sz="1800" b="1">
                  <a:latin typeface="+mj-lt"/>
                </a:rPr>
                <a:t>) (*)</a:t>
              </a:r>
              <a:endParaRPr lang="es-ES" sz="1800" b="1" i="0" u="none">
                <a:latin typeface="+mj-lt"/>
                <a:cs typeface="Arial"/>
              </a:endParaRPr>
            </a:p>
          </p:txBody>
        </p:sp>
        <p:sp>
          <p:nvSpPr>
            <p:cNvPr id="0" name="" hidden="0"/>
            <p:cNvSpPr/>
            <p:nvPr isPhoto="0" userDrawn="0"/>
          </p:nvSpPr>
          <p:spPr bwMode="auto">
            <a:xfrm>
              <a:off x="0" y="1061138"/>
              <a:ext cx="7572428" cy="917280"/>
            </a:xfrm>
            <a:prstGeom prst="roundRect">
              <a:avLst>
                <a:gd name="adj" fmla="val 16667"/>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l" defTabSz="800100">
                <a:lnSpc>
                  <a:spcPct val="150000"/>
                </a:lnSpc>
                <a:spcBef>
                  <a:spcPts val="0"/>
                </a:spcBef>
                <a:spcAft>
                  <a:spcPts val="0"/>
                </a:spcAft>
                <a:defRPr/>
              </a:pPr>
              <a:r>
                <a:rPr lang="es-AR" sz="1800" b="1" i="0" u="none">
                  <a:latin typeface="+mj-lt"/>
                  <a:cs typeface="Arial"/>
                </a:rPr>
                <a:t>Reducción por pérdidas (art. 205)</a:t>
              </a:r>
              <a:endParaRPr lang="es-ES" sz="1800" b="1" i="0" u="none">
                <a:latin typeface="+mj-lt"/>
                <a:cs typeface="Arial"/>
              </a:endParaRPr>
            </a:p>
          </p:txBody>
        </p:sp>
        <p:sp>
          <p:nvSpPr>
            <p:cNvPr id="0" name="" hidden="0"/>
            <p:cNvSpPr/>
            <p:nvPr isPhoto="0" userDrawn="0"/>
          </p:nvSpPr>
          <p:spPr bwMode="auto">
            <a:xfrm>
              <a:off x="0" y="1978418"/>
              <a:ext cx="7572428" cy="836797"/>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40425" tIns="22860" rIns="128016" bIns="22860" numCol="1" spcCol="1270" anchor="t" anchorCtr="0">
              <a:noAutofit/>
            </a:bodyPr>
            <a:lstStyle/>
            <a:p>
              <a:pPr marL="171450" lvl="1" indent="-171450" algn="l" defTabSz="800100">
                <a:lnSpc>
                  <a:spcPct val="150000"/>
                </a:lnSpc>
                <a:spcBef>
                  <a:spcPts val="0"/>
                </a:spcBef>
                <a:spcAft>
                  <a:spcPts val="0"/>
                </a:spcAft>
                <a:buChar char="••"/>
                <a:defRPr/>
              </a:pPr>
              <a:r>
                <a:rPr lang="es-ES" sz="1800">
                  <a:latin typeface="+mj-lt"/>
                </a:rPr>
                <a:t>Puede hacerse para restablecer el equilibrio entre el capital y el patrimonio disminuido a consecuencia de pérdidas </a:t>
              </a:r>
              <a:endParaRPr lang="es-ES" sz="1800" b="1" i="0" u="none">
                <a:latin typeface="+mj-lt"/>
                <a:cs typeface="Arial"/>
              </a:endParaRPr>
            </a:p>
          </p:txBody>
        </p:sp>
        <p:sp>
          <p:nvSpPr>
            <p:cNvPr id="0" name="" hidden="0"/>
            <p:cNvSpPr/>
            <p:nvPr isPhoto="0" userDrawn="0"/>
          </p:nvSpPr>
          <p:spPr bwMode="auto">
            <a:xfrm>
              <a:off x="0" y="2815216"/>
              <a:ext cx="7572428" cy="917280"/>
            </a:xfrm>
            <a:prstGeom prst="roundRect">
              <a:avLst>
                <a:gd name="adj" fmla="val 16667"/>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l" defTabSz="800100">
                <a:lnSpc>
                  <a:spcPct val="150000"/>
                </a:lnSpc>
                <a:spcBef>
                  <a:spcPts val="0"/>
                </a:spcBef>
                <a:spcAft>
                  <a:spcPts val="0"/>
                </a:spcAft>
                <a:defRPr/>
              </a:pPr>
              <a:r>
                <a:rPr lang="es-AR" sz="1800" b="1" i="0" u="none">
                  <a:latin typeface="+mj-lt"/>
                  <a:cs typeface="Arial"/>
                </a:rPr>
                <a:t>Reducción obligatoria (art. 206):</a:t>
              </a:r>
              <a:endParaRPr lang="es-ES" sz="1800" b="1" i="0" u="none">
                <a:latin typeface="+mj-lt"/>
                <a:cs typeface="Arial"/>
              </a:endParaRPr>
            </a:p>
          </p:txBody>
        </p:sp>
        <p:sp>
          <p:nvSpPr>
            <p:cNvPr id="0" name="" hidden="0"/>
            <p:cNvSpPr/>
            <p:nvPr isPhoto="0" userDrawn="0"/>
          </p:nvSpPr>
          <p:spPr bwMode="auto">
            <a:xfrm>
              <a:off x="0" y="3732496"/>
              <a:ext cx="7572428" cy="836797"/>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40425" tIns="22860" rIns="128016" bIns="22860" numCol="1" spcCol="1270" anchor="t" anchorCtr="0">
              <a:noAutofit/>
            </a:bodyPr>
            <a:lstStyle/>
            <a:p>
              <a:pPr marL="171450" lvl="1" indent="-171450" algn="l" defTabSz="800100">
                <a:lnSpc>
                  <a:spcPct val="150000"/>
                </a:lnSpc>
                <a:spcBef>
                  <a:spcPts val="0"/>
                </a:spcBef>
                <a:spcAft>
                  <a:spcPts val="0"/>
                </a:spcAft>
                <a:buChar char="••"/>
                <a:defRPr/>
              </a:pPr>
              <a:r>
                <a:rPr lang="es-ES" sz="1800">
                  <a:latin typeface="+mj-lt"/>
                </a:rPr>
                <a:t>La reducción es obligatoria cuando las pérdidas insumen las reservas y el 50 % del capital.</a:t>
              </a:r>
              <a:endParaRPr lang="es-ES" sz="1800" b="1" i="0" u="none">
                <a:latin typeface="+mj-lt"/>
                <a:cs typeface="Arial"/>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26" name="Google Shape;426;p35" hidden="0"/>
          <p:cNvSpPr txBox="1">
            <a:spLocks noGrp="1"/>
          </p:cNvSpPr>
          <p:nvPr isPhoto="0" userDrawn="0">
            <p:ph type="title" hasCustomPrompt="0"/>
          </p:nvPr>
        </p:nvSpPr>
        <p:spPr bwMode="auto">
          <a:xfrm>
            <a:off x="500062" y="0"/>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3000" b="0" i="0" u="none">
                <a:solidFill>
                  <a:srgbClr val="495A74"/>
                </a:solidFill>
                <a:latin typeface="Arial"/>
                <a:ea typeface="Arial"/>
                <a:cs typeface="Arial"/>
              </a:rPr>
              <a:t>(*) REDUCCIÓN </a:t>
            </a:r>
            <a:r>
              <a:rPr lang="en-US" sz="3000" b="0" i="0" u="none">
                <a:solidFill>
                  <a:srgbClr val="495A74"/>
                </a:solidFill>
                <a:latin typeface="Arial"/>
                <a:ea typeface="Arial"/>
                <a:cs typeface="Arial"/>
              </a:rPr>
              <a:t>VOLUNTARIA DEL CAPITAL – ART. 203</a:t>
            </a:r>
            <a:endParaRPr/>
          </a:p>
        </p:txBody>
      </p:sp>
      <p:pic>
        <p:nvPicPr>
          <p:cNvPr id="427" name="Google Shape;427;p35" hidden="0"/>
          <p:cNvPicPr/>
          <p:nvPr isPhoto="0" userDrawn="0"/>
        </p:nvPicPr>
        <p:blipFill>
          <a:blip r:embed="rId2">
            <a:alphaModFix/>
          </a:blip>
          <a:stretch/>
        </p:blipFill>
        <p:spPr bwMode="auto">
          <a:xfrm>
            <a:off x="622300" y="1473200"/>
            <a:ext cx="7810500" cy="510381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33" name="Google Shape;433;p36" hidden="0"/>
          <p:cNvSpPr txBox="1">
            <a:spLocks noGrp="1"/>
          </p:cNvSpPr>
          <p:nvPr isPhoto="0" userDrawn="0">
            <p:ph type="title" hasCustomPrompt="0"/>
          </p:nvPr>
        </p:nvSpPr>
        <p:spPr bwMode="auto">
          <a:xfrm>
            <a:off x="500062" y="60325"/>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3000" b="0" i="0" u="none">
                <a:solidFill>
                  <a:srgbClr val="495A74"/>
                </a:solidFill>
                <a:latin typeface="Arial"/>
                <a:ea typeface="Arial"/>
                <a:cs typeface="Arial"/>
              </a:rPr>
              <a:t>REINTEGRO DEL CAPITAL SOCIAL</a:t>
            </a:r>
            <a:endParaRPr/>
          </a:p>
        </p:txBody>
      </p:sp>
      <p:pic>
        <p:nvPicPr>
          <p:cNvPr id="434" name="Google Shape;434;p36" hidden="0"/>
          <p:cNvPicPr/>
          <p:nvPr isPhoto="0" userDrawn="0"/>
        </p:nvPicPr>
        <p:blipFill>
          <a:blip r:embed="rId2">
            <a:alphaModFix/>
          </a:blip>
          <a:stretch/>
        </p:blipFill>
        <p:spPr bwMode="auto">
          <a:xfrm>
            <a:off x="622300" y="1420812"/>
            <a:ext cx="7662862" cy="458311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40" name="Google Shape;440;p37" hidden="0"/>
          <p:cNvSpPr txBox="1">
            <a:spLocks noGrp="1"/>
          </p:cNvSpPr>
          <p:nvPr isPhoto="0" userDrawn="0">
            <p:ph type="title" hasCustomPrompt="0"/>
          </p:nvPr>
        </p:nvSpPr>
        <p:spPr bwMode="auto">
          <a:xfrm>
            <a:off x="500062" y="60325"/>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3000" b="0" i="0" u="none">
                <a:solidFill>
                  <a:srgbClr val="495A74"/>
                </a:solidFill>
                <a:latin typeface="Arial"/>
                <a:ea typeface="Arial"/>
                <a:cs typeface="Arial"/>
              </a:rPr>
              <a:t>RESCATE, REEMBOLSO Y AMORTIZACIÓN DE ACCIONES</a:t>
            </a:r>
            <a:endParaRPr/>
          </a:p>
        </p:txBody>
      </p:sp>
      <p:pic>
        <p:nvPicPr>
          <p:cNvPr id="441" name="Google Shape;441;p37" hidden="0"/>
          <p:cNvPicPr/>
          <p:nvPr isPhoto="0" userDrawn="0"/>
        </p:nvPicPr>
        <p:blipFill>
          <a:blip r:embed="rId2">
            <a:alphaModFix/>
          </a:blip>
          <a:stretch/>
        </p:blipFill>
        <p:spPr bwMode="auto">
          <a:xfrm>
            <a:off x="633412" y="1420812"/>
            <a:ext cx="7589837" cy="4583112"/>
          </a:xfrm>
          <a:prstGeom prst="rect">
            <a:avLst/>
          </a:prstGeom>
          <a:noFill/>
          <a:ln>
            <a:noFill/>
          </a:ln>
        </p:spPr>
      </p:pic>
      <p:grpSp>
        <p:nvGrpSpPr>
          <p:cNvPr id="5" name="3 Diagrama" hidden="0"/>
          <p:cNvGrpSpPr/>
          <p:nvPr isPhoto="0" userDrawn="0"/>
        </p:nvGrpSpPr>
        <p:grpSpPr bwMode="auto">
          <a:xfrm>
            <a:off x="500062" y="1357298"/>
            <a:ext cx="8258203" cy="5500702"/>
          </a:xfrm>
        </p:grpSpPr>
        <p:sp>
          <p:nvSpPr>
            <p:cNvPr id="0" name="" hidden="0"/>
            <p:cNvSpPr/>
            <p:nvPr isPhoto="0" userDrawn="0"/>
          </p:nvSpPr>
          <p:spPr bwMode="auto">
            <a:xfrm>
              <a:off x="0" y="233733"/>
              <a:ext cx="8258203" cy="767838"/>
            </a:xfrm>
            <a:prstGeom prst="roundRect">
              <a:avLst>
                <a:gd name="adj" fmla="val 16667"/>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l" defTabSz="800100">
                <a:lnSpc>
                  <a:spcPct val="150000"/>
                </a:lnSpc>
                <a:spcBef>
                  <a:spcPts val="0"/>
                </a:spcBef>
                <a:spcAft>
                  <a:spcPts val="0"/>
                </a:spcAft>
                <a:defRPr/>
              </a:pPr>
              <a:r>
                <a:rPr lang="es-ES" sz="1800">
                  <a:latin typeface="+mj-lt"/>
                </a:rPr>
                <a:t>La </a:t>
              </a:r>
              <a:r>
                <a:rPr lang="es-ES" sz="1800">
                  <a:latin typeface="+mj-lt"/>
                </a:rPr>
                <a:t>sociedad puede adquirir acciones que emitió, sólo en las siguientes </a:t>
              </a:r>
              <a:r>
                <a:rPr lang="es-ES" sz="1800">
                  <a:latin typeface="+mj-lt"/>
                </a:rPr>
                <a:t>condiciones (art. 220):</a:t>
              </a:r>
              <a:endParaRPr lang="es-ES" sz="1800" b="1" i="0" u="none">
                <a:latin typeface="+mj-lt"/>
                <a:cs typeface="Arial"/>
              </a:endParaRPr>
            </a:p>
          </p:txBody>
        </p:sp>
        <p:sp>
          <p:nvSpPr>
            <p:cNvPr id="0" name="" hidden="0"/>
            <p:cNvSpPr/>
            <p:nvPr isPhoto="0" userDrawn="0"/>
          </p:nvSpPr>
          <p:spPr bwMode="auto">
            <a:xfrm>
              <a:off x="0" y="1199258"/>
              <a:ext cx="8258203" cy="2252160"/>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62198" tIns="22860" rIns="128016" bIns="22860" numCol="1" spcCol="1270" anchor="t" anchorCtr="0">
              <a:noAutofit/>
            </a:bodyPr>
            <a:lstStyle/>
            <a:p>
              <a:pPr marL="171450" lvl="1" indent="-171450" algn="l" defTabSz="800100">
                <a:lnSpc>
                  <a:spcPct val="90000"/>
                </a:lnSpc>
                <a:spcBef>
                  <a:spcPts val="0"/>
                </a:spcBef>
                <a:spcAft>
                  <a:spcPts val="1200"/>
                </a:spcAft>
                <a:buChar char="••"/>
                <a:defRPr/>
              </a:pPr>
              <a:r>
                <a:rPr lang="es-ES" sz="1800">
                  <a:latin typeface="+mj-lt"/>
                </a:rPr>
                <a:t>1º) Para cancelarlas y previo acuerdo de reducción del capital;</a:t>
              </a:r>
              <a:endParaRPr lang="es-ES" sz="1800">
                <a:latin typeface="+mj-lt"/>
              </a:endParaRPr>
            </a:p>
            <a:p>
              <a:pPr marL="171450" lvl="1" indent="-171450" algn="l" defTabSz="800100">
                <a:lnSpc>
                  <a:spcPct val="90000"/>
                </a:lnSpc>
                <a:spcBef>
                  <a:spcPts val="0"/>
                </a:spcBef>
                <a:spcAft>
                  <a:spcPts val="1200"/>
                </a:spcAft>
                <a:buChar char="••"/>
                <a:defRPr/>
              </a:pPr>
              <a:r>
                <a:rPr lang="es-ES" sz="1800">
                  <a:latin typeface="+mj-lt"/>
                </a:rPr>
                <a:t>2º) Excepcionalmente, con ganancias realizadas y líquidas o reservas libres, cuando estuvieren completamente integradas y para evitar un daño grave, lo que será justificado en la próxima asamblea ordinaria;</a:t>
              </a:r>
              <a:endParaRPr lang="es-ES" sz="1800">
                <a:latin typeface="+mj-lt"/>
              </a:endParaRPr>
            </a:p>
            <a:p>
              <a:pPr marL="171450" lvl="1" indent="-171450" algn="l" defTabSz="800100">
                <a:lnSpc>
                  <a:spcPct val="90000"/>
                </a:lnSpc>
                <a:spcBef>
                  <a:spcPts val="0"/>
                </a:spcBef>
                <a:spcAft>
                  <a:spcPts val="1200"/>
                </a:spcAft>
                <a:buChar char="••"/>
                <a:defRPr/>
              </a:pPr>
              <a:r>
                <a:rPr lang="es-ES" sz="1800">
                  <a:latin typeface="+mj-lt"/>
                </a:rPr>
                <a:t>3º) Por integrar el haber de un establecimiento que adquiere o de una sociedad que incorpore (sociedad absorbente incorpora por fusión (art. 83 LSC) a otra sociedad dentro de cuyo patrimonio figuran acciones emitidas por la propia sociedad </a:t>
              </a:r>
              <a:r>
                <a:rPr lang="es-ES" sz="1800">
                  <a:latin typeface="+mj-lt"/>
                </a:rPr>
                <a:t>incorporante</a:t>
              </a:r>
              <a:r>
                <a:rPr lang="es-ES" sz="1800">
                  <a:latin typeface="+mj-lt"/>
                </a:rPr>
                <a:t>.</a:t>
              </a:r>
              <a:endParaRPr lang="es-ES" sz="1800">
                <a:latin typeface="+mj-lt"/>
              </a:endParaRPr>
            </a:p>
          </p:txBody>
        </p:sp>
        <p:sp>
          <p:nvSpPr>
            <p:cNvPr id="0" name="" hidden="0"/>
            <p:cNvSpPr/>
            <p:nvPr isPhoto="0" userDrawn="0"/>
          </p:nvSpPr>
          <p:spPr bwMode="auto">
            <a:xfrm>
              <a:off x="0" y="3746617"/>
              <a:ext cx="8258203" cy="1235520"/>
            </a:xfrm>
            <a:prstGeom prst="roundRect">
              <a:avLst>
                <a:gd name="adj" fmla="val 16667"/>
              </a:avLst>
            </a:prstGeom>
            <a:solidFill>
              <a:schemeClr val="accent5">
                <a:hueOff val="-3096518"/>
                <a:satOff val="31044"/>
                <a:lumOff val="-21569"/>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l" defTabSz="800100">
                <a:lnSpc>
                  <a:spcPct val="90000"/>
                </a:lnSpc>
                <a:spcBef>
                  <a:spcPts val="0"/>
                </a:spcBef>
                <a:spcAft>
                  <a:spcPts val="0"/>
                </a:spcAft>
                <a:defRPr/>
              </a:pPr>
              <a:r>
                <a:rPr lang="es-ES" sz="1800" b="1"/>
                <a:t>RESCATE: </a:t>
              </a:r>
              <a:r>
                <a:rPr lang="es-ES" sz="1800"/>
                <a:t>acto societario que consiste en el pago del valor de las acciones para retirarlas de circulación, respetando la igualdad del derecho del accionista. </a:t>
              </a:r>
              <a:r>
                <a:rPr lang="es-AR" sz="1800" b="0" i="0"/>
                <a:t>Si se mantiene el capital deberá atribuirse a las acciones restantes un nuevo valor.</a:t>
              </a:r>
              <a:endParaRPr lang="es-ES" sz="1800">
                <a:latin typeface="+mj-lt"/>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48" name="Google Shape;448;p38" hidden="0"/>
          <p:cNvSpPr txBox="1">
            <a:spLocks noGrp="1"/>
          </p:cNvSpPr>
          <p:nvPr isPhoto="0" userDrawn="0">
            <p:ph type="title" hasCustomPrompt="0"/>
          </p:nvPr>
        </p:nvSpPr>
        <p:spPr bwMode="auto">
          <a:xfrm>
            <a:off x="500062" y="60325"/>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3000" b="0" i="0" u="none">
                <a:solidFill>
                  <a:srgbClr val="495A74"/>
                </a:solidFill>
                <a:latin typeface="Arial"/>
                <a:ea typeface="Arial"/>
                <a:cs typeface="Arial"/>
              </a:rPr>
              <a:t>RESCATE, REEMBOLSO Y AMORTIZACIÓN DE ACCIONES</a:t>
            </a:r>
            <a:endParaRPr/>
          </a:p>
        </p:txBody>
      </p:sp>
      <p:pic>
        <p:nvPicPr>
          <p:cNvPr id="449" name="Google Shape;449;p38" hidden="0"/>
          <p:cNvPicPr/>
          <p:nvPr isPhoto="0" userDrawn="0"/>
        </p:nvPicPr>
        <p:blipFill>
          <a:blip r:embed="rId2">
            <a:alphaModFix/>
          </a:blip>
          <a:stretch/>
        </p:blipFill>
        <p:spPr bwMode="auto">
          <a:xfrm>
            <a:off x="633412" y="1420812"/>
            <a:ext cx="7589837" cy="4583112"/>
          </a:xfrm>
          <a:prstGeom prst="rect">
            <a:avLst/>
          </a:prstGeom>
          <a:noFill/>
          <a:ln>
            <a:noFill/>
          </a:ln>
        </p:spPr>
      </p:pic>
      <p:pic>
        <p:nvPicPr>
          <p:cNvPr id="450" name="Google Shape;450;p38" hidden="0"/>
          <p:cNvPicPr/>
          <p:nvPr isPhoto="0" userDrawn="0"/>
        </p:nvPicPr>
        <p:blipFill>
          <a:blip r:embed="rId3">
            <a:alphaModFix/>
          </a:blip>
          <a:stretch/>
        </p:blipFill>
        <p:spPr bwMode="auto">
          <a:xfrm>
            <a:off x="743205" y="2514600"/>
            <a:ext cx="7200900" cy="4070536"/>
          </a:xfrm>
          <a:prstGeom prst="rect">
            <a:avLst/>
          </a:prstGeom>
          <a:noFill/>
          <a:ln>
            <a:noFill/>
          </a:ln>
        </p:spPr>
      </p:pic>
      <p:grpSp>
        <p:nvGrpSpPr>
          <p:cNvPr id="5" name="Grupo 4" hidden="0"/>
          <p:cNvGrpSpPr/>
          <p:nvPr isPhoto="0" userDrawn="0"/>
        </p:nvGrpSpPr>
        <p:grpSpPr bwMode="auto">
          <a:xfrm>
            <a:off x="785786" y="2035174"/>
            <a:ext cx="7200900" cy="611040"/>
            <a:chOff x="0" y="2738"/>
            <a:chExt cx="7572428" cy="917280"/>
          </a:xfrm>
        </p:grpSpPr>
        <p:sp>
          <p:nvSpPr>
            <p:cNvPr id="6" name="Rectángulo redondeado 5" hidden="0"/>
            <p:cNvSpPr/>
            <p:nvPr isPhoto="0" userDrawn="0"/>
          </p:nvSpPr>
          <p:spPr bwMode="auto">
            <a:xfrm>
              <a:off x="0" y="2738"/>
              <a:ext cx="7572428" cy="917280"/>
            </a:xfrm>
            <a:prstGeom prst="roundRect">
              <a:avLst>
                <a:gd name="adj" fmla="val 16667"/>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 name="Rectángulo 6" hidden="0"/>
            <p:cNvSpPr/>
            <p:nvPr isPhoto="0" userDrawn="0"/>
          </p:nvSpPr>
          <p:spPr bwMode="auto">
            <a:xfrm>
              <a:off x="44778" y="47516"/>
              <a:ext cx="7482872" cy="827724"/>
            </a:xfrm>
            <a:prstGeom prst="rect">
              <a:avLst/>
            </a:prstGeom>
          </p:spPr>
          <p:style>
            <a:lnRef idx="0">
              <a:srgbClr val="000000"/>
            </a:lnRef>
            <a:fillRef idx="0">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l" defTabSz="800100">
                <a:lnSpc>
                  <a:spcPct val="150000"/>
                </a:lnSpc>
                <a:spcBef>
                  <a:spcPts val="0"/>
                </a:spcBef>
                <a:spcAft>
                  <a:spcPts val="0"/>
                </a:spcAft>
                <a:defRPr/>
              </a:pPr>
              <a:r>
                <a:rPr lang="es-ES" sz="1800">
                  <a:latin typeface="+mj-lt"/>
                </a:rPr>
                <a:t>En supuesto 1 aplica art</a:t>
              </a:r>
              <a:r>
                <a:rPr lang="es-ES" sz="1800">
                  <a:latin typeface="+mj-lt"/>
                </a:rPr>
                <a:t>. </a:t>
              </a:r>
              <a:r>
                <a:rPr lang="es-ES" sz="1800">
                  <a:latin typeface="+mj-lt"/>
                </a:rPr>
                <a:t>203</a:t>
              </a:r>
              <a:endParaRPr lang="es-ES" sz="1800" i="0" u="none">
                <a:latin typeface="+mj-lt"/>
                <a:cs typeface="Arial"/>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13" name="Google Shape;213;p4" hidden="0"/>
          <p:cNvSpPr txBox="1">
            <a:spLocks noGrp="1"/>
          </p:cNvSpPr>
          <p:nvPr isPhoto="0" userDrawn="0">
            <p:ph type="title" hasCustomPrompt="0"/>
          </p:nvPr>
        </p:nvSpPr>
        <p:spPr bwMode="auto">
          <a:xfrm>
            <a:off x="469900" y="0"/>
            <a:ext cx="7467600" cy="1143000"/>
          </a:xfrm>
          <a:prstGeom prst="rect">
            <a:avLst/>
          </a:prstGeom>
          <a:noFill/>
          <a:ln>
            <a:noFill/>
          </a:ln>
        </p:spPr>
        <p:txBody>
          <a:bodyPr spcFirstLastPara="1" wrap="square" lIns="91425" tIns="45700" rIns="91425" bIns="45700" anchor="b" anchorCtr="0">
            <a:normAutofit/>
          </a:bodyPr>
          <a:lstStyle/>
          <a:p>
            <a:pPr marL="0" lvl="0" indent="0" algn="l">
              <a:lnSpc>
                <a:spcPct val="100000"/>
              </a:lnSpc>
              <a:spcBef>
                <a:spcPts val="0"/>
              </a:spcBef>
              <a:spcAft>
                <a:spcPts val="0"/>
              </a:spcAft>
              <a:buClr>
                <a:srgbClr val="495A74"/>
              </a:buClr>
              <a:buSzPts val="3500"/>
              <a:buFont typeface="Arial"/>
              <a:buNone/>
              <a:defRPr/>
            </a:pPr>
            <a:r>
              <a:rPr lang="en-US" sz="3500" b="0" i="0" u="none">
                <a:solidFill>
                  <a:srgbClr val="495A74"/>
                </a:solidFill>
                <a:latin typeface="Arial"/>
                <a:ea typeface="Arial"/>
                <a:cs typeface="Arial"/>
              </a:rPr>
              <a:t>ART. 10 LGS - PUBLICIDAD</a:t>
            </a:r>
            <a:endParaRPr/>
          </a:p>
        </p:txBody>
      </p:sp>
      <p:grpSp>
        <p:nvGrpSpPr>
          <p:cNvPr id="10" name="3 Diagrama" hidden="0"/>
          <p:cNvGrpSpPr/>
          <p:nvPr isPhoto="0" userDrawn="0"/>
        </p:nvGrpSpPr>
        <p:grpSpPr bwMode="auto">
          <a:xfrm>
            <a:off x="714348" y="1571612"/>
            <a:ext cx="7643866" cy="4786346"/>
          </a:xfrm>
        </p:grpSpPr>
        <p:sp>
          <p:nvSpPr>
            <p:cNvPr id="0" name="" hidden="0"/>
            <p:cNvSpPr/>
            <p:nvPr isPhoto="0" userDrawn="0"/>
          </p:nvSpPr>
          <p:spPr bwMode="auto">
            <a:xfrm>
              <a:off x="0" y="1664"/>
              <a:ext cx="7643866" cy="1804179"/>
            </a:xfrm>
            <a:prstGeom prst="roundRect">
              <a:avLst>
                <a:gd name="adj" fmla="val 16667"/>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ts val="0"/>
                </a:spcBef>
                <a:spcAft>
                  <a:spcPts val="0"/>
                </a:spcAft>
                <a:defRPr/>
              </a:pPr>
              <a:r>
                <a:rPr lang="es-ES" sz="2200" b="1">
                  <a:latin typeface="+mj-lt"/>
                </a:rPr>
                <a:t>Publicar por un día</a:t>
              </a:r>
              <a:r>
                <a:rPr lang="es-ES" sz="2200">
                  <a:latin typeface="+mj-lt"/>
                </a:rPr>
                <a:t>, en el diario de publicaciones legales correspondiente, los elementos principales de la modificación del contrato (SRL y SxA) </a:t>
              </a:r>
              <a:endParaRPr/>
            </a:p>
            <a:p>
              <a:pPr lvl="0" algn="ctr" defTabSz="977900">
                <a:lnSpc>
                  <a:spcPct val="90000"/>
                </a:lnSpc>
                <a:spcBef>
                  <a:spcPts val="0"/>
                </a:spcBef>
                <a:spcAft>
                  <a:spcPts val="0"/>
                </a:spcAft>
                <a:defRPr/>
              </a:pPr>
              <a:r>
                <a:rPr lang="es-ES" sz="2200" b="1" u="sng">
                  <a:latin typeface="+mj-lt"/>
                </a:rPr>
                <a:t>CONTENIDO</a:t>
              </a:r>
              <a:r>
                <a:rPr lang="es-ES" sz="2200" b="1">
                  <a:latin typeface="+mj-lt"/>
                </a:rPr>
                <a:t>:</a:t>
              </a:r>
              <a:endParaRPr lang="es-ES" sz="2200" b="1">
                <a:solidFill>
                  <a:schemeClr val="tx2">
                    <a:lumMod val="60000"/>
                    <a:lumOff val="40000"/>
                  </a:schemeClr>
                </a:solidFill>
                <a:latin typeface="+mj-lt"/>
              </a:endParaRPr>
            </a:p>
          </p:txBody>
        </p:sp>
        <p:sp>
          <p:nvSpPr>
            <p:cNvPr id="0" name="" hidden="0"/>
            <p:cNvSpPr/>
            <p:nvPr isPhoto="0" userDrawn="0"/>
          </p:nvSpPr>
          <p:spPr bwMode="auto">
            <a:xfrm>
              <a:off x="0" y="1840277"/>
              <a:ext cx="7643866" cy="1476439"/>
            </a:xfrm>
            <a:prstGeom prst="roundRect">
              <a:avLst>
                <a:gd name="adj" fmla="val 16667"/>
              </a:avLst>
            </a:prstGeom>
            <a:solidFill>
              <a:schemeClr val="accent2">
                <a:hueOff val="-8662909"/>
                <a:satOff val="7828"/>
                <a:lumOff val="884"/>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ts val="0"/>
                </a:spcBef>
                <a:spcAft>
                  <a:spcPts val="0"/>
                </a:spcAft>
                <a:defRPr/>
              </a:pPr>
              <a:r>
                <a:rPr lang="es-ES" sz="2200">
                  <a:solidFill>
                    <a:schemeClr val="tx1"/>
                  </a:solidFill>
                  <a:latin typeface="+mj-lt"/>
                  <a:cs typeface="+mn-cs"/>
                </a:rPr>
                <a:t>Fecha de la resolución de la sociedad que aprobó la modificación del contrato, </a:t>
              </a:r>
              <a:endParaRPr lang="es-ES" sz="2200" b="1">
                <a:solidFill>
                  <a:schemeClr val="tx1"/>
                </a:solidFill>
                <a:latin typeface="+mj-lt"/>
              </a:endParaRPr>
            </a:p>
          </p:txBody>
        </p:sp>
        <p:sp>
          <p:nvSpPr>
            <p:cNvPr id="0" name="" hidden="0"/>
            <p:cNvSpPr/>
            <p:nvPr isPhoto="0" userDrawn="0"/>
          </p:nvSpPr>
          <p:spPr bwMode="auto">
            <a:xfrm>
              <a:off x="0" y="3309906"/>
              <a:ext cx="7643866" cy="1476439"/>
            </a:xfrm>
            <a:prstGeom prst="roundRect">
              <a:avLst>
                <a:gd name="adj" fmla="val 16667"/>
              </a:avLst>
            </a:prstGeom>
            <a:solidFill>
              <a:schemeClr val="accent2">
                <a:hueOff val="-17325818"/>
                <a:satOff val="15657"/>
                <a:lumOff val="1768"/>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ts val="0"/>
                </a:spcBef>
                <a:spcAft>
                  <a:spcPts val="0"/>
                </a:spcAft>
                <a:defRPr/>
              </a:pPr>
              <a:r>
                <a:rPr lang="es-ES" sz="2200">
                  <a:solidFill>
                    <a:schemeClr val="tx1"/>
                  </a:solidFill>
                  <a:latin typeface="+mj-lt"/>
                  <a:cs typeface="+mn-cs"/>
                </a:rPr>
                <a:t>Si afecta los puntos enumerados en los puntos 3 al 10 del inc. a) art. 10 LGS la publicación deberá determinarlo en la forma allí establecida.</a:t>
              </a:r>
              <a:endParaRPr lang="es-ES" sz="2200">
                <a:solidFill>
                  <a:schemeClr val="tx1"/>
                </a:solidFill>
                <a:latin typeface="+mj-lt"/>
                <a:cs typeface="+mn-cs"/>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56" name="Google Shape;456;p39" hidden="0"/>
          <p:cNvSpPr txBox="1">
            <a:spLocks noGrp="1"/>
          </p:cNvSpPr>
          <p:nvPr isPhoto="0" userDrawn="0">
            <p:ph type="title" hasCustomPrompt="0"/>
          </p:nvPr>
        </p:nvSpPr>
        <p:spPr bwMode="auto">
          <a:xfrm>
            <a:off x="342869" y="92068"/>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3000" b="0" i="0" u="none">
                <a:solidFill>
                  <a:srgbClr val="495A74"/>
                </a:solidFill>
                <a:latin typeface="Arial"/>
                <a:ea typeface="Arial"/>
                <a:cs typeface="Arial"/>
              </a:rPr>
              <a:t>RESCATE, REEMBOLSO Y AMORTIZACIÓN DE ACCIONES</a:t>
            </a:r>
            <a:endParaRPr/>
          </a:p>
        </p:txBody>
      </p:sp>
      <p:pic>
        <p:nvPicPr>
          <p:cNvPr id="457" name="Google Shape;457;p39" hidden="0"/>
          <p:cNvPicPr/>
          <p:nvPr isPhoto="0" userDrawn="0"/>
        </p:nvPicPr>
        <p:blipFill>
          <a:blip r:embed="rId2">
            <a:alphaModFix/>
          </a:blip>
          <a:stretch/>
        </p:blipFill>
        <p:spPr bwMode="auto">
          <a:xfrm>
            <a:off x="633412" y="1420812"/>
            <a:ext cx="7589837" cy="4583112"/>
          </a:xfrm>
          <a:prstGeom prst="rect">
            <a:avLst/>
          </a:prstGeom>
          <a:noFill/>
          <a:ln>
            <a:noFill/>
          </a:ln>
        </p:spPr>
      </p:pic>
      <p:grpSp>
        <p:nvGrpSpPr>
          <p:cNvPr id="5" name="3 Diagrama" hidden="0"/>
          <p:cNvGrpSpPr/>
          <p:nvPr isPhoto="0" userDrawn="0"/>
        </p:nvGrpSpPr>
        <p:grpSpPr bwMode="auto">
          <a:xfrm>
            <a:off x="420981" y="1420812"/>
            <a:ext cx="8021281" cy="5437187"/>
          </a:xfrm>
        </p:grpSpPr>
        <p:sp>
          <p:nvSpPr>
            <p:cNvPr id="0" name="" hidden="0"/>
            <p:cNvSpPr/>
            <p:nvPr isPhoto="0" userDrawn="0"/>
          </p:nvSpPr>
          <p:spPr bwMode="auto">
            <a:xfrm>
              <a:off x="0" y="0"/>
              <a:ext cx="8021281" cy="1186533"/>
            </a:xfrm>
            <a:prstGeom prst="roundRect">
              <a:avLst>
                <a:gd name="adj" fmla="val 16667"/>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l" defTabSz="800100">
                <a:lnSpc>
                  <a:spcPct val="150000"/>
                </a:lnSpc>
                <a:spcBef>
                  <a:spcPts val="0"/>
                </a:spcBef>
                <a:spcAft>
                  <a:spcPts val="0"/>
                </a:spcAft>
                <a:defRPr/>
              </a:pPr>
              <a:r>
                <a:rPr lang="es-ES" sz="1800">
                  <a:latin typeface="+mj-lt"/>
                </a:rPr>
                <a:t>El </a:t>
              </a:r>
              <a:r>
                <a:rPr lang="es-ES" sz="1800">
                  <a:latin typeface="+mj-lt"/>
                </a:rPr>
                <a:t>estatuto puede autorizar la amortización total o parcial de acciones integradas, con ganancias realizadas y líquidas, con los siguientes </a:t>
              </a:r>
              <a:r>
                <a:rPr lang="es-ES" sz="1800">
                  <a:latin typeface="+mj-lt"/>
                </a:rPr>
                <a:t>recaudos (art. 223):</a:t>
              </a:r>
              <a:endParaRPr lang="es-ES" sz="1800" b="1" i="0" u="none">
                <a:latin typeface="+mj-lt"/>
                <a:cs typeface="Arial"/>
              </a:endParaRPr>
            </a:p>
          </p:txBody>
        </p:sp>
        <p:sp>
          <p:nvSpPr>
            <p:cNvPr id="0" name="" hidden="0"/>
            <p:cNvSpPr/>
            <p:nvPr isPhoto="0" userDrawn="0"/>
          </p:nvSpPr>
          <p:spPr bwMode="auto">
            <a:xfrm>
              <a:off x="0" y="1207187"/>
              <a:ext cx="8021281" cy="2384640"/>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54676" tIns="22860" rIns="128016" bIns="22860" numCol="1" spcCol="1270" anchor="t" anchorCtr="0">
              <a:noAutofit/>
            </a:bodyPr>
            <a:lstStyle/>
            <a:p>
              <a:pPr marL="171450" lvl="1" indent="-171450" algn="l" defTabSz="800100">
                <a:lnSpc>
                  <a:spcPct val="90000"/>
                </a:lnSpc>
                <a:spcBef>
                  <a:spcPts val="0"/>
                </a:spcBef>
                <a:spcAft>
                  <a:spcPts val="600"/>
                </a:spcAft>
                <a:buChar char="••"/>
                <a:defRPr/>
              </a:pPr>
              <a:r>
                <a:rPr lang="es-ES" sz="1800">
                  <a:latin typeface="+mj-lt"/>
                </a:rPr>
                <a:t>1º) Resolución previa de la asamblea que fije el justo precio y asegure la igualdad de los accionistas;</a:t>
              </a:r>
              <a:endParaRPr lang="es-ES" sz="1800">
                <a:latin typeface="+mj-lt"/>
              </a:endParaRPr>
            </a:p>
            <a:p>
              <a:pPr marL="171450" lvl="1" indent="-171450" algn="l" defTabSz="800100">
                <a:lnSpc>
                  <a:spcPct val="90000"/>
                </a:lnSpc>
                <a:spcBef>
                  <a:spcPts val="0"/>
                </a:spcBef>
                <a:spcAft>
                  <a:spcPts val="600"/>
                </a:spcAft>
                <a:buChar char="••"/>
                <a:defRPr/>
              </a:pPr>
              <a:r>
                <a:rPr lang="es-ES" sz="1800">
                  <a:latin typeface="+mj-lt"/>
                </a:rPr>
                <a:t>2º) Cuando se realice por sorteo, se practicará ante la autoridad de contralor o escribano de registro, se publicará su resultado y se inscribirá en los registros;</a:t>
              </a:r>
              <a:endParaRPr lang="es-ES" sz="1800">
                <a:latin typeface="+mj-lt"/>
              </a:endParaRPr>
            </a:p>
            <a:p>
              <a:pPr marL="171450" lvl="1" indent="-171450" algn="l" defTabSz="800100">
                <a:lnSpc>
                  <a:spcPct val="90000"/>
                </a:lnSpc>
                <a:spcBef>
                  <a:spcPts val="0"/>
                </a:spcBef>
                <a:spcAft>
                  <a:spcPts val="600"/>
                </a:spcAft>
                <a:buChar char="••"/>
                <a:defRPr/>
              </a:pPr>
              <a:r>
                <a:rPr lang="es-ES" sz="1800">
                  <a:latin typeface="+mj-lt"/>
                </a:rPr>
                <a:t>3º) Si las acciones son amortizadas en parte, se asentará en los títulos o en las cuentas de acciones escriturales. Si la amortización es total se anularán, reemplazándose por bonos de goce o inscripciones en cuenta con el mismo efecto.</a:t>
              </a:r>
              <a:endParaRPr lang="es-ES" sz="1800">
                <a:latin typeface="+mj-lt"/>
              </a:endParaRPr>
            </a:p>
          </p:txBody>
        </p:sp>
        <p:sp>
          <p:nvSpPr>
            <p:cNvPr id="0" name="" hidden="0"/>
            <p:cNvSpPr/>
            <p:nvPr isPhoto="0" userDrawn="0"/>
          </p:nvSpPr>
          <p:spPr bwMode="auto">
            <a:xfrm>
              <a:off x="0" y="3590292"/>
              <a:ext cx="8021281" cy="1497600"/>
            </a:xfrm>
            <a:prstGeom prst="roundRect">
              <a:avLst>
                <a:gd name="adj" fmla="val 16667"/>
              </a:avLst>
            </a:prstGeom>
            <a:solidFill>
              <a:schemeClr val="accent5">
                <a:hueOff val="-3096518"/>
                <a:satOff val="31044"/>
                <a:lumOff val="-21569"/>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l" defTabSz="800100">
                <a:lnSpc>
                  <a:spcPct val="90000"/>
                </a:lnSpc>
                <a:spcBef>
                  <a:spcPts val="0"/>
                </a:spcBef>
                <a:spcAft>
                  <a:spcPts val="600"/>
                </a:spcAft>
                <a:defRPr/>
              </a:pPr>
              <a:r>
                <a:rPr lang="es-ES" sz="1800" b="1"/>
                <a:t>AMORTIZACIÓN: </a:t>
              </a:r>
              <a:r>
                <a:rPr lang="es-ES" sz="1800"/>
                <a:t>acto societario por el cual se distribuyen entre los socios sumas derivadas de ganancias o reservas libres que se efectivizan en concepto de reembolso total o parcial por los aportes realizados. Dicho acto no implica necesariamente la reducción de capital social. Las acciones amortizadas quedan en poder de la sociedad.</a:t>
              </a:r>
              <a:endParaRPr lang="es-ES" sz="1800">
                <a:latin typeface="+mj-lt"/>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64" name="Google Shape;464;p40" hidden="0"/>
          <p:cNvSpPr txBox="1">
            <a:spLocks noGrp="1"/>
          </p:cNvSpPr>
          <p:nvPr isPhoto="0" userDrawn="0">
            <p:ph type="title" hasCustomPrompt="0"/>
          </p:nvPr>
        </p:nvSpPr>
        <p:spPr bwMode="auto">
          <a:xfrm>
            <a:off x="412750" y="161925"/>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3000" b="0" i="0" u="none">
                <a:solidFill>
                  <a:srgbClr val="495A74"/>
                </a:solidFill>
                <a:latin typeface="Arial"/>
                <a:ea typeface="Arial"/>
                <a:cs typeface="Arial"/>
              </a:rPr>
              <a:t>DERECHO DE RECESO EN LAS SA </a:t>
            </a:r>
            <a:r>
              <a:rPr lang="en-US" sz="3000" b="0" i="0" u="none">
                <a:solidFill>
                  <a:srgbClr val="495A74"/>
                </a:solidFill>
                <a:latin typeface="Arial"/>
                <a:ea typeface="Arial"/>
                <a:cs typeface="Arial"/>
              </a:rPr>
              <a:t>            – </a:t>
            </a:r>
            <a:r>
              <a:rPr lang="en-US" sz="3000" b="0" i="0" u="none">
                <a:solidFill>
                  <a:srgbClr val="495A74"/>
                </a:solidFill>
                <a:latin typeface="Arial"/>
                <a:ea typeface="Arial"/>
                <a:cs typeface="Arial"/>
              </a:rPr>
              <a:t>ART. 245</a:t>
            </a:r>
            <a:endParaRPr/>
          </a:p>
        </p:txBody>
      </p:sp>
      <p:pic>
        <p:nvPicPr>
          <p:cNvPr id="465" name="Google Shape;465;p40" hidden="0"/>
          <p:cNvPicPr/>
          <p:nvPr isPhoto="0" userDrawn="0"/>
        </p:nvPicPr>
        <p:blipFill>
          <a:blip r:embed="rId2">
            <a:alphaModFix/>
          </a:blip>
          <a:stretch/>
        </p:blipFill>
        <p:spPr bwMode="auto">
          <a:xfrm>
            <a:off x="633412" y="1420812"/>
            <a:ext cx="7589837" cy="4583112"/>
          </a:xfrm>
          <a:prstGeom prst="rect">
            <a:avLst/>
          </a:prstGeom>
          <a:noFill/>
          <a:ln>
            <a:noFill/>
          </a:ln>
        </p:spPr>
      </p:pic>
      <p:pic>
        <p:nvPicPr>
          <p:cNvPr id="466" name="Google Shape;466;p40" hidden="0"/>
          <p:cNvPicPr/>
          <p:nvPr isPhoto="0" userDrawn="0"/>
        </p:nvPicPr>
        <p:blipFill>
          <a:blip r:embed="rId3">
            <a:alphaModFix/>
          </a:blip>
          <a:stretch/>
        </p:blipFill>
        <p:spPr bwMode="auto">
          <a:xfrm>
            <a:off x="633412" y="1206500"/>
            <a:ext cx="7602538" cy="508476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72" name="Google Shape;472;p41" hidden="0"/>
          <p:cNvSpPr txBox="1">
            <a:spLocks noGrp="1"/>
          </p:cNvSpPr>
          <p:nvPr isPhoto="0" userDrawn="0">
            <p:ph type="title" hasCustomPrompt="0"/>
          </p:nvPr>
        </p:nvSpPr>
        <p:spPr bwMode="auto">
          <a:xfrm>
            <a:off x="500062" y="-142875"/>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3000" b="0" i="0" u="none">
                <a:solidFill>
                  <a:srgbClr val="495A74"/>
                </a:solidFill>
                <a:latin typeface="Arial"/>
                <a:ea typeface="Arial"/>
                <a:cs typeface="Arial"/>
              </a:rPr>
              <a:t>DERECHO DE RECESO EN LAS SA – ART. 245</a:t>
            </a:r>
            <a:endParaRPr/>
          </a:p>
        </p:txBody>
      </p:sp>
      <p:pic>
        <p:nvPicPr>
          <p:cNvPr id="473" name="Google Shape;473;p41" hidden="0"/>
          <p:cNvPicPr/>
          <p:nvPr isPhoto="0" userDrawn="0"/>
        </p:nvPicPr>
        <p:blipFill>
          <a:blip r:embed="rId2">
            <a:alphaModFix/>
          </a:blip>
          <a:stretch/>
        </p:blipFill>
        <p:spPr bwMode="auto">
          <a:xfrm>
            <a:off x="633412" y="1420812"/>
            <a:ext cx="7589837" cy="4583112"/>
          </a:xfrm>
          <a:prstGeom prst="rect">
            <a:avLst/>
          </a:prstGeom>
          <a:noFill/>
          <a:ln>
            <a:noFill/>
          </a:ln>
        </p:spPr>
      </p:pic>
      <p:grpSp>
        <p:nvGrpSpPr>
          <p:cNvPr id="5" name="3 Diagrama" hidden="0"/>
          <p:cNvGrpSpPr/>
          <p:nvPr isPhoto="0" userDrawn="0"/>
        </p:nvGrpSpPr>
        <p:grpSpPr bwMode="auto">
          <a:xfrm>
            <a:off x="357158" y="1428735"/>
            <a:ext cx="8143932" cy="5072074"/>
          </a:xfrm>
        </p:grpSpPr>
        <p:sp>
          <p:nvSpPr>
            <p:cNvPr id="0" name="" hidden="0"/>
            <p:cNvSpPr/>
            <p:nvPr isPhoto="0" userDrawn="0"/>
          </p:nvSpPr>
          <p:spPr bwMode="auto">
            <a:xfrm>
              <a:off x="0" y="30437"/>
              <a:ext cx="8143932" cy="1123200"/>
            </a:xfrm>
            <a:prstGeom prst="roundRect">
              <a:avLst>
                <a:gd name="adj" fmla="val 16667"/>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l" defTabSz="800100">
                <a:lnSpc>
                  <a:spcPct val="150000"/>
                </a:lnSpc>
                <a:spcBef>
                  <a:spcPts val="0"/>
                </a:spcBef>
                <a:spcAft>
                  <a:spcPts val="0"/>
                </a:spcAft>
                <a:defRPr/>
              </a:pPr>
              <a:r>
                <a:rPr lang="es-ES" sz="1800">
                  <a:solidFill>
                    <a:schemeClr val="tx1"/>
                  </a:solidFill>
                  <a:latin typeface="+mj-lt"/>
                </a:rPr>
                <a:t>Accionistas presentes que votaron en contra: dentro del quinto día de clausurada la asamblea, </a:t>
              </a:r>
              <a:endParaRPr lang="es-ES" sz="1800" b="1" i="0" u="none">
                <a:solidFill>
                  <a:schemeClr val="tx1"/>
                </a:solidFill>
                <a:latin typeface="+mj-lt"/>
                <a:cs typeface="Arial"/>
              </a:endParaRPr>
            </a:p>
          </p:txBody>
        </p:sp>
        <p:sp>
          <p:nvSpPr>
            <p:cNvPr id="0" name="" hidden="0"/>
            <p:cNvSpPr/>
            <p:nvPr isPhoto="0" userDrawn="0"/>
          </p:nvSpPr>
          <p:spPr bwMode="auto">
            <a:xfrm>
              <a:off x="0" y="1326437"/>
              <a:ext cx="8143932" cy="1123200"/>
            </a:xfrm>
            <a:prstGeom prst="roundRect">
              <a:avLst>
                <a:gd name="adj" fmla="val 16667"/>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l" defTabSz="800100">
                <a:lnSpc>
                  <a:spcPct val="90000"/>
                </a:lnSpc>
                <a:spcBef>
                  <a:spcPts val="0"/>
                </a:spcBef>
                <a:spcAft>
                  <a:spcPts val="0"/>
                </a:spcAft>
                <a:defRPr/>
              </a:pPr>
              <a:r>
                <a:rPr lang="es-ES" sz="1800">
                  <a:solidFill>
                    <a:schemeClr val="tx1"/>
                  </a:solidFill>
                  <a:latin typeface="+mj-lt"/>
                </a:rPr>
                <a:t>Accionista que votó favorablemente pero que acredita que su decisión es anulable por vicio de la voluntad: dentro del quinto día de clausurada la asamblea, </a:t>
              </a:r>
              <a:endParaRPr/>
            </a:p>
          </p:txBody>
        </p:sp>
        <p:sp>
          <p:nvSpPr>
            <p:cNvPr id="0" name="" hidden="0"/>
            <p:cNvSpPr/>
            <p:nvPr isPhoto="0" userDrawn="0"/>
          </p:nvSpPr>
          <p:spPr bwMode="auto">
            <a:xfrm>
              <a:off x="0" y="2622437"/>
              <a:ext cx="8143932" cy="1123200"/>
            </a:xfrm>
            <a:prstGeom prst="roundRect">
              <a:avLst>
                <a:gd name="adj" fmla="val 16667"/>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l" defTabSz="800100">
                <a:lnSpc>
                  <a:spcPct val="90000"/>
                </a:lnSpc>
                <a:spcBef>
                  <a:spcPts val="0"/>
                </a:spcBef>
                <a:spcAft>
                  <a:spcPts val="0"/>
                </a:spcAft>
                <a:defRPr/>
              </a:pPr>
              <a:r>
                <a:rPr lang="es-ES" sz="1800">
                  <a:solidFill>
                    <a:schemeClr val="tx1"/>
                  </a:solidFill>
                  <a:latin typeface="+mj-lt"/>
                </a:rPr>
                <a:t>Accionistas ausentes: dentro de los 15 días de su clausura. </a:t>
              </a:r>
              <a:endParaRPr/>
            </a:p>
          </p:txBody>
        </p:sp>
        <p:sp>
          <p:nvSpPr>
            <p:cNvPr id="0" name="" hidden="0"/>
            <p:cNvSpPr/>
            <p:nvPr isPhoto="0" userDrawn="0"/>
          </p:nvSpPr>
          <p:spPr bwMode="auto">
            <a:xfrm>
              <a:off x="0" y="3918437"/>
              <a:ext cx="8143932" cy="1123200"/>
            </a:xfrm>
            <a:prstGeom prst="roundRect">
              <a:avLst>
                <a:gd name="adj" fmla="val 16667"/>
              </a:avLst>
            </a:prstGeom>
            <a:solidFill>
              <a:srgbClr val="00B050"/>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l" defTabSz="800100">
                <a:lnSpc>
                  <a:spcPct val="90000"/>
                </a:lnSpc>
                <a:spcBef>
                  <a:spcPts val="0"/>
                </a:spcBef>
                <a:spcAft>
                  <a:spcPts val="0"/>
                </a:spcAft>
                <a:defRPr/>
              </a:pPr>
              <a:r>
                <a:rPr lang="es-ES" sz="1800">
                  <a:solidFill>
                    <a:schemeClr val="tx1"/>
                  </a:solidFill>
                  <a:latin typeface="+mj-lt"/>
                </a:rPr>
                <a:t>Se excluye a los accionistas presentes que se abstuvieron de votar.</a:t>
              </a:r>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80" name="Google Shape;480;p42" hidden="0"/>
          <p:cNvSpPr txBox="1">
            <a:spLocks noGrp="1"/>
          </p:cNvSpPr>
          <p:nvPr isPhoto="0" userDrawn="0">
            <p:ph type="title" hasCustomPrompt="0"/>
          </p:nvPr>
        </p:nvSpPr>
        <p:spPr bwMode="auto">
          <a:xfrm>
            <a:off x="500062" y="-142875"/>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3000" b="0" i="0" u="none">
                <a:solidFill>
                  <a:srgbClr val="495A74"/>
                </a:solidFill>
                <a:latin typeface="Arial"/>
                <a:ea typeface="Arial"/>
                <a:cs typeface="Arial"/>
              </a:rPr>
              <a:t>DERECHO DE RECESO EN LAS SA </a:t>
            </a:r>
            <a:r>
              <a:rPr lang="en-US" sz="3000" b="0" i="0" u="none">
                <a:solidFill>
                  <a:srgbClr val="495A74"/>
                </a:solidFill>
                <a:latin typeface="Arial"/>
                <a:ea typeface="Arial"/>
                <a:cs typeface="Arial"/>
              </a:rPr>
              <a:t>            – </a:t>
            </a:r>
            <a:r>
              <a:rPr lang="en-US" sz="3000" b="0" i="0" u="none">
                <a:solidFill>
                  <a:srgbClr val="495A74"/>
                </a:solidFill>
                <a:latin typeface="Arial"/>
                <a:ea typeface="Arial"/>
                <a:cs typeface="Arial"/>
              </a:rPr>
              <a:t>ART. 245</a:t>
            </a:r>
            <a:endParaRPr/>
          </a:p>
        </p:txBody>
      </p:sp>
      <p:pic>
        <p:nvPicPr>
          <p:cNvPr id="481" name="Google Shape;481;p42" hidden="0"/>
          <p:cNvPicPr/>
          <p:nvPr isPhoto="0" userDrawn="0"/>
        </p:nvPicPr>
        <p:blipFill>
          <a:blip r:embed="rId2">
            <a:alphaModFix/>
          </a:blip>
          <a:stretch/>
        </p:blipFill>
        <p:spPr bwMode="auto">
          <a:xfrm>
            <a:off x="633412" y="1420812"/>
            <a:ext cx="7589837" cy="4583112"/>
          </a:xfrm>
          <a:prstGeom prst="rect">
            <a:avLst/>
          </a:prstGeom>
          <a:noFill/>
          <a:ln>
            <a:noFill/>
          </a:ln>
        </p:spPr>
      </p:pic>
      <p:pic>
        <p:nvPicPr>
          <p:cNvPr id="482" name="Google Shape;482;p42" hidden="0"/>
          <p:cNvPicPr/>
          <p:nvPr isPhoto="0" userDrawn="0"/>
        </p:nvPicPr>
        <p:blipFill>
          <a:blip r:embed="rId3">
            <a:alphaModFix/>
          </a:blip>
          <a:stretch/>
        </p:blipFill>
        <p:spPr bwMode="auto">
          <a:xfrm>
            <a:off x="323850" y="1408112"/>
            <a:ext cx="8204200" cy="50958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88" name="Google Shape;488;p43" hidden="0"/>
          <p:cNvSpPr txBox="1">
            <a:spLocks noGrp="1"/>
          </p:cNvSpPr>
          <p:nvPr isPhoto="0" userDrawn="0">
            <p:ph type="title" hasCustomPrompt="0"/>
          </p:nvPr>
        </p:nvSpPr>
        <p:spPr bwMode="auto">
          <a:xfrm>
            <a:off x="500062" y="-285750"/>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3000" b="0" i="0" u="none">
                <a:solidFill>
                  <a:srgbClr val="495A74"/>
                </a:solidFill>
                <a:latin typeface="Arial"/>
                <a:ea typeface="Arial"/>
                <a:cs typeface="Arial"/>
              </a:rPr>
              <a:t>TRANSMISIBILIDAD DE LAS </a:t>
            </a:r>
            <a:r>
              <a:rPr lang="en-US" sz="3000" b="0" i="0" u="none">
                <a:solidFill>
                  <a:srgbClr val="495A74"/>
                </a:solidFill>
                <a:latin typeface="Arial"/>
                <a:ea typeface="Arial"/>
                <a:cs typeface="Arial"/>
              </a:rPr>
              <a:t>ACCIONES        </a:t>
            </a:r>
            <a:r>
              <a:rPr lang="en-US" sz="3000" b="0" i="0" u="none">
                <a:solidFill>
                  <a:srgbClr val="495A74"/>
                </a:solidFill>
                <a:latin typeface="Arial"/>
                <a:ea typeface="Arial"/>
                <a:cs typeface="Arial"/>
              </a:rPr>
              <a:t>ART. 214</a:t>
            </a:r>
            <a:endParaRPr/>
          </a:p>
        </p:txBody>
      </p:sp>
      <p:pic>
        <p:nvPicPr>
          <p:cNvPr id="489" name="Google Shape;489;p43" hidden="0"/>
          <p:cNvPicPr/>
          <p:nvPr isPhoto="0" userDrawn="0"/>
        </p:nvPicPr>
        <p:blipFill>
          <a:blip r:embed="rId2">
            <a:alphaModFix/>
          </a:blip>
          <a:stretch/>
        </p:blipFill>
        <p:spPr bwMode="auto">
          <a:xfrm>
            <a:off x="633412" y="1420812"/>
            <a:ext cx="7589837" cy="4583112"/>
          </a:xfrm>
          <a:prstGeom prst="rect">
            <a:avLst/>
          </a:prstGeom>
          <a:noFill/>
          <a:ln>
            <a:noFill/>
          </a:ln>
        </p:spPr>
      </p:pic>
      <p:pic>
        <p:nvPicPr>
          <p:cNvPr id="490" name="Google Shape;490;p43" hidden="0"/>
          <p:cNvPicPr/>
          <p:nvPr isPhoto="0" userDrawn="0"/>
        </p:nvPicPr>
        <p:blipFill>
          <a:blip r:embed="rId3">
            <a:alphaModFix/>
          </a:blip>
          <a:stretch/>
        </p:blipFill>
        <p:spPr bwMode="auto">
          <a:xfrm>
            <a:off x="341311" y="1133475"/>
            <a:ext cx="8223250" cy="552291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04" name="Google Shape;504;p45" hidden="0"/>
          <p:cNvSpPr txBox="1">
            <a:spLocks noGrp="1"/>
          </p:cNvSpPr>
          <p:nvPr isPhoto="0" userDrawn="0">
            <p:ph type="title" hasCustomPrompt="0"/>
          </p:nvPr>
        </p:nvSpPr>
        <p:spPr bwMode="auto">
          <a:xfrm>
            <a:off x="500062" y="60325"/>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chemeClr val="dk2"/>
              </a:buClr>
              <a:buSzPts val="3000"/>
              <a:buFont typeface="Arial"/>
              <a:buNone/>
              <a:defRPr/>
            </a:pPr>
            <a:r>
              <a:rPr lang="en-US" sz="3000" b="0" i="0" u="none">
                <a:solidFill>
                  <a:schemeClr val="dk2"/>
                </a:solidFill>
                <a:latin typeface="Arial"/>
                <a:ea typeface="Arial"/>
                <a:cs typeface="Arial"/>
              </a:rPr>
              <a:t>ACCIONES NOMINATIVAS Y ESCRITURALES. TRANSMISIÓN - </a:t>
            </a:r>
            <a:r>
              <a:rPr lang="en-US" sz="2800" b="0" i="0" u="none">
                <a:solidFill>
                  <a:schemeClr val="dk2"/>
                </a:solidFill>
                <a:latin typeface="Arial"/>
                <a:ea typeface="Arial"/>
                <a:cs typeface="Arial"/>
              </a:rPr>
              <a:t>ART. 215</a:t>
            </a:r>
            <a:endParaRPr/>
          </a:p>
        </p:txBody>
      </p:sp>
      <p:pic>
        <p:nvPicPr>
          <p:cNvPr id="505" name="Google Shape;505;p45" hidden="0"/>
          <p:cNvPicPr/>
          <p:nvPr isPhoto="0" userDrawn="0"/>
        </p:nvPicPr>
        <p:blipFill>
          <a:blip r:embed="rId2">
            <a:alphaModFix/>
          </a:blip>
          <a:stretch/>
        </p:blipFill>
        <p:spPr bwMode="auto">
          <a:xfrm>
            <a:off x="633412" y="1420812"/>
            <a:ext cx="7589837" cy="4583112"/>
          </a:xfrm>
          <a:prstGeom prst="rect">
            <a:avLst/>
          </a:prstGeom>
          <a:noFill/>
          <a:ln>
            <a:noFill/>
          </a:ln>
        </p:spPr>
      </p:pic>
      <p:pic>
        <p:nvPicPr>
          <p:cNvPr id="506" name="Google Shape;506;p45" hidden="0"/>
          <p:cNvPicPr/>
          <p:nvPr isPhoto="0" userDrawn="0"/>
        </p:nvPicPr>
        <p:blipFill>
          <a:blip r:embed="rId3">
            <a:alphaModFix/>
          </a:blip>
          <a:stretch/>
        </p:blipFill>
        <p:spPr bwMode="auto">
          <a:xfrm>
            <a:off x="341311" y="1420812"/>
            <a:ext cx="8193087" cy="50831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11" name="Google Shape;511;p46" hidden="0"/>
          <p:cNvSpPr txBox="1">
            <a:spLocks noGrp="1"/>
          </p:cNvSpPr>
          <p:nvPr isPhoto="0" userDrawn="0">
            <p:ph type="title" hasCustomPrompt="0"/>
          </p:nvPr>
        </p:nvSpPr>
        <p:spPr bwMode="auto">
          <a:xfrm>
            <a:off x="2286000" y="2895600"/>
            <a:ext cx="6172200" cy="2054225"/>
          </a:xfrm>
          <a:prstGeom prst="rect">
            <a:avLst/>
          </a:prstGeom>
          <a:noFill/>
          <a:ln>
            <a:noFill/>
          </a:ln>
        </p:spPr>
        <p:txBody>
          <a:bodyPr spcFirstLastPara="1" wrap="square" lIns="91425" tIns="45700" rIns="91425" bIns="45700" anchor="b" anchorCtr="0">
            <a:normAutofit/>
          </a:bodyPr>
          <a:lstStyle/>
          <a:p>
            <a:pPr marL="0" lvl="0" indent="0" algn="l">
              <a:lnSpc>
                <a:spcPct val="100000"/>
              </a:lnSpc>
              <a:spcBef>
                <a:spcPts val="0"/>
              </a:spcBef>
              <a:spcAft>
                <a:spcPts val="0"/>
              </a:spcAft>
              <a:buClr>
                <a:schemeClr val="lt2"/>
              </a:buClr>
              <a:buSzPts val="3000"/>
              <a:buFont typeface="Arial"/>
              <a:buNone/>
              <a:defRPr/>
            </a:pPr>
            <a:r>
              <a:rPr lang="en-US" sz="3000" b="1" i="0" u="none">
                <a:solidFill>
                  <a:schemeClr val="lt2"/>
                </a:solidFill>
                <a:latin typeface="Arial"/>
                <a:ea typeface="Arial"/>
                <a:cs typeface="Arial"/>
              </a:rPr>
              <a:t>TRAMITES ANTE LA DPPJ</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17" name="Google Shape;517;p47" hidden="0"/>
          <p:cNvSpPr txBox="1">
            <a:spLocks noGrp="1"/>
          </p:cNvSpPr>
          <p:nvPr isPhoto="0" userDrawn="0">
            <p:ph type="title" hasCustomPrompt="0"/>
          </p:nvPr>
        </p:nvSpPr>
        <p:spPr bwMode="auto">
          <a:xfrm>
            <a:off x="500062" y="428625"/>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chemeClr val="dk2"/>
              </a:buClr>
              <a:buSzPts val="2800"/>
              <a:buFont typeface="Arial"/>
              <a:buNone/>
              <a:defRPr/>
            </a:pPr>
            <a:r>
              <a:rPr lang="en-US" sz="2800" b="0" i="0" u="none">
                <a:solidFill>
                  <a:schemeClr val="dk2"/>
                </a:solidFill>
                <a:latin typeface="Arial"/>
                <a:ea typeface="Arial"/>
                <a:cs typeface="Arial"/>
              </a:rPr>
              <a:t>ART. 147°: REFORMA </a:t>
            </a:r>
            <a:br>
              <a:rPr lang="en-US" sz="2400" b="0" i="0" u="none">
                <a:solidFill>
                  <a:schemeClr val="dk2"/>
                </a:solidFill>
                <a:latin typeface="Arial"/>
                <a:ea typeface="Arial"/>
                <a:cs typeface="Arial"/>
              </a:rPr>
            </a:br>
            <a:r>
              <a:rPr lang="en-US" sz="2400" b="0" i="0" u="none">
                <a:solidFill>
                  <a:schemeClr val="dk2"/>
                </a:solidFill>
                <a:latin typeface="Arial"/>
                <a:ea typeface="Arial"/>
                <a:cs typeface="Arial"/>
              </a:rPr>
              <a:t>EN LOS TRÁMITES DE REFORMA DE SOCIEDADES COMERCIALES SE DEBERÁ ACOMPAÑAR:</a:t>
            </a:r>
            <a:endParaRPr/>
          </a:p>
        </p:txBody>
      </p:sp>
      <p:pic>
        <p:nvPicPr>
          <p:cNvPr id="518" name="Google Shape;518;p47" hidden="0"/>
          <p:cNvPicPr/>
          <p:nvPr isPhoto="0" userDrawn="0"/>
        </p:nvPicPr>
        <p:blipFill>
          <a:blip r:embed="rId2">
            <a:alphaModFix/>
          </a:blip>
          <a:stretch/>
        </p:blipFill>
        <p:spPr bwMode="auto">
          <a:xfrm>
            <a:off x="341311" y="1706562"/>
            <a:ext cx="8321675" cy="47434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24" name="Google Shape;524;p48" hidden="0"/>
          <p:cNvSpPr txBox="1">
            <a:spLocks noGrp="1"/>
          </p:cNvSpPr>
          <p:nvPr isPhoto="0" userDrawn="0">
            <p:ph type="title" hasCustomPrompt="0"/>
          </p:nvPr>
        </p:nvSpPr>
        <p:spPr bwMode="auto">
          <a:xfrm>
            <a:off x="500062" y="417512"/>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chemeClr val="dk2"/>
              </a:buClr>
              <a:buSzPts val="2800"/>
              <a:buFont typeface="Arial"/>
              <a:buNone/>
              <a:defRPr/>
            </a:pPr>
            <a:r>
              <a:rPr lang="en-US" sz="2800" b="0" i="0" u="none">
                <a:solidFill>
                  <a:schemeClr val="dk2"/>
                </a:solidFill>
                <a:latin typeface="Arial"/>
                <a:ea typeface="Arial"/>
                <a:cs typeface="Arial"/>
              </a:rPr>
              <a:t>ART. 148</a:t>
            </a:r>
            <a:r>
              <a:rPr lang="en-US" sz="2600" b="0" i="0" u="none">
                <a:solidFill>
                  <a:schemeClr val="dk2"/>
                </a:solidFill>
                <a:latin typeface="Arial"/>
                <a:ea typeface="Arial"/>
                <a:cs typeface="Arial"/>
              </a:rPr>
              <a:t>°- AUMENTO DE CAPITAL</a:t>
            </a:r>
            <a:br>
              <a:rPr lang="en-US" sz="2800" b="0" i="0" u="none">
                <a:solidFill>
                  <a:schemeClr val="dk2"/>
                </a:solidFill>
                <a:latin typeface="Arial"/>
                <a:ea typeface="Arial"/>
                <a:cs typeface="Arial"/>
              </a:rPr>
            </a:br>
            <a:r>
              <a:rPr lang="en-US" sz="2200" b="0" i="0" u="none">
                <a:solidFill>
                  <a:srgbClr val="495A74"/>
                </a:solidFill>
                <a:latin typeface="Arial"/>
                <a:ea typeface="Arial"/>
                <a:cs typeface="Arial"/>
              </a:rPr>
              <a:t>EN LOS TRÁMITES DE AUMENTO DE CAPITAL DEBERÁ ACOMPAÑARSE, ADEMÁS DE LOS RECAUDOS DEL ART. ANTERIOR: </a:t>
            </a:r>
            <a:endParaRPr/>
          </a:p>
        </p:txBody>
      </p:sp>
      <p:pic>
        <p:nvPicPr>
          <p:cNvPr id="525" name="Google Shape;525;p48" hidden="0"/>
          <p:cNvPicPr/>
          <p:nvPr isPhoto="0" userDrawn="0"/>
        </p:nvPicPr>
        <p:blipFill>
          <a:blip r:embed="rId2">
            <a:alphaModFix/>
          </a:blip>
          <a:stretch/>
        </p:blipFill>
        <p:spPr bwMode="auto">
          <a:xfrm>
            <a:off x="407987" y="3425825"/>
            <a:ext cx="7894637" cy="3865562"/>
          </a:xfrm>
          <a:prstGeom prst="rect">
            <a:avLst/>
          </a:prstGeom>
          <a:noFill/>
          <a:ln>
            <a:noFill/>
          </a:ln>
        </p:spPr>
      </p:pic>
      <p:pic>
        <p:nvPicPr>
          <p:cNvPr id="526" name="Google Shape;526;p48" hidden="0"/>
          <p:cNvPicPr/>
          <p:nvPr isPhoto="0" userDrawn="0"/>
        </p:nvPicPr>
        <p:blipFill>
          <a:blip r:embed="rId3">
            <a:alphaModFix/>
          </a:blip>
          <a:stretch/>
        </p:blipFill>
        <p:spPr bwMode="auto">
          <a:xfrm>
            <a:off x="341311" y="1914525"/>
            <a:ext cx="8034337" cy="28035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32" name="Google Shape;532;p49" hidden="0"/>
          <p:cNvSpPr txBox="1">
            <a:spLocks noGrp="1"/>
          </p:cNvSpPr>
          <p:nvPr isPhoto="0" userDrawn="0">
            <p:ph type="title" hasCustomPrompt="0"/>
          </p:nvPr>
        </p:nvSpPr>
        <p:spPr bwMode="auto">
          <a:xfrm>
            <a:off x="512762" y="855662"/>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chemeClr val="dk2"/>
              </a:buClr>
              <a:buSzPts val="2800"/>
              <a:buFont typeface="Arial"/>
              <a:buNone/>
              <a:defRPr/>
            </a:pPr>
            <a:r>
              <a:rPr lang="en-US" sz="2800" b="0" i="0" u="none">
                <a:solidFill>
                  <a:schemeClr val="dk2"/>
                </a:solidFill>
                <a:latin typeface="Arial"/>
                <a:ea typeface="Arial"/>
                <a:cs typeface="Arial"/>
              </a:rPr>
              <a:t>ART. 149°- </a:t>
            </a:r>
            <a:r>
              <a:rPr lang="en-US" sz="2600" b="0" i="0" u="none">
                <a:solidFill>
                  <a:schemeClr val="dk2"/>
                </a:solidFill>
                <a:latin typeface="Arial"/>
                <a:ea typeface="Arial"/>
                <a:cs typeface="Arial"/>
              </a:rPr>
              <a:t>AUMENTO DE CAPITAL DENTRO DEL QUINTUPLO </a:t>
            </a:r>
            <a:br>
              <a:rPr lang="en-US" sz="2800" b="0" i="0" u="none">
                <a:solidFill>
                  <a:schemeClr val="dk2"/>
                </a:solidFill>
                <a:latin typeface="Arial"/>
                <a:ea typeface="Arial"/>
                <a:cs typeface="Arial"/>
              </a:rPr>
            </a:br>
            <a:r>
              <a:rPr lang="en-US" sz="2400" b="0" i="0" u="none">
                <a:solidFill>
                  <a:schemeClr val="dk2"/>
                </a:solidFill>
                <a:latin typeface="Arial"/>
                <a:ea typeface="Arial"/>
                <a:cs typeface="Arial"/>
              </a:rPr>
              <a:t> </a:t>
            </a:r>
            <a:r>
              <a:rPr lang="en-US" sz="2200" b="0" i="0" u="none">
                <a:solidFill>
                  <a:srgbClr val="495A74"/>
                </a:solidFill>
                <a:latin typeface="Arial"/>
                <a:ea typeface="Arial"/>
                <a:cs typeface="Arial"/>
              </a:rPr>
              <a:t>A LOS FINES DE LA INSCRIPCIÓN DEL AUMENTO DE CAPITAL </a:t>
            </a:r>
            <a:r>
              <a:rPr lang="en-US" sz="2200" b="0" i="0" u="sng">
                <a:solidFill>
                  <a:srgbClr val="495A74"/>
                </a:solidFill>
                <a:latin typeface="Arial"/>
                <a:ea typeface="Arial"/>
                <a:cs typeface="Arial"/>
              </a:rPr>
              <a:t>PREVISTO EN EL ART.188 DE LA LGS</a:t>
            </a:r>
            <a:r>
              <a:rPr lang="en-US" sz="2200" b="0" i="0" u="none">
                <a:solidFill>
                  <a:srgbClr val="495A74"/>
                </a:solidFill>
                <a:latin typeface="Arial"/>
                <a:ea typeface="Arial"/>
                <a:cs typeface="Arial"/>
              </a:rPr>
              <a:t>, SE DEBERÁ ACOMPAÑAR: </a:t>
            </a:r>
            <a:endParaRPr/>
          </a:p>
        </p:txBody>
      </p:sp>
      <p:pic>
        <p:nvPicPr>
          <p:cNvPr id="533" name="Google Shape;533;p49" hidden="0"/>
          <p:cNvPicPr/>
          <p:nvPr isPhoto="0" userDrawn="0"/>
        </p:nvPicPr>
        <p:blipFill>
          <a:blip r:embed="rId2">
            <a:alphaModFix/>
          </a:blip>
          <a:stretch/>
        </p:blipFill>
        <p:spPr bwMode="auto">
          <a:xfrm>
            <a:off x="679450" y="1792287"/>
            <a:ext cx="7253287" cy="4724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20" name="Google Shape;220;p5" hidden="0"/>
          <p:cNvSpPr txBox="1">
            <a:spLocks noGrp="1"/>
          </p:cNvSpPr>
          <p:nvPr isPhoto="0" userDrawn="0">
            <p:ph type="title" hasCustomPrompt="0"/>
          </p:nvPr>
        </p:nvSpPr>
        <p:spPr bwMode="auto">
          <a:xfrm>
            <a:off x="573881" y="793750"/>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3000" b="0" i="0" u="none">
                <a:solidFill>
                  <a:srgbClr val="495A74"/>
                </a:solidFill>
                <a:latin typeface="Arial"/>
                <a:ea typeface="Arial"/>
                <a:cs typeface="Arial"/>
              </a:rPr>
              <a:t>ART. 12 LGS – MODIFICACIONES NO INSCRIPTAS</a:t>
            </a:r>
            <a:br>
              <a:rPr lang="en-US" sz="3000" b="0" i="0" u="none">
                <a:solidFill>
                  <a:srgbClr val="495A74"/>
                </a:solidFill>
                <a:latin typeface="Arial"/>
                <a:ea typeface="Arial"/>
                <a:cs typeface="Arial"/>
              </a:rPr>
            </a:br>
            <a:endParaRPr/>
          </a:p>
        </p:txBody>
      </p:sp>
      <p:pic>
        <p:nvPicPr>
          <p:cNvPr id="221" name="Google Shape;221;p5" hidden="0"/>
          <p:cNvPicPr/>
          <p:nvPr isPhoto="0" userDrawn="0"/>
        </p:nvPicPr>
        <p:blipFill>
          <a:blip r:embed="rId2">
            <a:alphaModFix/>
          </a:blip>
          <a:stretch/>
        </p:blipFill>
        <p:spPr bwMode="auto">
          <a:xfrm>
            <a:off x="742950" y="1566862"/>
            <a:ext cx="7705725" cy="4797425"/>
          </a:xfrm>
          <a:prstGeom prst="rect">
            <a:avLst/>
          </a:prstGeom>
          <a:noFill/>
          <a:ln>
            <a:noFill/>
          </a:ln>
        </p:spPr>
      </p:pic>
      <p:sp>
        <p:nvSpPr>
          <p:cNvPr id="0" name="" hidden="0"/>
          <p:cNvSpPr/>
          <p:nvPr isPhoto="0" userDrawn="0"/>
        </p:nvSpPr>
        <p:spPr bwMode="auto">
          <a:xfrm rot="0" flipH="0" flipV="0">
            <a:off x="785785" y="2283651"/>
            <a:ext cx="7643866" cy="931034"/>
          </a:xfrm>
          <a:prstGeom prst="roundRect">
            <a:avLst>
              <a:gd name="adj" fmla="val 16667"/>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83820" tIns="83820" rIns="83820" bIns="83820" numCol="1" spcCol="1270" anchor="ctr" anchorCtr="0">
            <a:noAutofit/>
          </a:bodyPr>
          <a:lstStyle/>
          <a:p>
            <a:pPr lvl="0" algn="l" defTabSz="977900">
              <a:lnSpc>
                <a:spcPct val="150000"/>
              </a:lnSpc>
              <a:spcBef>
                <a:spcPts val="0"/>
              </a:spcBef>
              <a:spcAft>
                <a:spcPts val="0"/>
              </a:spcAft>
              <a:defRPr/>
            </a:pPr>
            <a:r>
              <a:rPr lang="es-ES" sz="2200">
                <a:latin typeface="+mj-lt"/>
              </a:rPr>
              <a:t>Ineficacia para la sociedad y los terceros:</a:t>
            </a:r>
            <a:endParaRPr lang="es-ES" sz="2200">
              <a:latin typeface="+mj-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39" name="Google Shape;539;p50" hidden="0"/>
          <p:cNvSpPr txBox="1">
            <a:spLocks noGrp="1"/>
          </p:cNvSpPr>
          <p:nvPr isPhoto="0" userDrawn="0">
            <p:ph type="title" hasCustomPrompt="0"/>
          </p:nvPr>
        </p:nvSpPr>
        <p:spPr bwMode="auto">
          <a:xfrm>
            <a:off x="500062" y="285750"/>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chemeClr val="dk2"/>
              </a:buClr>
              <a:buSzPts val="2800"/>
              <a:buFont typeface="Arial"/>
              <a:buNone/>
              <a:defRPr/>
            </a:pPr>
            <a:r>
              <a:rPr lang="en-US" sz="2800" b="0" i="0" u="none">
                <a:solidFill>
                  <a:schemeClr val="dk2"/>
                </a:solidFill>
                <a:latin typeface="Arial"/>
                <a:ea typeface="Arial"/>
                <a:cs typeface="Arial"/>
              </a:rPr>
              <a:t>ARTÍCULO 150°: REDUCCIÓN DE CAPITAL. </a:t>
            </a:r>
            <a:br>
              <a:rPr lang="en-US" sz="2800" b="0" i="0" u="none">
                <a:solidFill>
                  <a:schemeClr val="dk2"/>
                </a:solidFill>
                <a:latin typeface="Arial"/>
                <a:ea typeface="Arial"/>
                <a:cs typeface="Arial"/>
              </a:rPr>
            </a:br>
            <a:r>
              <a:rPr lang="en-US" sz="2200" b="0" i="0" u="none">
                <a:solidFill>
                  <a:srgbClr val="495A74"/>
                </a:solidFill>
                <a:latin typeface="Arial"/>
                <a:ea typeface="Arial"/>
                <a:cs typeface="Arial"/>
              </a:rPr>
              <a:t>EN LOS CASOS DE REDUCCIÓN DE CAPITAL SE ADICIONARÁ A LA DOCUMENTACIÓN QUE SE INDICA EN EL ARTÍCULO 147: </a:t>
            </a:r>
            <a:endParaRPr/>
          </a:p>
        </p:txBody>
      </p:sp>
      <p:pic>
        <p:nvPicPr>
          <p:cNvPr id="540" name="Google Shape;540;p50" hidden="0"/>
          <p:cNvPicPr/>
          <p:nvPr isPhoto="0" userDrawn="0"/>
        </p:nvPicPr>
        <p:blipFill>
          <a:blip r:embed="rId2">
            <a:alphaModFix/>
          </a:blip>
          <a:stretch/>
        </p:blipFill>
        <p:spPr bwMode="auto">
          <a:xfrm>
            <a:off x="334962" y="1768475"/>
            <a:ext cx="8345487" cy="489426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46" name="Google Shape;546;p51" hidden="0"/>
          <p:cNvSpPr txBox="1">
            <a:spLocks noGrp="1"/>
          </p:cNvSpPr>
          <p:nvPr isPhoto="0" userDrawn="0">
            <p:ph type="title" hasCustomPrompt="0"/>
          </p:nvPr>
        </p:nvSpPr>
        <p:spPr bwMode="auto">
          <a:xfrm>
            <a:off x="428625" y="4203700"/>
            <a:ext cx="8043862" cy="939800"/>
          </a:xfrm>
          <a:prstGeom prst="rect">
            <a:avLst/>
          </a:prstGeom>
          <a:noFill/>
          <a:ln>
            <a:noFill/>
          </a:ln>
        </p:spPr>
        <p:txBody>
          <a:bodyPr spcFirstLastPara="1" wrap="square" lIns="91425" tIns="45700" rIns="91425" bIns="45700" anchor="b" anchorCtr="0">
            <a:noAutofit/>
          </a:bodyPr>
          <a:lstStyle/>
          <a:p>
            <a:pPr marL="0" lvl="0" indent="0" algn="ctr">
              <a:lnSpc>
                <a:spcPct val="100000"/>
              </a:lnSpc>
              <a:spcBef>
                <a:spcPts val="0"/>
              </a:spcBef>
              <a:spcAft>
                <a:spcPts val="0"/>
              </a:spcAft>
              <a:buClr>
                <a:schemeClr val="dk2"/>
              </a:buClr>
              <a:buSzPts val="2800"/>
              <a:buFont typeface="Arial"/>
              <a:buNone/>
              <a:defRPr/>
            </a:pPr>
            <a:r>
              <a:rPr lang="en-US" sz="2800" b="0" i="0" u="none">
                <a:solidFill>
                  <a:schemeClr val="dk2"/>
                </a:solidFill>
                <a:latin typeface="Arial"/>
                <a:ea typeface="Arial"/>
                <a:cs typeface="Arial"/>
              </a:rPr>
              <a:t>* VER DISPOSICIONES COMPLEMENTARIAS</a:t>
            </a:r>
            <a:endParaRPr/>
          </a:p>
        </p:txBody>
      </p:sp>
      <p:pic>
        <p:nvPicPr>
          <p:cNvPr id="547" name="Google Shape;547;p51" hidden="0"/>
          <p:cNvPicPr/>
          <p:nvPr isPhoto="0" userDrawn="0"/>
        </p:nvPicPr>
        <p:blipFill>
          <a:blip r:embed="rId2">
            <a:alphaModFix/>
          </a:blip>
          <a:stretch/>
        </p:blipFill>
        <p:spPr bwMode="auto">
          <a:xfrm>
            <a:off x="908050" y="1122362"/>
            <a:ext cx="7327900" cy="352901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52" name="Google Shape;552;p52" hidden="0"/>
          <p:cNvSpPr txBox="1"/>
          <p:nvPr isPhoto="0" userDrawn="0"/>
        </p:nvSpPr>
        <p:spPr bwMode="auto">
          <a:xfrm>
            <a:off x="500062" y="2286000"/>
            <a:ext cx="7713662" cy="1285875"/>
          </a:xfrm>
          <a:prstGeom prst="rect">
            <a:avLst/>
          </a:prstGeom>
          <a:noFill/>
          <a:ln>
            <a:noFill/>
          </a:ln>
        </p:spPr>
        <p:txBody>
          <a:bodyPr spcFirstLastPara="1" wrap="square" lIns="91425" tIns="45700" rIns="91425" bIns="45700" anchor="ctr" anchorCtr="0">
            <a:noAutofit/>
          </a:bodyPr>
          <a:lstStyle/>
          <a:p>
            <a:pPr marL="0" marR="0" lvl="0" indent="0" algn="ctr">
              <a:lnSpc>
                <a:spcPct val="100000"/>
              </a:lnSpc>
              <a:spcBef>
                <a:spcPts val="0"/>
              </a:spcBef>
              <a:spcAft>
                <a:spcPts val="0"/>
              </a:spcAft>
              <a:buClr>
                <a:schemeClr val="dk1"/>
              </a:buClr>
              <a:buSzPts val="3800"/>
              <a:buFont typeface="Arial"/>
              <a:buNone/>
              <a:defRPr/>
            </a:pPr>
            <a:endParaRPr sz="3800" b="0" i="0" u="none">
              <a:solidFill>
                <a:srgbClr val="495A74"/>
              </a:solidFill>
              <a:latin typeface="Arial"/>
              <a:ea typeface="Arial"/>
              <a:cs typeface="Arial"/>
            </a:endParaRPr>
          </a:p>
          <a:p>
            <a:pPr marL="0" marR="0" lvl="0" indent="0" algn="ctr">
              <a:lnSpc>
                <a:spcPct val="100000"/>
              </a:lnSpc>
              <a:spcBef>
                <a:spcPts val="0"/>
              </a:spcBef>
              <a:spcAft>
                <a:spcPts val="0"/>
              </a:spcAft>
              <a:buClr>
                <a:srgbClr val="495A74"/>
              </a:buClr>
              <a:buSzPts val="3800"/>
              <a:buFont typeface="Arial"/>
              <a:buNone/>
              <a:defRPr/>
            </a:pPr>
            <a:r>
              <a:rPr lang="en-US" sz="3800" b="0" i="0" u="none">
                <a:solidFill>
                  <a:srgbClr val="495A74"/>
                </a:solidFill>
                <a:latin typeface="Arial"/>
                <a:ea typeface="Arial"/>
                <a:cs typeface="Arial"/>
              </a:rPr>
              <a:t>Gracias por su atención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26" name="Google Shape;226;p6" hidden="0"/>
          <p:cNvSpPr txBox="1">
            <a:spLocks noGrp="1"/>
          </p:cNvSpPr>
          <p:nvPr isPhoto="0" userDrawn="0">
            <p:ph type="title" hasCustomPrompt="0"/>
          </p:nvPr>
        </p:nvSpPr>
        <p:spPr bwMode="auto">
          <a:xfrm>
            <a:off x="2126975" y="2299050"/>
            <a:ext cx="6172200" cy="2054099"/>
          </a:xfrm>
          <a:prstGeom prst="rect">
            <a:avLst/>
          </a:prstGeom>
          <a:noFill/>
          <a:ln>
            <a:noFill/>
          </a:ln>
        </p:spPr>
        <p:txBody>
          <a:bodyPr spcFirstLastPara="1" wrap="square" lIns="91425" tIns="45700" rIns="91425" bIns="45700" anchor="b" anchorCtr="0">
            <a:normAutofit/>
          </a:bodyPr>
          <a:lstStyle/>
          <a:p>
            <a:pPr marL="0" lvl="0" indent="0" algn="l">
              <a:lnSpc>
                <a:spcPct val="100000"/>
              </a:lnSpc>
              <a:spcBef>
                <a:spcPts val="0"/>
              </a:spcBef>
              <a:spcAft>
                <a:spcPts val="0"/>
              </a:spcAft>
              <a:buClr>
                <a:srgbClr val="FEB80A"/>
              </a:buClr>
              <a:buSzPts val="3500"/>
              <a:buFont typeface="Arial"/>
              <a:buNone/>
              <a:defRPr/>
            </a:pPr>
            <a:r>
              <a:rPr lang="en-US" sz="3500">
                <a:solidFill>
                  <a:srgbClr val="FEB80A"/>
                </a:solidFill>
              </a:rPr>
              <a:t>MODIFICACIONES DEL CONTRATO </a:t>
            </a:r>
            <a:br>
              <a:rPr lang="en-US" sz="3500">
                <a:solidFill>
                  <a:srgbClr val="FEB80A"/>
                </a:solidFill>
              </a:rPr>
            </a:br>
            <a:r>
              <a:rPr lang="en-US" sz="3500">
                <a:solidFill>
                  <a:srgbClr val="FEB80A"/>
                </a:solidFill>
              </a:rPr>
              <a:t>EN</a:t>
            </a:r>
            <a:r>
              <a:rPr lang="en-US" sz="3500" b="1" i="0" u="none">
                <a:solidFill>
                  <a:srgbClr val="FEB80A"/>
                </a:solidFill>
                <a:latin typeface="Arial"/>
                <a:ea typeface="Arial"/>
                <a:cs typeface="Arial"/>
              </a:rPr>
              <a:t> </a:t>
            </a:r>
            <a:r>
              <a:rPr lang="en-US" sz="3500" b="1" i="0" u="none">
                <a:solidFill>
                  <a:srgbClr val="FEB80A"/>
                </a:solidFill>
                <a:latin typeface="Arial"/>
                <a:ea typeface="Arial"/>
                <a:cs typeface="Arial"/>
              </a:rPr>
              <a:t>LA SRL</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32" name="Google Shape;232;p7" hidden="0"/>
          <p:cNvSpPr txBox="1">
            <a:spLocks noGrp="1"/>
          </p:cNvSpPr>
          <p:nvPr isPhoto="0" userDrawn="0">
            <p:ph type="title" hasCustomPrompt="0"/>
          </p:nvPr>
        </p:nvSpPr>
        <p:spPr bwMode="auto">
          <a:xfrm>
            <a:off x="500062" y="214312"/>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3000" b="0" i="0" u="none">
                <a:solidFill>
                  <a:srgbClr val="495A74"/>
                </a:solidFill>
                <a:latin typeface="Arial"/>
                <a:ea typeface="Arial"/>
                <a:cs typeface="Arial"/>
              </a:rPr>
              <a:t>ART. 160 LGS – RESOLUCIONES QUE TIENEN POR OBJETO LA MODIFICACIÓN DEL CONTRATO</a:t>
            </a:r>
            <a:endParaRPr/>
          </a:p>
        </p:txBody>
      </p:sp>
      <p:grpSp>
        <p:nvGrpSpPr>
          <p:cNvPr id="4" name="3 Diagrama" hidden="0"/>
          <p:cNvGrpSpPr/>
          <p:nvPr isPhoto="0" userDrawn="0"/>
        </p:nvGrpSpPr>
        <p:grpSpPr bwMode="auto">
          <a:xfrm>
            <a:off x="500062" y="2060540"/>
            <a:ext cx="7786742" cy="5000660"/>
          </a:xfrm>
        </p:grpSpPr>
        <p:sp>
          <p:nvSpPr>
            <p:cNvPr id="0" name="" hidden="0"/>
            <p:cNvSpPr/>
            <p:nvPr isPhoto="0" userDrawn="0"/>
          </p:nvSpPr>
          <p:spPr bwMode="auto">
            <a:xfrm>
              <a:off x="0" y="0"/>
              <a:ext cx="7786742" cy="1272960"/>
            </a:xfrm>
            <a:prstGeom prst="roundRect">
              <a:avLst>
                <a:gd name="adj" fmla="val 16667"/>
              </a:avLst>
            </a:prstGeom>
            <a:solidFill>
              <a:schemeClr val="accent1">
                <a:hueOff val="0"/>
                <a:satOff val="0"/>
                <a:lumOff val="0"/>
                <a:alphaOff val="0"/>
                <a:alpha val="9000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150000"/>
                </a:lnSpc>
                <a:spcBef>
                  <a:spcPts val="0"/>
                </a:spcBef>
                <a:spcAft>
                  <a:spcPts val="0"/>
                </a:spcAft>
                <a:defRPr/>
              </a:pPr>
              <a:r>
                <a:rPr lang="es-ES" sz="2200">
                  <a:solidFill>
                    <a:schemeClr val="tx1"/>
                  </a:solidFill>
                  <a:latin typeface="+mj-lt"/>
                </a:rPr>
                <a:t>Mayorías según contrato </a:t>
              </a:r>
              <a:r>
                <a:rPr lang="es-ES" sz="2200" b="1">
                  <a:solidFill>
                    <a:schemeClr val="tx1"/>
                  </a:solidFill>
                  <a:latin typeface="+mj-lt"/>
                </a:rPr>
                <a:t>&gt; </a:t>
              </a:r>
              <a:r>
                <a:rPr lang="es-ES" sz="2200" b="1">
                  <a:solidFill>
                    <a:schemeClr val="tx1"/>
                  </a:solidFill>
                  <a:latin typeface="+mj-lt"/>
                </a:rPr>
                <a:t>debe representar como mínimo más de la mitad del capital social</a:t>
              </a:r>
              <a:endParaRPr lang="es-ES" sz="2200" b="1">
                <a:solidFill>
                  <a:schemeClr val="tx1"/>
                </a:solidFill>
                <a:latin typeface="+mj-lt"/>
              </a:endParaRPr>
            </a:p>
          </p:txBody>
        </p:sp>
        <p:sp>
          <p:nvSpPr>
            <p:cNvPr id="0" name="" hidden="0"/>
            <p:cNvSpPr/>
            <p:nvPr isPhoto="0" userDrawn="0"/>
          </p:nvSpPr>
          <p:spPr bwMode="auto">
            <a:xfrm>
              <a:off x="0" y="1528824"/>
              <a:ext cx="7786742" cy="1231817"/>
            </a:xfrm>
            <a:prstGeom prst="roundRect">
              <a:avLst>
                <a:gd name="adj" fmla="val 16667"/>
              </a:avLst>
            </a:prstGeom>
            <a:solidFill>
              <a:schemeClr val="accent1">
                <a:hueOff val="0"/>
                <a:satOff val="0"/>
                <a:lumOff val="0"/>
                <a:alphaOff val="-20000"/>
                <a:alpha val="9000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150000"/>
                </a:lnSpc>
                <a:spcBef>
                  <a:spcPts val="0"/>
                </a:spcBef>
                <a:spcAft>
                  <a:spcPts val="0"/>
                </a:spcAft>
                <a:defRPr/>
              </a:pPr>
              <a:r>
                <a:rPr lang="es-ES" sz="2200">
                  <a:solidFill>
                    <a:schemeClr val="tx1"/>
                  </a:solidFill>
                  <a:latin typeface="+mj-lt"/>
                </a:rPr>
                <a:t>Silencio contractual </a:t>
              </a:r>
              <a:r>
                <a:rPr lang="es-ES" sz="2200">
                  <a:solidFill>
                    <a:schemeClr val="tx1"/>
                  </a:solidFill>
                  <a:latin typeface="+mj-lt"/>
                </a:rPr>
                <a:t>&gt; </a:t>
              </a:r>
              <a:r>
                <a:rPr lang="es-ES" sz="2200" b="1">
                  <a:solidFill>
                    <a:schemeClr val="tx1"/>
                  </a:solidFill>
                  <a:latin typeface="+mj-lt"/>
                </a:rPr>
                <a:t>se requerirá el voto de las 3/4 partes del capital social</a:t>
              </a:r>
              <a:endParaRPr lang="es-ES" sz="2200" b="1">
                <a:solidFill>
                  <a:schemeClr val="tx1"/>
                </a:solidFill>
                <a:latin typeface="+mj-lt"/>
              </a:endParaRPr>
            </a:p>
          </p:txBody>
        </p:sp>
        <p:sp>
          <p:nvSpPr>
            <p:cNvPr id="0" name="" hidden="0"/>
            <p:cNvSpPr/>
            <p:nvPr isPhoto="0" userDrawn="0"/>
          </p:nvSpPr>
          <p:spPr bwMode="auto">
            <a:xfrm>
              <a:off x="0" y="3135459"/>
              <a:ext cx="7786742" cy="1272960"/>
            </a:xfrm>
            <a:prstGeom prst="roundRect">
              <a:avLst>
                <a:gd name="adj" fmla="val 16667"/>
              </a:avLst>
            </a:prstGeom>
            <a:solidFill>
              <a:schemeClr val="accent1">
                <a:hueOff val="0"/>
                <a:satOff val="0"/>
                <a:lumOff val="0"/>
                <a:alphaOff val="-40000"/>
                <a:alpha val="9000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150000"/>
                </a:lnSpc>
                <a:spcBef>
                  <a:spcPts val="0"/>
                </a:spcBef>
                <a:spcAft>
                  <a:spcPts val="0"/>
                </a:spcAft>
                <a:defRPr/>
              </a:pPr>
              <a:r>
                <a:rPr lang="es-ES" sz="1800" b="1">
                  <a:solidFill>
                    <a:schemeClr val="tx1"/>
                  </a:solidFill>
                  <a:latin typeface="+mj-lt"/>
                </a:rPr>
                <a:t>*</a:t>
              </a:r>
              <a:r>
                <a:rPr lang="es-ES" sz="1800" b="0">
                  <a:solidFill>
                    <a:schemeClr val="tx1"/>
                  </a:solidFill>
                  <a:latin typeface="+mj-lt"/>
                </a:rPr>
                <a:t> </a:t>
              </a:r>
              <a:r>
                <a:rPr lang="es-ES" sz="1800" b="0">
                  <a:solidFill>
                    <a:schemeClr val="tx1"/>
                  </a:solidFill>
                  <a:latin typeface="+mj-lt"/>
                </a:rPr>
                <a:t>Dif</a:t>
              </a:r>
              <a:r>
                <a:rPr lang="es-ES" sz="1800" b="0">
                  <a:solidFill>
                    <a:schemeClr val="tx1"/>
                  </a:solidFill>
                  <a:latin typeface="+mj-lt"/>
                </a:rPr>
                <a:t>. Para decisiones que no modifican </a:t>
              </a:r>
              <a:r>
                <a:rPr lang="es-ES" sz="1800" b="0">
                  <a:solidFill>
                    <a:schemeClr val="tx1"/>
                  </a:solidFill>
                  <a:latin typeface="+mj-lt"/>
                </a:rPr>
                <a:t>&gt; mayoría de capital presente en la reunión</a:t>
              </a:r>
              <a:endParaRPr lang="es-ES" sz="1800" b="0">
                <a:solidFill>
                  <a:schemeClr val="tx1"/>
                </a:solidFill>
                <a:latin typeface="+mj-lt"/>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39" name="Google Shape;239;p8" hidden="0"/>
          <p:cNvSpPr txBox="1">
            <a:spLocks noGrp="1"/>
          </p:cNvSpPr>
          <p:nvPr isPhoto="0" userDrawn="0">
            <p:ph type="title" hasCustomPrompt="0"/>
          </p:nvPr>
        </p:nvSpPr>
        <p:spPr bwMode="auto">
          <a:xfrm>
            <a:off x="442912" y="-127000"/>
            <a:ext cx="8043862" cy="1296987"/>
          </a:xfrm>
          <a:prstGeom prst="rect">
            <a:avLst/>
          </a:prstGeom>
          <a:noFill/>
          <a:ln>
            <a:noFill/>
          </a:ln>
        </p:spPr>
        <p:txBody>
          <a:bodyPr spcFirstLastPara="1" wrap="square" lIns="91425" tIns="45700" rIns="91425" bIns="45700" anchor="b" anchorCtr="0">
            <a:noAutofit/>
          </a:bodyPr>
          <a:lstStyle/>
          <a:p>
            <a:pPr marL="0" lvl="0" indent="0" algn="l">
              <a:lnSpc>
                <a:spcPct val="100000"/>
              </a:lnSpc>
              <a:spcBef>
                <a:spcPts val="0"/>
              </a:spcBef>
              <a:spcAft>
                <a:spcPts val="0"/>
              </a:spcAft>
              <a:buClr>
                <a:srgbClr val="495A74"/>
              </a:buClr>
              <a:buSzPts val="3000"/>
              <a:buFont typeface="Arial"/>
              <a:buNone/>
              <a:defRPr/>
            </a:pPr>
            <a:r>
              <a:rPr lang="en-US" sz="3000" b="0" i="0" u="none">
                <a:solidFill>
                  <a:srgbClr val="495A74"/>
                </a:solidFill>
                <a:latin typeface="Arial"/>
                <a:ea typeface="Arial"/>
                <a:cs typeface="Arial"/>
              </a:rPr>
              <a:t>DERECHO DE RECESO – </a:t>
            </a:r>
            <a:r>
              <a:rPr lang="en-US" sz="2800" b="0" i="0" u="none">
                <a:solidFill>
                  <a:srgbClr val="495A74"/>
                </a:solidFill>
              </a:rPr>
              <a:t>ART. </a:t>
            </a:r>
            <a:r>
              <a:rPr lang="en-US" sz="2800" b="0" i="0" u="none">
                <a:solidFill>
                  <a:srgbClr val="495A74"/>
                </a:solidFill>
              </a:rPr>
              <a:t>160 4</a:t>
            </a:r>
            <a:r>
              <a:rPr lang="en-US" sz="2800" b="0" i="0" u="none">
                <a:solidFill>
                  <a:srgbClr val="495A74"/>
                </a:solidFill>
              </a:rPr>
              <a:t>° PARR.</a:t>
            </a:r>
            <a:endParaRPr sz="2800"/>
          </a:p>
        </p:txBody>
      </p:sp>
      <p:grpSp>
        <p:nvGrpSpPr>
          <p:cNvPr id="4" name="4 Diagrama" hidden="0"/>
          <p:cNvGrpSpPr/>
          <p:nvPr isPhoto="0" userDrawn="0"/>
        </p:nvGrpSpPr>
        <p:grpSpPr bwMode="auto">
          <a:xfrm>
            <a:off x="571472" y="1428735"/>
            <a:ext cx="7786742" cy="5000660"/>
          </a:xfrm>
        </p:grpSpPr>
        <p:sp>
          <p:nvSpPr>
            <p:cNvPr id="0" name="" hidden="0"/>
            <p:cNvSpPr/>
            <p:nvPr isPhoto="0" userDrawn="0"/>
          </p:nvSpPr>
          <p:spPr bwMode="auto">
            <a:xfrm>
              <a:off x="0" y="168625"/>
              <a:ext cx="7786742" cy="1901250"/>
            </a:xfrm>
            <a:prstGeom prst="roundRect">
              <a:avLst>
                <a:gd name="adj" fmla="val 16667"/>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just" defTabSz="800100">
                <a:lnSpc>
                  <a:spcPct val="150000"/>
                </a:lnSpc>
                <a:spcBef>
                  <a:spcPts val="0"/>
                </a:spcBef>
                <a:spcAft>
                  <a:spcPts val="0"/>
                </a:spcAft>
                <a:defRPr/>
              </a:pPr>
              <a:r>
                <a:rPr lang="es-ES" sz="1800" b="1" u="sng">
                  <a:solidFill>
                    <a:schemeClr val="tx1"/>
                  </a:solidFill>
                  <a:latin typeface="+mj-lt"/>
                </a:rPr>
                <a:t>Cambios estructurales:</a:t>
              </a:r>
              <a:r>
                <a:rPr lang="es-ES" sz="1800" b="1" u="none">
                  <a:solidFill>
                    <a:schemeClr val="tx1"/>
                  </a:solidFill>
                  <a:latin typeface="+mj-lt"/>
                </a:rPr>
                <a:t> </a:t>
              </a:r>
              <a:r>
                <a:rPr lang="es-ES" sz="1800">
                  <a:solidFill>
                    <a:schemeClr val="tx1"/>
                  </a:solidFill>
                  <a:latin typeface="+mj-lt"/>
                </a:rPr>
                <a:t>incrementa las obligaciones sociales o la responsabilidad de los socios, como por </a:t>
              </a:r>
              <a:r>
                <a:rPr lang="es-ES" sz="1800">
                  <a:solidFill>
                    <a:schemeClr val="tx1"/>
                  </a:solidFill>
                  <a:latin typeface="+mj-lt"/>
                </a:rPr>
                <a:t>ej. la </a:t>
              </a:r>
              <a:r>
                <a:rPr lang="es-ES" sz="1800">
                  <a:solidFill>
                    <a:schemeClr val="tx1"/>
                  </a:solidFill>
                  <a:latin typeface="+mj-lt"/>
                </a:rPr>
                <a:t>transformación, la fusión, la escisión, la prórroga, la reconducción, la transferencia de domicilio al extranjero, el cambio fundamental del objeto.</a:t>
              </a:r>
              <a:endParaRPr lang="es-ES" sz="1800" b="1">
                <a:solidFill>
                  <a:schemeClr val="tx1"/>
                </a:solidFill>
                <a:latin typeface="+mj-lt"/>
              </a:endParaRPr>
            </a:p>
          </p:txBody>
        </p:sp>
        <p:sp>
          <p:nvSpPr>
            <p:cNvPr id="0" name="" hidden="0"/>
            <p:cNvSpPr/>
            <p:nvPr isPhoto="0" userDrawn="0"/>
          </p:nvSpPr>
          <p:spPr bwMode="auto">
            <a:xfrm>
              <a:off x="0" y="2302836"/>
              <a:ext cx="7786742" cy="650360"/>
            </a:xfrm>
            <a:prstGeom prst="roundRect">
              <a:avLst>
                <a:gd name="adj" fmla="val 16667"/>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horz" wrap="square" lIns="68580" tIns="68580" rIns="68580" bIns="68580" numCol="1" spcCol="1270" anchor="ctr" anchorCtr="0">
              <a:noAutofit/>
            </a:bodyPr>
            <a:lstStyle/>
            <a:p>
              <a:pPr lvl="0" algn="just" defTabSz="800100">
                <a:lnSpc>
                  <a:spcPct val="150000"/>
                </a:lnSpc>
                <a:spcBef>
                  <a:spcPts val="0"/>
                </a:spcBef>
                <a:spcAft>
                  <a:spcPts val="0"/>
                </a:spcAft>
                <a:defRPr/>
              </a:pPr>
              <a:r>
                <a:rPr lang="es-ES" sz="1800">
                  <a:solidFill>
                    <a:schemeClr val="tx1"/>
                  </a:solidFill>
                  <a:latin typeface="+mj-lt"/>
                </a:rPr>
                <a:t>Art. </a:t>
              </a:r>
              <a:r>
                <a:rPr lang="es-ES" sz="1800" b="1">
                  <a:solidFill>
                    <a:schemeClr val="tx1"/>
                  </a:solidFill>
                  <a:latin typeface="+mj-lt"/>
                </a:rPr>
                <a:t>245 LSC:</a:t>
              </a:r>
              <a:endParaRPr lang="es-ES" sz="1800" b="1">
                <a:solidFill>
                  <a:schemeClr val="tx1"/>
                </a:solidFill>
                <a:latin typeface="+mj-lt"/>
              </a:endParaRPr>
            </a:p>
          </p:txBody>
        </p:sp>
        <p:sp>
          <p:nvSpPr>
            <p:cNvPr id="0" name="" hidden="0"/>
            <p:cNvSpPr/>
            <p:nvPr isPhoto="0" userDrawn="0"/>
          </p:nvSpPr>
          <p:spPr bwMode="auto">
            <a:xfrm>
              <a:off x="0" y="3028797"/>
              <a:ext cx="7786742" cy="1681875"/>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47229" tIns="24130" rIns="135128" bIns="24130" numCol="1" spcCol="1270" anchor="t" anchorCtr="0">
              <a:noAutofit/>
            </a:bodyPr>
            <a:lstStyle/>
            <a:p>
              <a:pPr marL="171450" lvl="1" indent="-171450" algn="l" defTabSz="844550">
                <a:lnSpc>
                  <a:spcPct val="90000"/>
                </a:lnSpc>
                <a:spcBef>
                  <a:spcPts val="0"/>
                </a:spcBef>
                <a:spcAft>
                  <a:spcPts val="0"/>
                </a:spcAft>
                <a:buChar char="••"/>
                <a:defRPr/>
              </a:pPr>
              <a:r>
                <a:rPr lang="es-ES" sz="1900">
                  <a:latin typeface="+mj-lt"/>
                </a:rPr>
                <a:t>sólo por los socios que votaron en contra de la decisión dentro del quinto día</a:t>
              </a:r>
              <a:endParaRPr lang="es-ES" sz="1900">
                <a:latin typeface="+mj-lt"/>
              </a:endParaRPr>
            </a:p>
            <a:p>
              <a:pPr marL="171450" lvl="1" indent="-171450" algn="l" defTabSz="844550">
                <a:lnSpc>
                  <a:spcPct val="90000"/>
                </a:lnSpc>
                <a:spcBef>
                  <a:spcPts val="0"/>
                </a:spcBef>
                <a:spcAft>
                  <a:spcPts val="0"/>
                </a:spcAft>
                <a:buChar char="••"/>
                <a:defRPr/>
              </a:pPr>
              <a:r>
                <a:rPr lang="es-ES" sz="1900">
                  <a:latin typeface="+mj-lt"/>
                </a:rPr>
                <a:t>pueden separarse de la sociedad con reembolso del valor de sus cuotas</a:t>
              </a:r>
              <a:endParaRPr lang="es-ES" sz="1900">
                <a:latin typeface="+mj-lt"/>
              </a:endParaRPr>
            </a:p>
            <a:p>
              <a:pPr marL="171450" lvl="1" indent="-171450" algn="l" defTabSz="844550">
                <a:lnSpc>
                  <a:spcPct val="90000"/>
                </a:lnSpc>
                <a:spcBef>
                  <a:spcPts val="0"/>
                </a:spcBef>
                <a:spcAft>
                  <a:spcPts val="0"/>
                </a:spcAft>
                <a:buChar char="••"/>
                <a:defRPr/>
              </a:pPr>
              <a:r>
                <a:rPr lang="es-ES" sz="1900">
                  <a:latin typeface="+mj-lt"/>
                </a:rPr>
                <a:t>es nula toda disposición que excluya el derecho de receso o agrave las condiciones para su ejercicio</a:t>
              </a:r>
              <a:endParaRPr lang="es-ES" sz="1900">
                <a:latin typeface="+mj-lt"/>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09" name="Google Shape;309;p18" hidden="0"/>
          <p:cNvSpPr txBox="1">
            <a:spLocks noGrp="1"/>
          </p:cNvSpPr>
          <p:nvPr isPhoto="0" userDrawn="0">
            <p:ph type="title" hasCustomPrompt="0"/>
          </p:nvPr>
        </p:nvSpPr>
        <p:spPr bwMode="auto">
          <a:xfrm>
            <a:off x="2286000" y="2895600"/>
            <a:ext cx="6172200" cy="2054225"/>
          </a:xfrm>
          <a:prstGeom prst="rect">
            <a:avLst/>
          </a:prstGeom>
          <a:noFill/>
          <a:ln>
            <a:noFill/>
          </a:ln>
        </p:spPr>
        <p:txBody>
          <a:bodyPr spcFirstLastPara="1" wrap="square" lIns="91425" tIns="45700" rIns="91425" bIns="45700" anchor="b" anchorCtr="0">
            <a:normAutofit/>
          </a:bodyPr>
          <a:lstStyle/>
          <a:p>
            <a:pPr marL="0" lvl="0" indent="0" algn="l">
              <a:lnSpc>
                <a:spcPct val="100000"/>
              </a:lnSpc>
              <a:spcBef>
                <a:spcPts val="0"/>
              </a:spcBef>
              <a:spcAft>
                <a:spcPts val="0"/>
              </a:spcAft>
              <a:buClr>
                <a:srgbClr val="FEB80A"/>
              </a:buClr>
              <a:buSzPts val="3000"/>
              <a:buFont typeface="Arial"/>
              <a:buNone/>
              <a:defRPr/>
            </a:pPr>
            <a:r>
              <a:rPr lang="en-US" sz="3000" b="1" i="0" u="none">
                <a:solidFill>
                  <a:srgbClr val="FEB80A"/>
                </a:solidFill>
                <a:latin typeface="Arial"/>
                <a:ea typeface="Arial"/>
                <a:cs typeface="Arial"/>
              </a:rPr>
              <a:t>TRAMITE ANTE LA DPPJ PARA REFORMA (*)</a:t>
            </a:r>
            <a:endParaRPr/>
          </a:p>
        </p:txBody>
      </p:sp>
      <p:sp>
        <p:nvSpPr>
          <p:cNvPr id="310" name="Google Shape;310;p18" hidden="0"/>
          <p:cNvSpPr txBox="1"/>
          <p:nvPr isPhoto="0" userDrawn="0"/>
        </p:nvSpPr>
        <p:spPr bwMode="auto">
          <a:xfrm>
            <a:off x="2500312" y="4803775"/>
            <a:ext cx="6172200" cy="2054225"/>
          </a:xfrm>
          <a:prstGeom prst="rect">
            <a:avLst/>
          </a:prstGeom>
          <a:noFill/>
          <a:ln>
            <a:noFill/>
          </a:ln>
        </p:spPr>
        <p:txBody>
          <a:bodyPr spcFirstLastPara="1" wrap="square" lIns="91425" tIns="45700" rIns="91425" bIns="45700" anchor="b" anchorCtr="0">
            <a:normAutofit/>
          </a:bodyPr>
          <a:lstStyle/>
          <a:p>
            <a:pPr marL="0" marR="0" lvl="0" indent="0" algn="l">
              <a:lnSpc>
                <a:spcPct val="100000"/>
              </a:lnSpc>
              <a:spcBef>
                <a:spcPts val="0"/>
              </a:spcBef>
              <a:spcAft>
                <a:spcPts val="0"/>
              </a:spcAft>
              <a:buClr>
                <a:srgbClr val="FEB80A"/>
              </a:buClr>
              <a:buSzPts val="2500"/>
              <a:buFont typeface="Arial"/>
              <a:buNone/>
              <a:defRPr/>
            </a:pPr>
            <a:r>
              <a:rPr lang="en-US" sz="2500" b="1" i="0" u="none">
                <a:solidFill>
                  <a:srgbClr val="FEB80A"/>
                </a:solidFill>
                <a:latin typeface="Arial"/>
                <a:ea typeface="Arial"/>
                <a:cs typeface="Arial"/>
              </a:rPr>
              <a:t>(*) VER DG 45/15 ART. 147 Y SIG.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_rels/theme4.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1_Mirador">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2_Mirador">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3_Mirador">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4.xml><?xml version="1.0" encoding="utf-8"?>
<a:theme xmlns:a="http://schemas.openxmlformats.org/drawingml/2006/main" xmlns:r="http://schemas.openxmlformats.org/officeDocument/2006/relationships" xmlns:p="http://schemas.openxmlformats.org/presentationml/2006/main" na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ONLYOFFICE/7.0.0.127</Application>
  <DocSecurity>0</DocSecurity>
  <PresentationFormat>Presentación en pantalla (4:3)</PresentationFormat>
  <Paragraphs>0</Paragraphs>
  <Slides>52</Slides>
  <Notes>52</Notes>
  <HiddenSlides>0</HiddenSlides>
  <MMClips>2</MMClips>
  <ScaleCrop>0</ScaleCrop>
  <HeadingPairs>
    <vt:vector size="4" baseType="variant">
      <vt:variant>
        <vt:lpstr>Theme</vt:lpstr>
      </vt:variant>
      <vt:variant>
        <vt:i4>3</vt:i4>
      </vt:variant>
      <vt:variant>
        <vt:lpstr>Slide Titles</vt:lpstr>
      </vt:variant>
      <vt:variant>
        <vt:i4>52</vt:i4>
      </vt:variant>
    </vt:vector>
  </HeadingPairs>
  <TitlesOfParts>
    <vt:vector size="55" baseType="lpstr">
      <vt:lpstr>Theme 1</vt:lpstr>
      <vt:lpstr>Theme 2</vt:lpstr>
      <vt:lpstr>Theme 3</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V  REFORMA DEL CONTRATO O ESTATUTO SOCIAL</dc:title>
  <dc:subject/>
  <dc:creator>Centor</dc:creator>
  <cp:keywords/>
  <dc:description/>
  <dc:identifier/>
  <dc:language/>
  <cp:lastModifiedBy/>
  <cp:revision>14</cp:revision>
  <dcterms:created xsi:type="dcterms:W3CDTF">2013-06-09T15:27:58Z</dcterms:created>
  <dcterms:modified xsi:type="dcterms:W3CDTF">2022-05-02T20:35:57Z</dcterms:modified>
  <cp:category/>
  <cp:contentStatus/>
  <cp:version/>
</cp:coreProperties>
</file>