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8" r:id="rId4"/>
    <p:sldId id="270" r:id="rId5"/>
    <p:sldId id="260" r:id="rId6"/>
    <p:sldId id="261" r:id="rId7"/>
    <p:sldId id="263" r:id="rId8"/>
    <p:sldId id="271" r:id="rId9"/>
    <p:sldId id="272" r:id="rId10"/>
    <p:sldId id="273" r:id="rId11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66" d="100"/>
          <a:sy n="66" d="100"/>
        </p:scale>
        <p:origin x="679" y="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9BA1B-396C-4214-B403-8B24061A5BF6}" type="doc">
      <dgm:prSet loTypeId="urn:microsoft.com/office/officeart/2005/8/layout/orgChart1" loCatId="hierarchy" qsTypeId="urn:microsoft.com/office/officeart/2005/8/quickstyle/3d9" qsCatId="3D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E85A4B09-3542-4002-B272-C96C1B0EB7ED}">
      <dgm:prSet phldrT="[文字]"/>
      <dgm:spPr/>
      <dgm:t>
        <a:bodyPr/>
        <a:lstStyle/>
        <a:p>
          <a:r>
            <a:rPr lang="en-US" altLang="zh-TW" dirty="0" smtClean="0"/>
            <a:t>Main</a:t>
          </a:r>
          <a:endParaRPr lang="zh-TW" altLang="en-US" dirty="0"/>
        </a:p>
      </dgm:t>
    </dgm:pt>
    <dgm:pt modelId="{E90037D5-8904-44CD-B281-5B4A427E6C88}" type="parTrans" cxnId="{07F5D2CF-970A-4F4A-B12C-EDF208EDD329}">
      <dgm:prSet/>
      <dgm:spPr/>
      <dgm:t>
        <a:bodyPr/>
        <a:lstStyle/>
        <a:p>
          <a:endParaRPr lang="zh-TW" altLang="en-US"/>
        </a:p>
      </dgm:t>
    </dgm:pt>
    <dgm:pt modelId="{96723224-8BE2-4A90-A2E5-9530C6CEEEB6}" type="sibTrans" cxnId="{07F5D2CF-970A-4F4A-B12C-EDF208EDD329}">
      <dgm:prSet/>
      <dgm:spPr/>
      <dgm:t>
        <a:bodyPr/>
        <a:lstStyle/>
        <a:p>
          <a:endParaRPr lang="zh-TW" altLang="en-US"/>
        </a:p>
      </dgm:t>
    </dgm:pt>
    <dgm:pt modelId="{333952E8-ADBD-4EA9-AFAD-FA40FB025F4B}">
      <dgm:prSet phldrT="[文字]"/>
      <dgm:spPr/>
      <dgm:t>
        <a:bodyPr/>
        <a:lstStyle/>
        <a:p>
          <a:r>
            <a:rPr lang="en-US" altLang="en-US" dirty="0" err="1" smtClean="0"/>
            <a:t>KeyboardListener</a:t>
          </a:r>
          <a:endParaRPr lang="zh-TW" altLang="en-US" dirty="0"/>
        </a:p>
      </dgm:t>
    </dgm:pt>
    <dgm:pt modelId="{2CD1C952-E0DA-498C-A667-CEB5ABF635B9}" type="parTrans" cxnId="{650D23DD-3D09-4A76-8143-E6E2F90F5CD3}">
      <dgm:prSet/>
      <dgm:spPr/>
      <dgm:t>
        <a:bodyPr/>
        <a:lstStyle/>
        <a:p>
          <a:endParaRPr lang="zh-TW" altLang="en-US"/>
        </a:p>
      </dgm:t>
    </dgm:pt>
    <dgm:pt modelId="{FEA5ECF0-3779-4580-B0DE-68D4BC6116E9}" type="sibTrans" cxnId="{650D23DD-3D09-4A76-8143-E6E2F90F5CD3}">
      <dgm:prSet/>
      <dgm:spPr/>
      <dgm:t>
        <a:bodyPr/>
        <a:lstStyle/>
        <a:p>
          <a:endParaRPr lang="zh-TW" altLang="en-US"/>
        </a:p>
      </dgm:t>
    </dgm:pt>
    <dgm:pt modelId="{52B64F0D-B0EF-4F61-97FB-3AA932889B8C}">
      <dgm:prSet phldrT="[文字]"/>
      <dgm:spPr/>
      <dgm:t>
        <a:bodyPr/>
        <a:lstStyle/>
        <a:p>
          <a:r>
            <a:rPr lang="en-US" altLang="en-US" dirty="0" smtClean="0"/>
            <a:t>Tuple</a:t>
          </a:r>
          <a:endParaRPr lang="zh-TW" altLang="en-US" dirty="0"/>
        </a:p>
      </dgm:t>
    </dgm:pt>
    <dgm:pt modelId="{B3817FED-DE0C-45C2-848A-795EC1DA46F3}" type="parTrans" cxnId="{C8F74D5F-4429-445A-A400-BFAC45F318E4}">
      <dgm:prSet/>
      <dgm:spPr/>
      <dgm:t>
        <a:bodyPr/>
        <a:lstStyle/>
        <a:p>
          <a:endParaRPr lang="zh-TW" altLang="en-US"/>
        </a:p>
      </dgm:t>
    </dgm:pt>
    <dgm:pt modelId="{E62B1710-211A-4FA2-9116-CC48B279F1ED}" type="sibTrans" cxnId="{C8F74D5F-4429-445A-A400-BFAC45F318E4}">
      <dgm:prSet/>
      <dgm:spPr/>
      <dgm:t>
        <a:bodyPr/>
        <a:lstStyle/>
        <a:p>
          <a:endParaRPr lang="zh-TW" altLang="en-US"/>
        </a:p>
      </dgm:t>
    </dgm:pt>
    <dgm:pt modelId="{310B1D3E-5E7F-42C3-B701-10D038D60454}">
      <dgm:prSet phldrT="[文字]"/>
      <dgm:spPr/>
      <dgm:t>
        <a:bodyPr/>
        <a:lstStyle/>
        <a:p>
          <a:r>
            <a:rPr lang="en-US" altLang="en-US" dirty="0" err="1" smtClean="0"/>
            <a:t>ThreadsController</a:t>
          </a:r>
          <a:endParaRPr lang="zh-TW" altLang="en-US" dirty="0"/>
        </a:p>
      </dgm:t>
    </dgm:pt>
    <dgm:pt modelId="{F435209F-64E3-464D-A6B8-3A16431DBAD7}" type="parTrans" cxnId="{FF6DC705-F91F-4CF0-AD30-F942FAF79781}">
      <dgm:prSet/>
      <dgm:spPr/>
      <dgm:t>
        <a:bodyPr/>
        <a:lstStyle/>
        <a:p>
          <a:endParaRPr lang="zh-TW" altLang="en-US"/>
        </a:p>
      </dgm:t>
    </dgm:pt>
    <dgm:pt modelId="{0509D05D-ED86-474E-AAD7-FC4E3E53A1F0}" type="sibTrans" cxnId="{FF6DC705-F91F-4CF0-AD30-F942FAF79781}">
      <dgm:prSet/>
      <dgm:spPr/>
      <dgm:t>
        <a:bodyPr/>
        <a:lstStyle/>
        <a:p>
          <a:endParaRPr lang="zh-TW" altLang="en-US"/>
        </a:p>
      </dgm:t>
    </dgm:pt>
    <dgm:pt modelId="{3F759BA3-046B-4F21-905E-EE37C9EF3A77}" type="asst">
      <dgm:prSet phldrT="[文字]"/>
      <dgm:spPr/>
      <dgm:t>
        <a:bodyPr/>
        <a:lstStyle/>
        <a:p>
          <a:r>
            <a:rPr lang="en-US" altLang="zh-TW" dirty="0" smtClean="0"/>
            <a:t>Play </a:t>
          </a:r>
          <a:r>
            <a:rPr lang="en-US" altLang="zh-TW" dirty="0" smtClean="0"/>
            <a:t>game</a:t>
          </a:r>
          <a:endParaRPr lang="zh-TW" altLang="en-US" dirty="0"/>
        </a:p>
      </dgm:t>
    </dgm:pt>
    <dgm:pt modelId="{B41FE8C8-ADF2-4582-BF36-0F62C4B7632E}" type="sibTrans" cxnId="{46FF574C-E8EA-459B-9F02-9C3DA870FC97}">
      <dgm:prSet/>
      <dgm:spPr/>
      <dgm:t>
        <a:bodyPr/>
        <a:lstStyle/>
        <a:p>
          <a:endParaRPr lang="zh-TW" altLang="en-US"/>
        </a:p>
      </dgm:t>
    </dgm:pt>
    <dgm:pt modelId="{4951F6C5-F9A2-498B-9372-C515C0178EA7}" type="parTrans" cxnId="{46FF574C-E8EA-459B-9F02-9C3DA870FC97}">
      <dgm:prSet/>
      <dgm:spPr/>
      <dgm:t>
        <a:bodyPr/>
        <a:lstStyle/>
        <a:p>
          <a:endParaRPr lang="zh-TW" altLang="en-US"/>
        </a:p>
      </dgm:t>
    </dgm:pt>
    <dgm:pt modelId="{C90326B7-5772-4438-8804-38801FEF2639}" type="asst">
      <dgm:prSet phldrT="[文字]"/>
      <dgm:spPr/>
      <dgm:t>
        <a:bodyPr/>
        <a:lstStyle/>
        <a:p>
          <a:r>
            <a:rPr lang="en-US" altLang="zh-TW" dirty="0" smtClean="0"/>
            <a:t>Window</a:t>
          </a:r>
          <a:endParaRPr lang="zh-TW" altLang="en-US" dirty="0"/>
        </a:p>
      </dgm:t>
    </dgm:pt>
    <dgm:pt modelId="{C62D819D-CF94-490D-91FE-7864956DF24F}" type="parTrans" cxnId="{27BBDF1F-EBD4-41FE-A72A-8A96BD2E29AD}">
      <dgm:prSet/>
      <dgm:spPr/>
      <dgm:t>
        <a:bodyPr/>
        <a:lstStyle/>
        <a:p>
          <a:endParaRPr lang="zh-TW" altLang="en-US"/>
        </a:p>
      </dgm:t>
    </dgm:pt>
    <dgm:pt modelId="{28EDD85A-0363-4856-AA61-ABDD90681C75}" type="sibTrans" cxnId="{27BBDF1F-EBD4-41FE-A72A-8A96BD2E29AD}">
      <dgm:prSet/>
      <dgm:spPr/>
      <dgm:t>
        <a:bodyPr/>
        <a:lstStyle/>
        <a:p>
          <a:endParaRPr lang="zh-TW" altLang="en-US"/>
        </a:p>
      </dgm:t>
    </dgm:pt>
    <dgm:pt modelId="{7B5DB4B6-C3E2-4F3D-B4F9-6725221F44E8}">
      <dgm:prSet phldrT="[文字]"/>
      <dgm:spPr/>
      <dgm:t>
        <a:bodyPr/>
        <a:lstStyle/>
        <a:p>
          <a:r>
            <a:rPr lang="en-US" altLang="zh-TW" dirty="0" smtClean="0"/>
            <a:t>Data of square </a:t>
          </a:r>
          <a:endParaRPr lang="zh-TW" altLang="en-US" dirty="0"/>
        </a:p>
      </dgm:t>
    </dgm:pt>
    <dgm:pt modelId="{A0922841-56AC-4A39-A527-21DFB7C14443}" type="parTrans" cxnId="{2941FDEB-4EBF-4806-A560-3E536947305D}">
      <dgm:prSet/>
      <dgm:spPr/>
      <dgm:t>
        <a:bodyPr/>
        <a:lstStyle/>
        <a:p>
          <a:endParaRPr lang="zh-TW" altLang="en-US"/>
        </a:p>
      </dgm:t>
    </dgm:pt>
    <dgm:pt modelId="{298CFE8B-1969-470C-B535-6EDE670E19BB}" type="sibTrans" cxnId="{2941FDEB-4EBF-4806-A560-3E536947305D}">
      <dgm:prSet/>
      <dgm:spPr/>
      <dgm:t>
        <a:bodyPr/>
        <a:lstStyle/>
        <a:p>
          <a:endParaRPr lang="zh-TW" altLang="en-US"/>
        </a:p>
      </dgm:t>
    </dgm:pt>
    <dgm:pt modelId="{802C5694-003E-4307-8830-D327AE75B646}" type="pres">
      <dgm:prSet presAssocID="{9A89BA1B-396C-4214-B403-8B24061A5B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7B2E82B-60FE-497A-86A6-CF2C2A934AB7}" type="pres">
      <dgm:prSet presAssocID="{E85A4B09-3542-4002-B272-C96C1B0EB7ED}" presName="hierRoot1" presStyleCnt="0">
        <dgm:presLayoutVars>
          <dgm:hierBranch val="init"/>
        </dgm:presLayoutVars>
      </dgm:prSet>
      <dgm:spPr/>
    </dgm:pt>
    <dgm:pt modelId="{4C082259-D8FF-46AD-847D-830BEAFF378D}" type="pres">
      <dgm:prSet presAssocID="{E85A4B09-3542-4002-B272-C96C1B0EB7ED}" presName="rootComposite1" presStyleCnt="0"/>
      <dgm:spPr/>
    </dgm:pt>
    <dgm:pt modelId="{A89DDB76-C64B-41D0-B570-C56776CB5AA7}" type="pres">
      <dgm:prSet presAssocID="{E85A4B09-3542-4002-B272-C96C1B0EB7ED}" presName="rootText1" presStyleLbl="node0" presStyleIdx="0" presStyleCnt="1" custLinFactNeighborX="-8577" custLinFactNeighborY="-4485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D23A66D-46F4-40AA-ACD3-7B14A3BEB076}" type="pres">
      <dgm:prSet presAssocID="{E85A4B09-3542-4002-B272-C96C1B0EB7E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BA7602F-8ACD-4202-82B9-C1A61A514C71}" type="pres">
      <dgm:prSet presAssocID="{E85A4B09-3542-4002-B272-C96C1B0EB7ED}" presName="hierChild2" presStyleCnt="0"/>
      <dgm:spPr/>
    </dgm:pt>
    <dgm:pt modelId="{094D0516-B54D-45B1-A7C5-6907CD26BC76}" type="pres">
      <dgm:prSet presAssocID="{2CD1C952-E0DA-498C-A667-CEB5ABF635B9}" presName="Name37" presStyleLbl="parChTrans1D2" presStyleIdx="0" presStyleCnt="6"/>
      <dgm:spPr/>
      <dgm:t>
        <a:bodyPr/>
        <a:lstStyle/>
        <a:p>
          <a:endParaRPr lang="zh-TW" altLang="en-US"/>
        </a:p>
      </dgm:t>
    </dgm:pt>
    <dgm:pt modelId="{CBD3387D-5F6F-4A77-B5F5-80404E23B843}" type="pres">
      <dgm:prSet presAssocID="{333952E8-ADBD-4EA9-AFAD-FA40FB025F4B}" presName="hierRoot2" presStyleCnt="0">
        <dgm:presLayoutVars>
          <dgm:hierBranch val="init"/>
        </dgm:presLayoutVars>
      </dgm:prSet>
      <dgm:spPr/>
    </dgm:pt>
    <dgm:pt modelId="{DE14E72D-7D08-465E-AF60-2C0E18079270}" type="pres">
      <dgm:prSet presAssocID="{333952E8-ADBD-4EA9-AFAD-FA40FB025F4B}" presName="rootComposite" presStyleCnt="0"/>
      <dgm:spPr/>
    </dgm:pt>
    <dgm:pt modelId="{A312BCA2-286F-4106-A7DD-D2BEF392BE31}" type="pres">
      <dgm:prSet presAssocID="{333952E8-ADBD-4EA9-AFAD-FA40FB025F4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EFFDAE6-4504-4C48-B21D-B85FD38F1F0B}" type="pres">
      <dgm:prSet presAssocID="{333952E8-ADBD-4EA9-AFAD-FA40FB025F4B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5EFC2EA-2BED-4DF9-9F72-6D69F784B475}" type="pres">
      <dgm:prSet presAssocID="{333952E8-ADBD-4EA9-AFAD-FA40FB025F4B}" presName="hierChild4" presStyleCnt="0"/>
      <dgm:spPr/>
    </dgm:pt>
    <dgm:pt modelId="{046FA629-7369-47E6-82E6-BB89427F25CD}" type="pres">
      <dgm:prSet presAssocID="{333952E8-ADBD-4EA9-AFAD-FA40FB025F4B}" presName="hierChild5" presStyleCnt="0"/>
      <dgm:spPr/>
    </dgm:pt>
    <dgm:pt modelId="{8337F85F-3BE0-4660-A0C4-005D8BD6CF3C}" type="pres">
      <dgm:prSet presAssocID="{B3817FED-DE0C-45C2-848A-795EC1DA46F3}" presName="Name37" presStyleLbl="parChTrans1D2" presStyleIdx="1" presStyleCnt="6"/>
      <dgm:spPr/>
      <dgm:t>
        <a:bodyPr/>
        <a:lstStyle/>
        <a:p>
          <a:endParaRPr lang="zh-TW" altLang="en-US"/>
        </a:p>
      </dgm:t>
    </dgm:pt>
    <dgm:pt modelId="{2E634BD2-E384-49E8-9620-F928E9E0AA9D}" type="pres">
      <dgm:prSet presAssocID="{52B64F0D-B0EF-4F61-97FB-3AA932889B8C}" presName="hierRoot2" presStyleCnt="0">
        <dgm:presLayoutVars>
          <dgm:hierBranch val="init"/>
        </dgm:presLayoutVars>
      </dgm:prSet>
      <dgm:spPr/>
    </dgm:pt>
    <dgm:pt modelId="{55C625FB-45C6-4291-B8F1-6FFF1D4DDB3C}" type="pres">
      <dgm:prSet presAssocID="{52B64F0D-B0EF-4F61-97FB-3AA932889B8C}" presName="rootComposite" presStyleCnt="0"/>
      <dgm:spPr/>
    </dgm:pt>
    <dgm:pt modelId="{FEEC00CF-3285-488D-90E0-DA3C611DEE0A}" type="pres">
      <dgm:prSet presAssocID="{52B64F0D-B0EF-4F61-97FB-3AA932889B8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68A368-138A-4FEF-B737-33EF0164CFE6}" type="pres">
      <dgm:prSet presAssocID="{52B64F0D-B0EF-4F61-97FB-3AA932889B8C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3DE5ADA9-E7D7-4F10-B32C-618D53A64A77}" type="pres">
      <dgm:prSet presAssocID="{52B64F0D-B0EF-4F61-97FB-3AA932889B8C}" presName="hierChild4" presStyleCnt="0"/>
      <dgm:spPr/>
    </dgm:pt>
    <dgm:pt modelId="{78345A98-0B77-4DEE-B767-1D373D55300A}" type="pres">
      <dgm:prSet presAssocID="{52B64F0D-B0EF-4F61-97FB-3AA932889B8C}" presName="hierChild5" presStyleCnt="0"/>
      <dgm:spPr/>
    </dgm:pt>
    <dgm:pt modelId="{2205CDCA-A915-4AB3-A26D-BE8D8AE843F4}" type="pres">
      <dgm:prSet presAssocID="{F435209F-64E3-464D-A6B8-3A16431DBAD7}" presName="Name37" presStyleLbl="parChTrans1D2" presStyleIdx="2" presStyleCnt="6"/>
      <dgm:spPr/>
      <dgm:t>
        <a:bodyPr/>
        <a:lstStyle/>
        <a:p>
          <a:endParaRPr lang="zh-TW" altLang="en-US"/>
        </a:p>
      </dgm:t>
    </dgm:pt>
    <dgm:pt modelId="{0DB981B5-8727-4682-94EF-07A6DA6922BF}" type="pres">
      <dgm:prSet presAssocID="{310B1D3E-5E7F-42C3-B701-10D038D60454}" presName="hierRoot2" presStyleCnt="0">
        <dgm:presLayoutVars>
          <dgm:hierBranch val="init"/>
        </dgm:presLayoutVars>
      </dgm:prSet>
      <dgm:spPr/>
    </dgm:pt>
    <dgm:pt modelId="{417CB98C-C5D2-4C76-AAE7-61E802389D2E}" type="pres">
      <dgm:prSet presAssocID="{310B1D3E-5E7F-42C3-B701-10D038D60454}" presName="rootComposite" presStyleCnt="0"/>
      <dgm:spPr/>
    </dgm:pt>
    <dgm:pt modelId="{D7A7971D-2036-4041-B2AB-1409899E53B1}" type="pres">
      <dgm:prSet presAssocID="{310B1D3E-5E7F-42C3-B701-10D038D6045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1DF875A-86A6-45CE-AB25-C7FEF2037498}" type="pres">
      <dgm:prSet presAssocID="{310B1D3E-5E7F-42C3-B701-10D038D60454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F70E2AC8-60D9-43BC-81CA-9F61A841063C}" type="pres">
      <dgm:prSet presAssocID="{310B1D3E-5E7F-42C3-B701-10D038D60454}" presName="hierChild4" presStyleCnt="0"/>
      <dgm:spPr/>
    </dgm:pt>
    <dgm:pt modelId="{CEBAE7E8-68AA-4F49-8764-80E88E1EED8B}" type="pres">
      <dgm:prSet presAssocID="{310B1D3E-5E7F-42C3-B701-10D038D60454}" presName="hierChild5" presStyleCnt="0"/>
      <dgm:spPr/>
    </dgm:pt>
    <dgm:pt modelId="{7500F3E3-FA17-4371-8E37-320F2AB51E8D}" type="pres">
      <dgm:prSet presAssocID="{A0922841-56AC-4A39-A527-21DFB7C14443}" presName="Name37" presStyleLbl="parChTrans1D2" presStyleIdx="3" presStyleCnt="6"/>
      <dgm:spPr/>
      <dgm:t>
        <a:bodyPr/>
        <a:lstStyle/>
        <a:p>
          <a:endParaRPr lang="zh-TW" altLang="en-US"/>
        </a:p>
      </dgm:t>
    </dgm:pt>
    <dgm:pt modelId="{0C3AED69-9030-48CA-8776-A3A57F6CDB6D}" type="pres">
      <dgm:prSet presAssocID="{7B5DB4B6-C3E2-4F3D-B4F9-6725221F44E8}" presName="hierRoot2" presStyleCnt="0">
        <dgm:presLayoutVars>
          <dgm:hierBranch val="init"/>
        </dgm:presLayoutVars>
      </dgm:prSet>
      <dgm:spPr/>
    </dgm:pt>
    <dgm:pt modelId="{2DF4CDD7-BEE6-496A-949F-EFD91E2F07BA}" type="pres">
      <dgm:prSet presAssocID="{7B5DB4B6-C3E2-4F3D-B4F9-6725221F44E8}" presName="rootComposite" presStyleCnt="0"/>
      <dgm:spPr/>
    </dgm:pt>
    <dgm:pt modelId="{E8885895-0A20-48B4-822E-99FED8A91002}" type="pres">
      <dgm:prSet presAssocID="{7B5DB4B6-C3E2-4F3D-B4F9-6725221F44E8}" presName="rootText" presStyleLbl="node2" presStyleIdx="3" presStyleCnt="4" custLinFactNeighborX="-2154" custLinFactNeighborY="50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C9E252-D540-4D1B-B028-CC1ED2486067}" type="pres">
      <dgm:prSet presAssocID="{7B5DB4B6-C3E2-4F3D-B4F9-6725221F44E8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5F151EDA-BCEE-44CC-9E21-F3A3322DD0DB}" type="pres">
      <dgm:prSet presAssocID="{7B5DB4B6-C3E2-4F3D-B4F9-6725221F44E8}" presName="hierChild4" presStyleCnt="0"/>
      <dgm:spPr/>
    </dgm:pt>
    <dgm:pt modelId="{9D0130E4-3168-44A9-9CDE-4D0BB5D90CEA}" type="pres">
      <dgm:prSet presAssocID="{7B5DB4B6-C3E2-4F3D-B4F9-6725221F44E8}" presName="hierChild5" presStyleCnt="0"/>
      <dgm:spPr/>
    </dgm:pt>
    <dgm:pt modelId="{A8CED158-447A-430C-88C7-257FD09A6C45}" type="pres">
      <dgm:prSet presAssocID="{E85A4B09-3542-4002-B272-C96C1B0EB7ED}" presName="hierChild3" presStyleCnt="0"/>
      <dgm:spPr/>
    </dgm:pt>
    <dgm:pt modelId="{06776EB2-FDB2-4BE0-912D-9133445E1841}" type="pres">
      <dgm:prSet presAssocID="{4951F6C5-F9A2-498B-9372-C515C0178EA7}" presName="Name111" presStyleLbl="parChTrans1D2" presStyleIdx="4" presStyleCnt="6"/>
      <dgm:spPr/>
      <dgm:t>
        <a:bodyPr/>
        <a:lstStyle/>
        <a:p>
          <a:endParaRPr lang="zh-TW" altLang="en-US"/>
        </a:p>
      </dgm:t>
    </dgm:pt>
    <dgm:pt modelId="{ACC24B00-45BF-4424-9AB7-9DEF11AE4B81}" type="pres">
      <dgm:prSet presAssocID="{3F759BA3-046B-4F21-905E-EE37C9EF3A77}" presName="hierRoot3" presStyleCnt="0">
        <dgm:presLayoutVars>
          <dgm:hierBranch val="init"/>
        </dgm:presLayoutVars>
      </dgm:prSet>
      <dgm:spPr/>
    </dgm:pt>
    <dgm:pt modelId="{A3BCE2D5-AA30-4FDC-A351-B02C806637B5}" type="pres">
      <dgm:prSet presAssocID="{3F759BA3-046B-4F21-905E-EE37C9EF3A77}" presName="rootComposite3" presStyleCnt="0"/>
      <dgm:spPr/>
    </dgm:pt>
    <dgm:pt modelId="{69DA207E-8C95-4D96-9C15-AF1ADB5F860C}" type="pres">
      <dgm:prSet presAssocID="{3F759BA3-046B-4F21-905E-EE37C9EF3A77}" presName="rootText3" presStyleLbl="asst1" presStyleIdx="0" presStyleCnt="2" custLinFactNeighborX="-7607" custLinFactNeighborY="-3471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731EB17-6C94-4ABB-B459-CA5001791FC6}" type="pres">
      <dgm:prSet presAssocID="{3F759BA3-046B-4F21-905E-EE37C9EF3A77}" presName="rootConnector3" presStyleLbl="asst1" presStyleIdx="0" presStyleCnt="2"/>
      <dgm:spPr/>
      <dgm:t>
        <a:bodyPr/>
        <a:lstStyle/>
        <a:p>
          <a:endParaRPr lang="zh-TW" altLang="en-US"/>
        </a:p>
      </dgm:t>
    </dgm:pt>
    <dgm:pt modelId="{3AF7BF75-2473-42E7-BDE3-C112194152D5}" type="pres">
      <dgm:prSet presAssocID="{3F759BA3-046B-4F21-905E-EE37C9EF3A77}" presName="hierChild6" presStyleCnt="0"/>
      <dgm:spPr/>
    </dgm:pt>
    <dgm:pt modelId="{E6FF287D-1BAA-4A0C-9E7F-93F0E5D527F1}" type="pres">
      <dgm:prSet presAssocID="{3F759BA3-046B-4F21-905E-EE37C9EF3A77}" presName="hierChild7" presStyleCnt="0"/>
      <dgm:spPr/>
    </dgm:pt>
    <dgm:pt modelId="{14914CC7-3ED8-4C30-90B3-38DEC6759F7E}" type="pres">
      <dgm:prSet presAssocID="{C62D819D-CF94-490D-91FE-7864956DF24F}" presName="Name111" presStyleLbl="parChTrans1D2" presStyleIdx="5" presStyleCnt="6"/>
      <dgm:spPr/>
      <dgm:t>
        <a:bodyPr/>
        <a:lstStyle/>
        <a:p>
          <a:endParaRPr lang="zh-TW" altLang="en-US"/>
        </a:p>
      </dgm:t>
    </dgm:pt>
    <dgm:pt modelId="{D80C95EB-3438-49FC-A7E6-18A9B9AFEC90}" type="pres">
      <dgm:prSet presAssocID="{C90326B7-5772-4438-8804-38801FEF2639}" presName="hierRoot3" presStyleCnt="0">
        <dgm:presLayoutVars>
          <dgm:hierBranch val="init"/>
        </dgm:presLayoutVars>
      </dgm:prSet>
      <dgm:spPr/>
    </dgm:pt>
    <dgm:pt modelId="{87316562-F909-4F7F-A004-FA4BEF352DD8}" type="pres">
      <dgm:prSet presAssocID="{C90326B7-5772-4438-8804-38801FEF2639}" presName="rootComposite3" presStyleCnt="0"/>
      <dgm:spPr/>
    </dgm:pt>
    <dgm:pt modelId="{559425EA-1790-4E8B-B2E4-CAF09A8A2562}" type="pres">
      <dgm:prSet presAssocID="{C90326B7-5772-4438-8804-38801FEF2639}" presName="rootText3" presStyleLbl="asst1" presStyleIdx="1" presStyleCnt="2" custLinFactNeighborX="4236" custLinFactNeighborY="-1454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95A30C-3D37-455A-A7AD-46C91D94AA33}" type="pres">
      <dgm:prSet presAssocID="{C90326B7-5772-4438-8804-38801FEF2639}" presName="rootConnector3" presStyleLbl="asst1" presStyleIdx="1" presStyleCnt="2"/>
      <dgm:spPr/>
      <dgm:t>
        <a:bodyPr/>
        <a:lstStyle/>
        <a:p>
          <a:endParaRPr lang="zh-TW" altLang="en-US"/>
        </a:p>
      </dgm:t>
    </dgm:pt>
    <dgm:pt modelId="{A873105A-50E7-4CE4-AAA6-434E8ACE19CA}" type="pres">
      <dgm:prSet presAssocID="{C90326B7-5772-4438-8804-38801FEF2639}" presName="hierChild6" presStyleCnt="0"/>
      <dgm:spPr/>
    </dgm:pt>
    <dgm:pt modelId="{CE3E2C19-4190-4EE9-A239-842B8E21B087}" type="pres">
      <dgm:prSet presAssocID="{C90326B7-5772-4438-8804-38801FEF2639}" presName="hierChild7" presStyleCnt="0"/>
      <dgm:spPr/>
    </dgm:pt>
  </dgm:ptLst>
  <dgm:cxnLst>
    <dgm:cxn modelId="{9179A269-20D1-426F-8246-A83E97291870}" type="presOf" srcId="{C90326B7-5772-4438-8804-38801FEF2639}" destId="{559425EA-1790-4E8B-B2E4-CAF09A8A2562}" srcOrd="0" destOrd="0" presId="urn:microsoft.com/office/officeart/2005/8/layout/orgChart1"/>
    <dgm:cxn modelId="{285C034E-CE52-4C4E-B94A-B2F4596511F1}" type="presOf" srcId="{C90326B7-5772-4438-8804-38801FEF2639}" destId="{C895A30C-3D37-455A-A7AD-46C91D94AA33}" srcOrd="1" destOrd="0" presId="urn:microsoft.com/office/officeart/2005/8/layout/orgChart1"/>
    <dgm:cxn modelId="{6CC9BBA9-87CB-45AE-A5ED-C18C75636D9C}" type="presOf" srcId="{52B64F0D-B0EF-4F61-97FB-3AA932889B8C}" destId="{E168A368-138A-4FEF-B737-33EF0164CFE6}" srcOrd="1" destOrd="0" presId="urn:microsoft.com/office/officeart/2005/8/layout/orgChart1"/>
    <dgm:cxn modelId="{D363794E-07F3-4076-B17F-2541B7604F1D}" type="presOf" srcId="{7B5DB4B6-C3E2-4F3D-B4F9-6725221F44E8}" destId="{E8885895-0A20-48B4-822E-99FED8A91002}" srcOrd="0" destOrd="0" presId="urn:microsoft.com/office/officeart/2005/8/layout/orgChart1"/>
    <dgm:cxn modelId="{52CF3A6E-7ADE-45F9-8368-B75EFF7DB6B7}" type="presOf" srcId="{333952E8-ADBD-4EA9-AFAD-FA40FB025F4B}" destId="{A312BCA2-286F-4106-A7DD-D2BEF392BE31}" srcOrd="0" destOrd="0" presId="urn:microsoft.com/office/officeart/2005/8/layout/orgChart1"/>
    <dgm:cxn modelId="{A09F9DA5-44BC-4931-AD00-47FD51452EB7}" type="presOf" srcId="{F435209F-64E3-464D-A6B8-3A16431DBAD7}" destId="{2205CDCA-A915-4AB3-A26D-BE8D8AE843F4}" srcOrd="0" destOrd="0" presId="urn:microsoft.com/office/officeart/2005/8/layout/orgChart1"/>
    <dgm:cxn modelId="{D89FBFEA-4822-46C4-BC6E-C2B1E4D5AF73}" type="presOf" srcId="{7B5DB4B6-C3E2-4F3D-B4F9-6725221F44E8}" destId="{1EC9E252-D540-4D1B-B028-CC1ED2486067}" srcOrd="1" destOrd="0" presId="urn:microsoft.com/office/officeart/2005/8/layout/orgChart1"/>
    <dgm:cxn modelId="{07F5D2CF-970A-4F4A-B12C-EDF208EDD329}" srcId="{9A89BA1B-396C-4214-B403-8B24061A5BF6}" destId="{E85A4B09-3542-4002-B272-C96C1B0EB7ED}" srcOrd="0" destOrd="0" parTransId="{E90037D5-8904-44CD-B281-5B4A427E6C88}" sibTransId="{96723224-8BE2-4A90-A2E5-9530C6CEEEB6}"/>
    <dgm:cxn modelId="{F52A90B0-2CFB-4EB5-8674-3E10569B379C}" type="presOf" srcId="{333952E8-ADBD-4EA9-AFAD-FA40FB025F4B}" destId="{7EFFDAE6-4504-4C48-B21D-B85FD38F1F0B}" srcOrd="1" destOrd="0" presId="urn:microsoft.com/office/officeart/2005/8/layout/orgChart1"/>
    <dgm:cxn modelId="{CD61C4D2-1BC1-4C2E-9B46-59FF89EBF877}" type="presOf" srcId="{3F759BA3-046B-4F21-905E-EE37C9EF3A77}" destId="{9731EB17-6C94-4ABB-B459-CA5001791FC6}" srcOrd="1" destOrd="0" presId="urn:microsoft.com/office/officeart/2005/8/layout/orgChart1"/>
    <dgm:cxn modelId="{C8F74D5F-4429-445A-A400-BFAC45F318E4}" srcId="{E85A4B09-3542-4002-B272-C96C1B0EB7ED}" destId="{52B64F0D-B0EF-4F61-97FB-3AA932889B8C}" srcOrd="3" destOrd="0" parTransId="{B3817FED-DE0C-45C2-848A-795EC1DA46F3}" sibTransId="{E62B1710-211A-4FA2-9116-CC48B279F1ED}"/>
    <dgm:cxn modelId="{733E19F2-7B5E-4FC6-8C1C-93AD236F61BC}" type="presOf" srcId="{310B1D3E-5E7F-42C3-B701-10D038D60454}" destId="{D7A7971D-2036-4041-B2AB-1409899E53B1}" srcOrd="0" destOrd="0" presId="urn:microsoft.com/office/officeart/2005/8/layout/orgChart1"/>
    <dgm:cxn modelId="{A620DB50-AEA6-4F17-A217-00E670C58F90}" type="presOf" srcId="{52B64F0D-B0EF-4F61-97FB-3AA932889B8C}" destId="{FEEC00CF-3285-488D-90E0-DA3C611DEE0A}" srcOrd="0" destOrd="0" presId="urn:microsoft.com/office/officeart/2005/8/layout/orgChart1"/>
    <dgm:cxn modelId="{50857E3C-E275-4118-9B1F-91BF633F7CA7}" type="presOf" srcId="{310B1D3E-5E7F-42C3-B701-10D038D60454}" destId="{31DF875A-86A6-45CE-AB25-C7FEF2037498}" srcOrd="1" destOrd="0" presId="urn:microsoft.com/office/officeart/2005/8/layout/orgChart1"/>
    <dgm:cxn modelId="{688DF722-4572-4681-AB7F-D863CB1B962A}" type="presOf" srcId="{C62D819D-CF94-490D-91FE-7864956DF24F}" destId="{14914CC7-3ED8-4C30-90B3-38DEC6759F7E}" srcOrd="0" destOrd="0" presId="urn:microsoft.com/office/officeart/2005/8/layout/orgChart1"/>
    <dgm:cxn modelId="{46FF574C-E8EA-459B-9F02-9C3DA870FC97}" srcId="{E85A4B09-3542-4002-B272-C96C1B0EB7ED}" destId="{3F759BA3-046B-4F21-905E-EE37C9EF3A77}" srcOrd="0" destOrd="0" parTransId="{4951F6C5-F9A2-498B-9372-C515C0178EA7}" sibTransId="{B41FE8C8-ADF2-4582-BF36-0F62C4B7632E}"/>
    <dgm:cxn modelId="{393B6E1F-3D96-4741-AFCE-E7BEC4B55229}" type="presOf" srcId="{4951F6C5-F9A2-498B-9372-C515C0178EA7}" destId="{06776EB2-FDB2-4BE0-912D-9133445E1841}" srcOrd="0" destOrd="0" presId="urn:microsoft.com/office/officeart/2005/8/layout/orgChart1"/>
    <dgm:cxn modelId="{846EBCE0-1B31-41DA-AEA9-4F0259D76ED2}" type="presOf" srcId="{B3817FED-DE0C-45C2-848A-795EC1DA46F3}" destId="{8337F85F-3BE0-4660-A0C4-005D8BD6CF3C}" srcOrd="0" destOrd="0" presId="urn:microsoft.com/office/officeart/2005/8/layout/orgChart1"/>
    <dgm:cxn modelId="{206EC048-F36A-4E0C-916A-1D269C8892DE}" type="presOf" srcId="{2CD1C952-E0DA-498C-A667-CEB5ABF635B9}" destId="{094D0516-B54D-45B1-A7C5-6907CD26BC76}" srcOrd="0" destOrd="0" presId="urn:microsoft.com/office/officeart/2005/8/layout/orgChart1"/>
    <dgm:cxn modelId="{E118FE52-E758-40EE-B629-A78D4E43336C}" type="presOf" srcId="{E85A4B09-3542-4002-B272-C96C1B0EB7ED}" destId="{A89DDB76-C64B-41D0-B570-C56776CB5AA7}" srcOrd="0" destOrd="0" presId="urn:microsoft.com/office/officeart/2005/8/layout/orgChart1"/>
    <dgm:cxn modelId="{650D23DD-3D09-4A76-8143-E6E2F90F5CD3}" srcId="{E85A4B09-3542-4002-B272-C96C1B0EB7ED}" destId="{333952E8-ADBD-4EA9-AFAD-FA40FB025F4B}" srcOrd="2" destOrd="0" parTransId="{2CD1C952-E0DA-498C-A667-CEB5ABF635B9}" sibTransId="{FEA5ECF0-3779-4580-B0DE-68D4BC6116E9}"/>
    <dgm:cxn modelId="{27BBDF1F-EBD4-41FE-A72A-8A96BD2E29AD}" srcId="{E85A4B09-3542-4002-B272-C96C1B0EB7ED}" destId="{C90326B7-5772-4438-8804-38801FEF2639}" srcOrd="1" destOrd="0" parTransId="{C62D819D-CF94-490D-91FE-7864956DF24F}" sibTransId="{28EDD85A-0363-4856-AA61-ABDD90681C75}"/>
    <dgm:cxn modelId="{10CC9B83-83E0-436F-B953-1B606CED8EEF}" type="presOf" srcId="{3F759BA3-046B-4F21-905E-EE37C9EF3A77}" destId="{69DA207E-8C95-4D96-9C15-AF1ADB5F860C}" srcOrd="0" destOrd="0" presId="urn:microsoft.com/office/officeart/2005/8/layout/orgChart1"/>
    <dgm:cxn modelId="{8456D365-B836-4370-8C48-0523ADE1DD62}" type="presOf" srcId="{9A89BA1B-396C-4214-B403-8B24061A5BF6}" destId="{802C5694-003E-4307-8830-D327AE75B646}" srcOrd="0" destOrd="0" presId="urn:microsoft.com/office/officeart/2005/8/layout/orgChart1"/>
    <dgm:cxn modelId="{52E30209-ED68-4639-94DF-3728695E9D5F}" type="presOf" srcId="{A0922841-56AC-4A39-A527-21DFB7C14443}" destId="{7500F3E3-FA17-4371-8E37-320F2AB51E8D}" srcOrd="0" destOrd="0" presId="urn:microsoft.com/office/officeart/2005/8/layout/orgChart1"/>
    <dgm:cxn modelId="{2941FDEB-4EBF-4806-A560-3E536947305D}" srcId="{E85A4B09-3542-4002-B272-C96C1B0EB7ED}" destId="{7B5DB4B6-C3E2-4F3D-B4F9-6725221F44E8}" srcOrd="5" destOrd="0" parTransId="{A0922841-56AC-4A39-A527-21DFB7C14443}" sibTransId="{298CFE8B-1969-470C-B535-6EDE670E19BB}"/>
    <dgm:cxn modelId="{05AB803D-BC35-4B5E-AFB4-E47E4D54CB90}" type="presOf" srcId="{E85A4B09-3542-4002-B272-C96C1B0EB7ED}" destId="{4D23A66D-46F4-40AA-ACD3-7B14A3BEB076}" srcOrd="1" destOrd="0" presId="urn:microsoft.com/office/officeart/2005/8/layout/orgChart1"/>
    <dgm:cxn modelId="{FF6DC705-F91F-4CF0-AD30-F942FAF79781}" srcId="{E85A4B09-3542-4002-B272-C96C1B0EB7ED}" destId="{310B1D3E-5E7F-42C3-B701-10D038D60454}" srcOrd="4" destOrd="0" parTransId="{F435209F-64E3-464D-A6B8-3A16431DBAD7}" sibTransId="{0509D05D-ED86-474E-AAD7-FC4E3E53A1F0}"/>
    <dgm:cxn modelId="{84431391-95B0-426F-86CD-C7BBB2153A99}" type="presParOf" srcId="{802C5694-003E-4307-8830-D327AE75B646}" destId="{57B2E82B-60FE-497A-86A6-CF2C2A934AB7}" srcOrd="0" destOrd="0" presId="urn:microsoft.com/office/officeart/2005/8/layout/orgChart1"/>
    <dgm:cxn modelId="{38373644-E9D9-4629-B4A0-B2392E1374CA}" type="presParOf" srcId="{57B2E82B-60FE-497A-86A6-CF2C2A934AB7}" destId="{4C082259-D8FF-46AD-847D-830BEAFF378D}" srcOrd="0" destOrd="0" presId="urn:microsoft.com/office/officeart/2005/8/layout/orgChart1"/>
    <dgm:cxn modelId="{C0BC3D87-B614-4CFE-BAC5-675E1F8595B2}" type="presParOf" srcId="{4C082259-D8FF-46AD-847D-830BEAFF378D}" destId="{A89DDB76-C64B-41D0-B570-C56776CB5AA7}" srcOrd="0" destOrd="0" presId="urn:microsoft.com/office/officeart/2005/8/layout/orgChart1"/>
    <dgm:cxn modelId="{38AD611B-CD30-46CC-BE15-43BC956C673E}" type="presParOf" srcId="{4C082259-D8FF-46AD-847D-830BEAFF378D}" destId="{4D23A66D-46F4-40AA-ACD3-7B14A3BEB076}" srcOrd="1" destOrd="0" presId="urn:microsoft.com/office/officeart/2005/8/layout/orgChart1"/>
    <dgm:cxn modelId="{87E80B62-1032-4C9E-8487-CD27530072CF}" type="presParOf" srcId="{57B2E82B-60FE-497A-86A6-CF2C2A934AB7}" destId="{BBA7602F-8ACD-4202-82B9-C1A61A514C71}" srcOrd="1" destOrd="0" presId="urn:microsoft.com/office/officeart/2005/8/layout/orgChart1"/>
    <dgm:cxn modelId="{FD9B9363-88ED-4E14-B009-B8CD897B2621}" type="presParOf" srcId="{BBA7602F-8ACD-4202-82B9-C1A61A514C71}" destId="{094D0516-B54D-45B1-A7C5-6907CD26BC76}" srcOrd="0" destOrd="0" presId="urn:microsoft.com/office/officeart/2005/8/layout/orgChart1"/>
    <dgm:cxn modelId="{59B72EA8-81BB-42AC-A28E-5233A5DFCAAA}" type="presParOf" srcId="{BBA7602F-8ACD-4202-82B9-C1A61A514C71}" destId="{CBD3387D-5F6F-4A77-B5F5-80404E23B843}" srcOrd="1" destOrd="0" presId="urn:microsoft.com/office/officeart/2005/8/layout/orgChart1"/>
    <dgm:cxn modelId="{BF803F57-D406-41EA-931B-9EEFA7F2FE6D}" type="presParOf" srcId="{CBD3387D-5F6F-4A77-B5F5-80404E23B843}" destId="{DE14E72D-7D08-465E-AF60-2C0E18079270}" srcOrd="0" destOrd="0" presId="urn:microsoft.com/office/officeart/2005/8/layout/orgChart1"/>
    <dgm:cxn modelId="{AA16628F-6898-4233-BDBB-C2A5CF581591}" type="presParOf" srcId="{DE14E72D-7D08-465E-AF60-2C0E18079270}" destId="{A312BCA2-286F-4106-A7DD-D2BEF392BE31}" srcOrd="0" destOrd="0" presId="urn:microsoft.com/office/officeart/2005/8/layout/orgChart1"/>
    <dgm:cxn modelId="{6500774A-8EE5-4BF9-A17E-37518C1EC1DF}" type="presParOf" srcId="{DE14E72D-7D08-465E-AF60-2C0E18079270}" destId="{7EFFDAE6-4504-4C48-B21D-B85FD38F1F0B}" srcOrd="1" destOrd="0" presId="urn:microsoft.com/office/officeart/2005/8/layout/orgChart1"/>
    <dgm:cxn modelId="{020331C6-8583-420C-B180-E347C6BB0409}" type="presParOf" srcId="{CBD3387D-5F6F-4A77-B5F5-80404E23B843}" destId="{F5EFC2EA-2BED-4DF9-9F72-6D69F784B475}" srcOrd="1" destOrd="0" presId="urn:microsoft.com/office/officeart/2005/8/layout/orgChart1"/>
    <dgm:cxn modelId="{F56CA448-1171-4629-B7C0-0AA03D4F69E4}" type="presParOf" srcId="{CBD3387D-5F6F-4A77-B5F5-80404E23B843}" destId="{046FA629-7369-47E6-82E6-BB89427F25CD}" srcOrd="2" destOrd="0" presId="urn:microsoft.com/office/officeart/2005/8/layout/orgChart1"/>
    <dgm:cxn modelId="{C0FBE796-E38F-4D9E-8CE3-231650D102D1}" type="presParOf" srcId="{BBA7602F-8ACD-4202-82B9-C1A61A514C71}" destId="{8337F85F-3BE0-4660-A0C4-005D8BD6CF3C}" srcOrd="2" destOrd="0" presId="urn:microsoft.com/office/officeart/2005/8/layout/orgChart1"/>
    <dgm:cxn modelId="{60C83C89-5C47-46F4-88F6-165FDD677C07}" type="presParOf" srcId="{BBA7602F-8ACD-4202-82B9-C1A61A514C71}" destId="{2E634BD2-E384-49E8-9620-F928E9E0AA9D}" srcOrd="3" destOrd="0" presId="urn:microsoft.com/office/officeart/2005/8/layout/orgChart1"/>
    <dgm:cxn modelId="{E9197BB5-A99D-43C3-9C97-F9A903899CE2}" type="presParOf" srcId="{2E634BD2-E384-49E8-9620-F928E9E0AA9D}" destId="{55C625FB-45C6-4291-B8F1-6FFF1D4DDB3C}" srcOrd="0" destOrd="0" presId="urn:microsoft.com/office/officeart/2005/8/layout/orgChart1"/>
    <dgm:cxn modelId="{0BE3BF5F-85F1-4443-868D-DD9AB1FDFA5D}" type="presParOf" srcId="{55C625FB-45C6-4291-B8F1-6FFF1D4DDB3C}" destId="{FEEC00CF-3285-488D-90E0-DA3C611DEE0A}" srcOrd="0" destOrd="0" presId="urn:microsoft.com/office/officeart/2005/8/layout/orgChart1"/>
    <dgm:cxn modelId="{095B9C5A-BC03-46DF-9EDE-7432566FC145}" type="presParOf" srcId="{55C625FB-45C6-4291-B8F1-6FFF1D4DDB3C}" destId="{E168A368-138A-4FEF-B737-33EF0164CFE6}" srcOrd="1" destOrd="0" presId="urn:microsoft.com/office/officeart/2005/8/layout/orgChart1"/>
    <dgm:cxn modelId="{D9712BCD-D39A-44EF-9B68-A0BAD395082B}" type="presParOf" srcId="{2E634BD2-E384-49E8-9620-F928E9E0AA9D}" destId="{3DE5ADA9-E7D7-4F10-B32C-618D53A64A77}" srcOrd="1" destOrd="0" presId="urn:microsoft.com/office/officeart/2005/8/layout/orgChart1"/>
    <dgm:cxn modelId="{6C2F64F4-3B6E-4815-B85B-815733B5B021}" type="presParOf" srcId="{2E634BD2-E384-49E8-9620-F928E9E0AA9D}" destId="{78345A98-0B77-4DEE-B767-1D373D55300A}" srcOrd="2" destOrd="0" presId="urn:microsoft.com/office/officeart/2005/8/layout/orgChart1"/>
    <dgm:cxn modelId="{67D48658-8D06-4730-8E77-52BEAC850D94}" type="presParOf" srcId="{BBA7602F-8ACD-4202-82B9-C1A61A514C71}" destId="{2205CDCA-A915-4AB3-A26D-BE8D8AE843F4}" srcOrd="4" destOrd="0" presId="urn:microsoft.com/office/officeart/2005/8/layout/orgChart1"/>
    <dgm:cxn modelId="{5C0E425D-3572-4FF6-AE04-9E707FA49FFA}" type="presParOf" srcId="{BBA7602F-8ACD-4202-82B9-C1A61A514C71}" destId="{0DB981B5-8727-4682-94EF-07A6DA6922BF}" srcOrd="5" destOrd="0" presId="urn:microsoft.com/office/officeart/2005/8/layout/orgChart1"/>
    <dgm:cxn modelId="{3656E95C-F79C-4702-8E3B-9E5BB7DAC166}" type="presParOf" srcId="{0DB981B5-8727-4682-94EF-07A6DA6922BF}" destId="{417CB98C-C5D2-4C76-AAE7-61E802389D2E}" srcOrd="0" destOrd="0" presId="urn:microsoft.com/office/officeart/2005/8/layout/orgChart1"/>
    <dgm:cxn modelId="{13F2F6CB-7696-4A69-BC8D-91A1C0C6B4D3}" type="presParOf" srcId="{417CB98C-C5D2-4C76-AAE7-61E802389D2E}" destId="{D7A7971D-2036-4041-B2AB-1409899E53B1}" srcOrd="0" destOrd="0" presId="urn:microsoft.com/office/officeart/2005/8/layout/orgChart1"/>
    <dgm:cxn modelId="{A3228A35-3A66-4A9F-B854-E30A25AA6AF5}" type="presParOf" srcId="{417CB98C-C5D2-4C76-AAE7-61E802389D2E}" destId="{31DF875A-86A6-45CE-AB25-C7FEF2037498}" srcOrd="1" destOrd="0" presId="urn:microsoft.com/office/officeart/2005/8/layout/orgChart1"/>
    <dgm:cxn modelId="{5A383E5D-21C7-4BE8-8DDB-EF05BB2008F8}" type="presParOf" srcId="{0DB981B5-8727-4682-94EF-07A6DA6922BF}" destId="{F70E2AC8-60D9-43BC-81CA-9F61A841063C}" srcOrd="1" destOrd="0" presId="urn:microsoft.com/office/officeart/2005/8/layout/orgChart1"/>
    <dgm:cxn modelId="{5FAF50EF-6D26-442C-A165-9FF194E2E7A4}" type="presParOf" srcId="{0DB981B5-8727-4682-94EF-07A6DA6922BF}" destId="{CEBAE7E8-68AA-4F49-8764-80E88E1EED8B}" srcOrd="2" destOrd="0" presId="urn:microsoft.com/office/officeart/2005/8/layout/orgChart1"/>
    <dgm:cxn modelId="{1023C4D9-0564-4BD1-8C2F-AB75D26D24A7}" type="presParOf" srcId="{BBA7602F-8ACD-4202-82B9-C1A61A514C71}" destId="{7500F3E3-FA17-4371-8E37-320F2AB51E8D}" srcOrd="6" destOrd="0" presId="urn:microsoft.com/office/officeart/2005/8/layout/orgChart1"/>
    <dgm:cxn modelId="{035BF26B-2FAA-49E1-9A26-0ABDA0C542E0}" type="presParOf" srcId="{BBA7602F-8ACD-4202-82B9-C1A61A514C71}" destId="{0C3AED69-9030-48CA-8776-A3A57F6CDB6D}" srcOrd="7" destOrd="0" presId="urn:microsoft.com/office/officeart/2005/8/layout/orgChart1"/>
    <dgm:cxn modelId="{E2938EE8-B2E3-4336-AF39-DE9CF4C5D8FB}" type="presParOf" srcId="{0C3AED69-9030-48CA-8776-A3A57F6CDB6D}" destId="{2DF4CDD7-BEE6-496A-949F-EFD91E2F07BA}" srcOrd="0" destOrd="0" presId="urn:microsoft.com/office/officeart/2005/8/layout/orgChart1"/>
    <dgm:cxn modelId="{1C2F8A02-1515-4E01-AB9B-54CD130A7184}" type="presParOf" srcId="{2DF4CDD7-BEE6-496A-949F-EFD91E2F07BA}" destId="{E8885895-0A20-48B4-822E-99FED8A91002}" srcOrd="0" destOrd="0" presId="urn:microsoft.com/office/officeart/2005/8/layout/orgChart1"/>
    <dgm:cxn modelId="{3430E679-54A6-484E-B970-4338B4559BFE}" type="presParOf" srcId="{2DF4CDD7-BEE6-496A-949F-EFD91E2F07BA}" destId="{1EC9E252-D540-4D1B-B028-CC1ED2486067}" srcOrd="1" destOrd="0" presId="urn:microsoft.com/office/officeart/2005/8/layout/orgChart1"/>
    <dgm:cxn modelId="{31BF1500-9A15-44D7-9371-405984C8064C}" type="presParOf" srcId="{0C3AED69-9030-48CA-8776-A3A57F6CDB6D}" destId="{5F151EDA-BCEE-44CC-9E21-F3A3322DD0DB}" srcOrd="1" destOrd="0" presId="urn:microsoft.com/office/officeart/2005/8/layout/orgChart1"/>
    <dgm:cxn modelId="{460FF828-ED64-4C0B-AEA5-C08B923FA776}" type="presParOf" srcId="{0C3AED69-9030-48CA-8776-A3A57F6CDB6D}" destId="{9D0130E4-3168-44A9-9CDE-4D0BB5D90CEA}" srcOrd="2" destOrd="0" presId="urn:microsoft.com/office/officeart/2005/8/layout/orgChart1"/>
    <dgm:cxn modelId="{C884A79C-A1C5-4FC5-8816-E964D87D4D14}" type="presParOf" srcId="{57B2E82B-60FE-497A-86A6-CF2C2A934AB7}" destId="{A8CED158-447A-430C-88C7-257FD09A6C45}" srcOrd="2" destOrd="0" presId="urn:microsoft.com/office/officeart/2005/8/layout/orgChart1"/>
    <dgm:cxn modelId="{138000CC-DE30-48EA-9938-FCC77184513F}" type="presParOf" srcId="{A8CED158-447A-430C-88C7-257FD09A6C45}" destId="{06776EB2-FDB2-4BE0-912D-9133445E1841}" srcOrd="0" destOrd="0" presId="urn:microsoft.com/office/officeart/2005/8/layout/orgChart1"/>
    <dgm:cxn modelId="{8B885781-3817-4328-9484-BC615C8A1868}" type="presParOf" srcId="{A8CED158-447A-430C-88C7-257FD09A6C45}" destId="{ACC24B00-45BF-4424-9AB7-9DEF11AE4B81}" srcOrd="1" destOrd="0" presId="urn:microsoft.com/office/officeart/2005/8/layout/orgChart1"/>
    <dgm:cxn modelId="{F9005A43-13E1-479F-8366-86C8D0C2F563}" type="presParOf" srcId="{ACC24B00-45BF-4424-9AB7-9DEF11AE4B81}" destId="{A3BCE2D5-AA30-4FDC-A351-B02C806637B5}" srcOrd="0" destOrd="0" presId="urn:microsoft.com/office/officeart/2005/8/layout/orgChart1"/>
    <dgm:cxn modelId="{B3856B9B-0BA7-4807-ACEC-B4432CB6D4F2}" type="presParOf" srcId="{A3BCE2D5-AA30-4FDC-A351-B02C806637B5}" destId="{69DA207E-8C95-4D96-9C15-AF1ADB5F860C}" srcOrd="0" destOrd="0" presId="urn:microsoft.com/office/officeart/2005/8/layout/orgChart1"/>
    <dgm:cxn modelId="{9D74364F-87A0-4AD6-9154-F304E866195C}" type="presParOf" srcId="{A3BCE2D5-AA30-4FDC-A351-B02C806637B5}" destId="{9731EB17-6C94-4ABB-B459-CA5001791FC6}" srcOrd="1" destOrd="0" presId="urn:microsoft.com/office/officeart/2005/8/layout/orgChart1"/>
    <dgm:cxn modelId="{DEE790CE-A26E-4840-8A90-36B723F6B0AF}" type="presParOf" srcId="{ACC24B00-45BF-4424-9AB7-9DEF11AE4B81}" destId="{3AF7BF75-2473-42E7-BDE3-C112194152D5}" srcOrd="1" destOrd="0" presId="urn:microsoft.com/office/officeart/2005/8/layout/orgChart1"/>
    <dgm:cxn modelId="{FE7FD135-1B07-458F-BF2D-880368E7B906}" type="presParOf" srcId="{ACC24B00-45BF-4424-9AB7-9DEF11AE4B81}" destId="{E6FF287D-1BAA-4A0C-9E7F-93F0E5D527F1}" srcOrd="2" destOrd="0" presId="urn:microsoft.com/office/officeart/2005/8/layout/orgChart1"/>
    <dgm:cxn modelId="{36285ED7-FD64-4472-959A-2177CD782805}" type="presParOf" srcId="{A8CED158-447A-430C-88C7-257FD09A6C45}" destId="{14914CC7-3ED8-4C30-90B3-38DEC6759F7E}" srcOrd="2" destOrd="0" presId="urn:microsoft.com/office/officeart/2005/8/layout/orgChart1"/>
    <dgm:cxn modelId="{B488931C-6938-4FEB-BFCC-05BB92855E80}" type="presParOf" srcId="{A8CED158-447A-430C-88C7-257FD09A6C45}" destId="{D80C95EB-3438-49FC-A7E6-18A9B9AFEC90}" srcOrd="3" destOrd="0" presId="urn:microsoft.com/office/officeart/2005/8/layout/orgChart1"/>
    <dgm:cxn modelId="{6887B2D2-5937-4161-83C2-F560B2A08409}" type="presParOf" srcId="{D80C95EB-3438-49FC-A7E6-18A9B9AFEC90}" destId="{87316562-F909-4F7F-A004-FA4BEF352DD8}" srcOrd="0" destOrd="0" presId="urn:microsoft.com/office/officeart/2005/8/layout/orgChart1"/>
    <dgm:cxn modelId="{AF8811B0-2C0C-4A02-A484-CCC6F0770AE4}" type="presParOf" srcId="{87316562-F909-4F7F-A004-FA4BEF352DD8}" destId="{559425EA-1790-4E8B-B2E4-CAF09A8A2562}" srcOrd="0" destOrd="0" presId="urn:microsoft.com/office/officeart/2005/8/layout/orgChart1"/>
    <dgm:cxn modelId="{A541AA3B-098B-4D59-8C59-A1BFAF83D825}" type="presParOf" srcId="{87316562-F909-4F7F-A004-FA4BEF352DD8}" destId="{C895A30C-3D37-455A-A7AD-46C91D94AA33}" srcOrd="1" destOrd="0" presId="urn:microsoft.com/office/officeart/2005/8/layout/orgChart1"/>
    <dgm:cxn modelId="{8E5792AD-C7F0-40F1-A712-D07826535CE6}" type="presParOf" srcId="{D80C95EB-3438-49FC-A7E6-18A9B9AFEC90}" destId="{A873105A-50E7-4CE4-AAA6-434E8ACE19CA}" srcOrd="1" destOrd="0" presId="urn:microsoft.com/office/officeart/2005/8/layout/orgChart1"/>
    <dgm:cxn modelId="{0465A64E-C554-4A6D-9E20-DD7B736E47E9}" type="presParOf" srcId="{D80C95EB-3438-49FC-A7E6-18A9B9AFEC90}" destId="{CE3E2C19-4190-4EE9-A239-842B8E21B0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14CC7-3ED8-4C30-90B3-38DEC6759F7E}">
      <dsp:nvSpPr>
        <dsp:cNvPr id="0" name=""/>
        <dsp:cNvSpPr/>
      </dsp:nvSpPr>
      <dsp:spPr>
        <a:xfrm>
          <a:off x="4368601" y="1036786"/>
          <a:ext cx="456371" cy="1197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112"/>
              </a:lnTo>
              <a:lnTo>
                <a:pt x="456371" y="11971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76EB2-FDB2-4BE0-912D-9133445E1841}">
      <dsp:nvSpPr>
        <dsp:cNvPr id="0" name=""/>
        <dsp:cNvSpPr/>
      </dsp:nvSpPr>
      <dsp:spPr>
        <a:xfrm>
          <a:off x="4182043" y="1036786"/>
          <a:ext cx="186557" cy="999670"/>
        </a:xfrm>
        <a:custGeom>
          <a:avLst/>
          <a:gdLst/>
          <a:ahLst/>
          <a:cxnLst/>
          <a:rect l="0" t="0" r="0" b="0"/>
          <a:pathLst>
            <a:path>
              <a:moveTo>
                <a:pt x="186557" y="0"/>
              </a:moveTo>
              <a:lnTo>
                <a:pt x="186557" y="999670"/>
              </a:lnTo>
              <a:lnTo>
                <a:pt x="0" y="99967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0F3E3-FA17-4371-8E37-320F2AB51E8D}">
      <dsp:nvSpPr>
        <dsp:cNvPr id="0" name=""/>
        <dsp:cNvSpPr/>
      </dsp:nvSpPr>
      <dsp:spPr>
        <a:xfrm>
          <a:off x="4368601" y="1036786"/>
          <a:ext cx="3678753" cy="228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771"/>
              </a:lnTo>
              <a:lnTo>
                <a:pt x="3678753" y="2083771"/>
              </a:lnTo>
              <a:lnTo>
                <a:pt x="3678753" y="228931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5CDCA-A915-4AB3-A26D-BE8D8AE843F4}">
      <dsp:nvSpPr>
        <dsp:cNvPr id="0" name=""/>
        <dsp:cNvSpPr/>
      </dsp:nvSpPr>
      <dsp:spPr>
        <a:xfrm>
          <a:off x="4368601" y="1036786"/>
          <a:ext cx="1352241" cy="2239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420"/>
              </a:lnTo>
              <a:lnTo>
                <a:pt x="1352241" y="2034420"/>
              </a:lnTo>
              <a:lnTo>
                <a:pt x="1352241" y="22399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7F85F-3BE0-4660-A0C4-005D8BD6CF3C}">
      <dsp:nvSpPr>
        <dsp:cNvPr id="0" name=""/>
        <dsp:cNvSpPr/>
      </dsp:nvSpPr>
      <dsp:spPr>
        <a:xfrm>
          <a:off x="3352164" y="1036786"/>
          <a:ext cx="1016437" cy="2239967"/>
        </a:xfrm>
        <a:custGeom>
          <a:avLst/>
          <a:gdLst/>
          <a:ahLst/>
          <a:cxnLst/>
          <a:rect l="0" t="0" r="0" b="0"/>
          <a:pathLst>
            <a:path>
              <a:moveTo>
                <a:pt x="1016437" y="0"/>
              </a:moveTo>
              <a:lnTo>
                <a:pt x="1016437" y="2034420"/>
              </a:lnTo>
              <a:lnTo>
                <a:pt x="0" y="2034420"/>
              </a:lnTo>
              <a:lnTo>
                <a:pt x="0" y="22399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D0516-B54D-45B1-A7C5-6907CD26BC76}">
      <dsp:nvSpPr>
        <dsp:cNvPr id="0" name=""/>
        <dsp:cNvSpPr/>
      </dsp:nvSpPr>
      <dsp:spPr>
        <a:xfrm>
          <a:off x="983486" y="1036786"/>
          <a:ext cx="3385115" cy="2239967"/>
        </a:xfrm>
        <a:custGeom>
          <a:avLst/>
          <a:gdLst/>
          <a:ahLst/>
          <a:cxnLst/>
          <a:rect l="0" t="0" r="0" b="0"/>
          <a:pathLst>
            <a:path>
              <a:moveTo>
                <a:pt x="3385115" y="0"/>
              </a:moveTo>
              <a:lnTo>
                <a:pt x="3385115" y="2034420"/>
              </a:lnTo>
              <a:lnTo>
                <a:pt x="0" y="2034420"/>
              </a:lnTo>
              <a:lnTo>
                <a:pt x="0" y="22399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DDB76-C64B-41D0-B570-C56776CB5AA7}">
      <dsp:nvSpPr>
        <dsp:cNvPr id="0" name=""/>
        <dsp:cNvSpPr/>
      </dsp:nvSpPr>
      <dsp:spPr>
        <a:xfrm>
          <a:off x="3389809" y="57993"/>
          <a:ext cx="1957585" cy="978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Main</a:t>
          </a:r>
          <a:endParaRPr lang="zh-TW" altLang="en-US" sz="2000" kern="1200" dirty="0"/>
        </a:p>
      </dsp:txBody>
      <dsp:txXfrm>
        <a:off x="3389809" y="57993"/>
        <a:ext cx="1957585" cy="978792"/>
      </dsp:txXfrm>
    </dsp:sp>
    <dsp:sp modelId="{A312BCA2-286F-4106-A7DD-D2BEF392BE31}">
      <dsp:nvSpPr>
        <dsp:cNvPr id="0" name=""/>
        <dsp:cNvSpPr/>
      </dsp:nvSpPr>
      <dsp:spPr>
        <a:xfrm>
          <a:off x="4693" y="3276753"/>
          <a:ext cx="1957585" cy="978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err="1" smtClean="0"/>
            <a:t>KeyboardListener</a:t>
          </a:r>
          <a:endParaRPr lang="zh-TW" altLang="en-US" sz="2000" kern="1200" dirty="0"/>
        </a:p>
      </dsp:txBody>
      <dsp:txXfrm>
        <a:off x="4693" y="3276753"/>
        <a:ext cx="1957585" cy="978792"/>
      </dsp:txXfrm>
    </dsp:sp>
    <dsp:sp modelId="{FEEC00CF-3285-488D-90E0-DA3C611DEE0A}">
      <dsp:nvSpPr>
        <dsp:cNvPr id="0" name=""/>
        <dsp:cNvSpPr/>
      </dsp:nvSpPr>
      <dsp:spPr>
        <a:xfrm>
          <a:off x="2373371" y="3276753"/>
          <a:ext cx="1957585" cy="978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Tuple</a:t>
          </a:r>
          <a:endParaRPr lang="zh-TW" altLang="en-US" sz="2000" kern="1200" dirty="0"/>
        </a:p>
      </dsp:txBody>
      <dsp:txXfrm>
        <a:off x="2373371" y="3276753"/>
        <a:ext cx="1957585" cy="978792"/>
      </dsp:txXfrm>
    </dsp:sp>
    <dsp:sp modelId="{D7A7971D-2036-4041-B2AB-1409899E53B1}">
      <dsp:nvSpPr>
        <dsp:cNvPr id="0" name=""/>
        <dsp:cNvSpPr/>
      </dsp:nvSpPr>
      <dsp:spPr>
        <a:xfrm>
          <a:off x="4742050" y="3276753"/>
          <a:ext cx="1957585" cy="978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err="1" smtClean="0"/>
            <a:t>ThreadsController</a:t>
          </a:r>
          <a:endParaRPr lang="zh-TW" altLang="en-US" sz="2000" kern="1200" dirty="0"/>
        </a:p>
      </dsp:txBody>
      <dsp:txXfrm>
        <a:off x="4742050" y="3276753"/>
        <a:ext cx="1957585" cy="978792"/>
      </dsp:txXfrm>
    </dsp:sp>
    <dsp:sp modelId="{E8885895-0A20-48B4-822E-99FED8A91002}">
      <dsp:nvSpPr>
        <dsp:cNvPr id="0" name=""/>
        <dsp:cNvSpPr/>
      </dsp:nvSpPr>
      <dsp:spPr>
        <a:xfrm>
          <a:off x="7068562" y="3326104"/>
          <a:ext cx="1957585" cy="978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of square </a:t>
          </a:r>
          <a:endParaRPr lang="zh-TW" altLang="en-US" sz="2000" kern="1200" dirty="0"/>
        </a:p>
      </dsp:txBody>
      <dsp:txXfrm>
        <a:off x="7068562" y="3326104"/>
        <a:ext cx="1957585" cy="978792"/>
      </dsp:txXfrm>
    </dsp:sp>
    <dsp:sp modelId="{69DA207E-8C95-4D96-9C15-AF1ADB5F860C}">
      <dsp:nvSpPr>
        <dsp:cNvPr id="0" name=""/>
        <dsp:cNvSpPr/>
      </dsp:nvSpPr>
      <dsp:spPr>
        <a:xfrm>
          <a:off x="2224458" y="1547060"/>
          <a:ext cx="1957585" cy="978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Play </a:t>
          </a:r>
          <a:r>
            <a:rPr lang="en-US" altLang="zh-TW" sz="2000" kern="1200" dirty="0" smtClean="0"/>
            <a:t>game</a:t>
          </a:r>
          <a:endParaRPr lang="zh-TW" altLang="en-US" sz="2000" kern="1200" dirty="0"/>
        </a:p>
      </dsp:txBody>
      <dsp:txXfrm>
        <a:off x="2224458" y="1547060"/>
        <a:ext cx="1957585" cy="978792"/>
      </dsp:txXfrm>
    </dsp:sp>
    <dsp:sp modelId="{559425EA-1790-4E8B-B2E4-CAF09A8A2562}">
      <dsp:nvSpPr>
        <dsp:cNvPr id="0" name=""/>
        <dsp:cNvSpPr/>
      </dsp:nvSpPr>
      <dsp:spPr>
        <a:xfrm>
          <a:off x="4824973" y="1744502"/>
          <a:ext cx="1957585" cy="978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Window</a:t>
          </a:r>
          <a:endParaRPr lang="zh-TW" altLang="en-US" sz="2000" kern="1200" dirty="0"/>
        </a:p>
      </dsp:txBody>
      <dsp:txXfrm>
        <a:off x="4824973" y="1744502"/>
        <a:ext cx="1957585" cy="97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A04A64-DD31-4676-815D-A4E5B658E76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2017/6/6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3DF527-CB9F-4451-8853-A61312AC4F28}" type="datetime1">
              <a:rPr lang="zh-TW" altLang="en-US" smtClean="0"/>
              <a:pPr/>
              <a:t>2017/6/6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F2A70B-78F2-4DCF-B53B-C990D2FAFB8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62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021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065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05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2449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9562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119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239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885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6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9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手繪多邊形​​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0B6C6C2-F6CE-4AA6-9624-75AD4CB039C0}" type="datetime1">
              <a:rPr lang="zh-TW" altLang="en-US" smtClean="0"/>
              <a:pPr/>
              <a:t>2017/6/6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7C8A28-30E6-4A4C-BBD3-5A9966C9174F}" type="datetime1">
              <a:rPr lang="zh-TW" altLang="en-US" smtClean="0"/>
              <a:pPr/>
              <a:t>2017/6/6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486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772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0058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2344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294735E-A682-4CD3-802C-AA0FE6DFE8FC}" type="datetime1">
              <a:rPr lang="zh-TW" altLang="en-US" smtClean="0"/>
              <a:pPr/>
              <a:t>2017/6/6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5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7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041CCD-5D37-4F8B-AEE8-7CBE3F87DCBF}" type="datetime1">
              <a:rPr lang="zh-TW" altLang="en-US" smtClean="0"/>
              <a:pPr/>
              <a:t>2017/6/6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8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3F1FDD0-B62B-463A-A451-F194A3874CD3}" type="datetime1">
              <a:rPr lang="zh-TW" altLang="en-US" smtClean="0"/>
              <a:pPr/>
              <a:t>2017/6/6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0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661F67-92FC-487A-8910-F31C817AFA41}" type="datetime1">
              <a:rPr lang="zh-TW" altLang="en-US" smtClean="0"/>
              <a:pPr/>
              <a:t>2017/6/6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85" name="內容預留位置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6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9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82FDFD-18A2-4FA7-913D-8D2BA1111367}" type="datetime1">
              <a:rPr lang="zh-TW" altLang="en-US" smtClean="0"/>
              <a:pPr/>
              <a:t>2017/6/6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61E1E-59DD-4B90-931A-B39E9CA0383F}" type="datetime1">
              <a:rPr lang="zh-TW" altLang="en-US" smtClean="0"/>
              <a:t>2017/6/6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grpSp>
        <p:nvGrpSpPr>
          <p:cNvPr id="615" name="框架" descr="方塊圖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群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群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​​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9" name="群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​​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7" name="群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群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​​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9" name="群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51BE3ED-10D9-45DE-84C7-332EAE50BBA4}" type="datetime1">
              <a:rPr lang="zh-TW" altLang="en-US" smtClean="0"/>
              <a:pPr/>
              <a:t>2017/6/6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grpSp>
        <p:nvGrpSpPr>
          <p:cNvPr id="614" name="框架" descr="方塊圖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群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群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手繪多邊形​​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8" name="群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手繪多邊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6" name="群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群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手繪多邊形​​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8" name="群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手繪多邊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​​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​​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​​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​​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​​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​​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​​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​​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​​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​​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​​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​​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​​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​​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​​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​​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​​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1FFCF-406B-44D0-863D-71305923B20B}" type="datetime1">
              <a:rPr lang="zh-TW" altLang="en-US" smtClean="0"/>
              <a:pPr/>
              <a:t>2017/6/6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589E56E-42C2-4E97-8112-DE797D0A7C24}" type="datetime1">
              <a:rPr lang="zh-TW" altLang="en-US" smtClean="0"/>
              <a:t>2017/6/6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17" Type="http://schemas.openxmlformats.org/officeDocument/2006/relationships/image" Target="../media/image32.jpg"/><Relationship Id="rId2" Type="http://schemas.openxmlformats.org/officeDocument/2006/relationships/image" Target="../media/image17.jpg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11" Type="http://schemas.openxmlformats.org/officeDocument/2006/relationships/image" Target="../media/image26.jpg"/><Relationship Id="rId5" Type="http://schemas.openxmlformats.org/officeDocument/2006/relationships/image" Target="../media/image20.jpg"/><Relationship Id="rId15" Type="http://schemas.openxmlformats.org/officeDocument/2006/relationships/image" Target="../media/image3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Relationship Id="rId1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n-US" altLang="zh-TW" dirty="0" smtClean="0"/>
              <a:t>30</a:t>
            </a:r>
            <a:r>
              <a:rPr lang="zh-TW" altLang="en-US" dirty="0" smtClean="0"/>
              <a:t>秒勇者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419944"/>
          </a:xfrm>
        </p:spPr>
        <p:txBody>
          <a:bodyPr rtlCol="0"/>
          <a:lstStyle/>
          <a:p>
            <a:pPr rtl="0"/>
            <a:r>
              <a:rPr lang="en-US" altLang="zh-TW" dirty="0" smtClean="0"/>
              <a:t>1043331 </a:t>
            </a:r>
            <a:r>
              <a:rPr lang="zh-TW" altLang="en-US" dirty="0" smtClean="0"/>
              <a:t>賈智量</a:t>
            </a:r>
            <a:endParaRPr lang="en-US" altLang="zh-TW" dirty="0" smtClean="0"/>
          </a:p>
          <a:p>
            <a:pPr rtl="0"/>
            <a:r>
              <a:rPr lang="en-US" altLang="zh-TW" dirty="0" smtClean="0"/>
              <a:t>1043339 </a:t>
            </a:r>
            <a:r>
              <a:rPr lang="zh-TW" altLang="en-US" dirty="0" smtClean="0"/>
              <a:t>郭俊佑</a:t>
            </a:r>
            <a:endParaRPr lang="en-US" altLang="zh-TW" dirty="0" smtClean="0"/>
          </a:p>
          <a:p>
            <a:pPr rtl="0"/>
            <a:r>
              <a:rPr lang="en-US" altLang="zh-TW" dirty="0" smtClean="0"/>
              <a:t>1041435 </a:t>
            </a:r>
            <a:r>
              <a:rPr lang="zh-TW" altLang="en-US" dirty="0" smtClean="0"/>
              <a:t>林詣翔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95413" y="1967976"/>
            <a:ext cx="9144000" cy="2667000"/>
          </a:xfrm>
        </p:spPr>
        <p:txBody>
          <a:bodyPr/>
          <a:lstStyle/>
          <a:p>
            <a:pPr algn="ctr"/>
            <a:r>
              <a:rPr lang="zh-TW" altLang="en-US" dirty="0" smtClean="0"/>
              <a:t>成果展示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42" y="5247568"/>
            <a:ext cx="254000" cy="25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41" y="5247568"/>
            <a:ext cx="254000" cy="25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42" y="5247568"/>
            <a:ext cx="254000" cy="25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44" y="5247568"/>
            <a:ext cx="254000" cy="25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21" y="5247568"/>
            <a:ext cx="254000" cy="25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21" y="4124176"/>
            <a:ext cx="254000" cy="25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354" y="5247568"/>
            <a:ext cx="254000" cy="25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354" y="4124176"/>
            <a:ext cx="254000" cy="25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14" y="3302000"/>
            <a:ext cx="254000" cy="25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354" y="2525848"/>
            <a:ext cx="254000" cy="25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14" y="1844824"/>
            <a:ext cx="254000" cy="25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13" y="3047476"/>
            <a:ext cx="254000" cy="25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40" y="5252360"/>
            <a:ext cx="254000" cy="25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21" y="1778000"/>
            <a:ext cx="254000" cy="25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21" y="2525848"/>
            <a:ext cx="254000" cy="254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21" y="3302000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遊戲發想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最早的發想是一款以前玩過的遊戲也是</a:t>
            </a:r>
            <a:r>
              <a:rPr lang="zh-TW" altLang="en-US" dirty="0" smtClean="0"/>
              <a:t>叫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秒勇</a:t>
            </a:r>
            <a:r>
              <a:rPr lang="zh-TW" altLang="en-US" dirty="0" smtClean="0"/>
              <a:t>者</a:t>
            </a:r>
            <a:r>
              <a:rPr lang="zh-TW" altLang="en-US" dirty="0"/>
              <a:t>，</a:t>
            </a:r>
            <a:r>
              <a:rPr lang="zh-TW" altLang="en-US" dirty="0" smtClean="0"/>
              <a:t>並參考</a:t>
            </a:r>
            <a:r>
              <a:rPr lang="zh-TW" altLang="en-US" dirty="0" smtClean="0"/>
              <a:t>貪吃蛇</a:t>
            </a:r>
            <a:r>
              <a:rPr lang="zh-TW" altLang="en-US" dirty="0" smtClean="0"/>
              <a:t>等復古遊戲後，最後</a:t>
            </a:r>
            <a:r>
              <a:rPr lang="zh-TW" altLang="en-US" dirty="0" smtClean="0"/>
              <a:t>發</a:t>
            </a:r>
            <a:r>
              <a:rPr lang="zh-TW" altLang="en-US" dirty="0" smtClean="0"/>
              <a:t>想出的</a:t>
            </a:r>
            <a:r>
              <a:rPr lang="zh-TW" altLang="en-US" dirty="0" smtClean="0"/>
              <a:t>一款</a:t>
            </a:r>
            <a:r>
              <a:rPr lang="zh-TW" altLang="en-US" dirty="0" smtClean="0"/>
              <a:t>全新遊戲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864">
            <a:off x="8792524" y="3919912"/>
            <a:ext cx="2992846" cy="11734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89" y="3435632"/>
            <a:ext cx="3032578" cy="201969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428">
            <a:off x="948763" y="3543070"/>
            <a:ext cx="1580488" cy="1580488"/>
          </a:xfrm>
          <a:prstGeom prst="rect">
            <a:avLst/>
          </a:prstGeom>
        </p:spPr>
      </p:pic>
      <p:sp>
        <p:nvSpPr>
          <p:cNvPr id="19" name="加號 18"/>
          <p:cNvSpPr/>
          <p:nvPr/>
        </p:nvSpPr>
        <p:spPr>
          <a:xfrm>
            <a:off x="2818940" y="4038600"/>
            <a:ext cx="864096" cy="936104"/>
          </a:xfrm>
          <a:prstGeom prst="mathPlus">
            <a:avLst/>
          </a:prstGeom>
          <a:solidFill>
            <a:srgbClr val="FF00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於 19"/>
          <p:cNvSpPr/>
          <p:nvPr/>
        </p:nvSpPr>
        <p:spPr>
          <a:xfrm>
            <a:off x="7030516" y="4221088"/>
            <a:ext cx="1224136" cy="648072"/>
          </a:xfrm>
          <a:prstGeom prst="mathEqual">
            <a:avLst/>
          </a:prstGeom>
          <a:solidFill>
            <a:srgbClr val="FF00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故事起源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1556792"/>
            <a:ext cx="772209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遊戲規則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55728" y="1742003"/>
            <a:ext cx="965125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地圖</a:t>
            </a:r>
            <a:r>
              <a:rPr lang="zh-TW" altLang="en-US" sz="2400" dirty="0"/>
              <a:t>上會隨機出現魔</a:t>
            </a:r>
            <a:r>
              <a:rPr lang="zh-TW" altLang="en-US" sz="2400" dirty="0" smtClean="0"/>
              <a:t>物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操作</a:t>
            </a:r>
            <a:r>
              <a:rPr lang="zh-TW" altLang="en-US" sz="2400" dirty="0"/>
              <a:t>勇</a:t>
            </a:r>
            <a:r>
              <a:rPr lang="zh-TW" altLang="en-US" sz="2400" dirty="0" smtClean="0"/>
              <a:t>者並觸碰魔物</a:t>
            </a:r>
            <a:r>
              <a:rPr lang="zh-TW" altLang="en-US" sz="2400" dirty="0"/>
              <a:t>及斬殺牠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限時</a:t>
            </a:r>
            <a:r>
              <a:rPr lang="en-US" altLang="zh-TW" sz="2400" dirty="0">
                <a:solidFill>
                  <a:srgbClr val="FF0000"/>
                </a:solidFill>
              </a:rPr>
              <a:t>30</a:t>
            </a:r>
            <a:r>
              <a:rPr lang="zh-TW" altLang="en-US" sz="2400" dirty="0" smtClean="0">
                <a:solidFill>
                  <a:srgbClr val="FF0000"/>
                </a:solidFill>
              </a:rPr>
              <a:t>秒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每</a:t>
            </a:r>
            <a:r>
              <a:rPr lang="zh-TW" altLang="en-US" sz="2400" dirty="0"/>
              <a:t>斬殺</a:t>
            </a:r>
            <a:r>
              <a:rPr lang="zh-TW" altLang="en-US" sz="2400" dirty="0" smtClean="0"/>
              <a:t>一隻魔物，時間</a:t>
            </a:r>
            <a:r>
              <a:rPr lang="zh-TW" altLang="en-US" sz="2400" dirty="0"/>
              <a:t>將延長</a:t>
            </a:r>
            <a:r>
              <a:rPr lang="en-US" altLang="zh-TW" sz="2400" dirty="0"/>
              <a:t>1</a:t>
            </a:r>
            <a:r>
              <a:rPr lang="zh-TW" altLang="en-US" sz="2400" dirty="0" smtClean="0"/>
              <a:t>秒鐘以及</a:t>
            </a:r>
            <a:r>
              <a:rPr lang="zh-TW" altLang="en-US" sz="2400" dirty="0"/>
              <a:t>加</a:t>
            </a:r>
            <a:r>
              <a:rPr lang="zh-TW" altLang="en-US" sz="2400" dirty="0" smtClean="0"/>
              <a:t>一級等級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最高</a:t>
            </a:r>
            <a:r>
              <a:rPr lang="en-US" altLang="zh-TW" sz="2400" dirty="0" smtClean="0"/>
              <a:t>LV10)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盡</a:t>
            </a:r>
            <a:r>
              <a:rPr lang="zh-TW" altLang="en-US" sz="2400" dirty="0" smtClean="0"/>
              <a:t>你所</a:t>
            </a:r>
            <a:r>
              <a:rPr lang="zh-TW" altLang="en-US" sz="2400" dirty="0"/>
              <a:t>能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斬殺各地的魔物拯救世界吧</a:t>
            </a:r>
          </a:p>
          <a:p>
            <a:pPr>
              <a:lnSpc>
                <a:spcPct val="90000"/>
              </a:lnSpc>
            </a:pP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 smtClean="0">
                <a:solidFill>
                  <a:srgbClr val="FF0000"/>
                </a:solidFill>
              </a:rPr>
              <a:t>*必須</a:t>
            </a:r>
            <a:r>
              <a:rPr lang="zh-TW" altLang="en-US" sz="2400" dirty="0">
                <a:solidFill>
                  <a:srgbClr val="FF0000"/>
                </a:solidFill>
              </a:rPr>
              <a:t>注意該地圖上的特殊地形</a:t>
            </a:r>
            <a:r>
              <a:rPr lang="zh-TW" altLang="en-US" sz="2400" dirty="0" smtClean="0">
                <a:solidFill>
                  <a:srgbClr val="FF0000"/>
                </a:solidFill>
              </a:rPr>
              <a:t>以及</a:t>
            </a:r>
            <a:r>
              <a:rPr lang="zh-TW" altLang="en-US" sz="2400" dirty="0">
                <a:solidFill>
                  <a:srgbClr val="FF0000"/>
                </a:solidFill>
              </a:rPr>
              <a:t>惡</a:t>
            </a:r>
            <a:r>
              <a:rPr lang="zh-TW" altLang="en-US" sz="2400" dirty="0" smtClean="0">
                <a:solidFill>
                  <a:srgbClr val="FF0000"/>
                </a:solidFill>
              </a:rPr>
              <a:t>龍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21" y="5589240"/>
            <a:ext cx="510157" cy="5101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4973043"/>
            <a:ext cx="510157" cy="5101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4973043"/>
            <a:ext cx="510157" cy="5101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21" y="4350675"/>
            <a:ext cx="470024" cy="47002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37993" y="4441218"/>
            <a:ext cx="492841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3600" b="1" dirty="0">
                <a:ln/>
                <a:solidFill>
                  <a:srgbClr val="FFFF00"/>
                </a:solidFill>
              </a:rPr>
              <a:t>操作</a:t>
            </a:r>
            <a:r>
              <a:rPr lang="en-US" altLang="zh-TW" sz="3600" b="1" dirty="0">
                <a:ln/>
                <a:solidFill>
                  <a:srgbClr val="FFFF00"/>
                </a:solidFill>
              </a:rPr>
              <a:t>:</a:t>
            </a:r>
            <a:r>
              <a:rPr lang="zh-TW" altLang="en-US" sz="3600" b="1" dirty="0">
                <a:ln/>
                <a:solidFill>
                  <a:srgbClr val="FFFF00"/>
                </a:solidFill>
              </a:rPr>
              <a:t>利用鍵盤的方向鍵來操作上下左右</a:t>
            </a:r>
            <a:endParaRPr lang="zh-TW" altLang="en-US" sz="3600" b="1" cap="none" spc="0" dirty="0">
              <a:ln/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06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遊戲規則</a:t>
            </a:r>
            <a:r>
              <a:rPr lang="en-US" altLang="zh-TW" dirty="0" smtClean="0"/>
              <a:t>-2</a:t>
            </a:r>
            <a:endParaRPr lang="en-US" altLang="zh-TW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ctr" rtl="0"/>
            <a:r>
              <a:rPr lang="zh-TW" altLang="en-US" dirty="0"/>
              <a:t>惡</a:t>
            </a:r>
            <a:r>
              <a:rPr lang="zh-TW" altLang="en-US" dirty="0" smtClean="0"/>
              <a:t>龍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/>
              <a:t>勇者</a:t>
            </a:r>
            <a:r>
              <a:rPr lang="zh-TW" altLang="en-US" dirty="0" smtClean="0">
                <a:solidFill>
                  <a:srgbClr val="FF0000"/>
                </a:solidFill>
              </a:rPr>
              <a:t>最</a:t>
            </a:r>
            <a:r>
              <a:rPr lang="zh-TW" altLang="en-US" dirty="0">
                <a:solidFill>
                  <a:srgbClr val="FF0000"/>
                </a:solidFill>
              </a:rPr>
              <a:t>畏懼</a:t>
            </a:r>
            <a:r>
              <a:rPr lang="zh-TW" altLang="en-US" dirty="0" smtClean="0"/>
              <a:t>的</a:t>
            </a:r>
            <a:r>
              <a:rPr lang="zh-TW" altLang="en-US" dirty="0"/>
              <a:t>敵人</a:t>
            </a:r>
            <a:r>
              <a:rPr lang="en-US" altLang="zh-TW" dirty="0"/>
              <a:t>,</a:t>
            </a:r>
            <a:r>
              <a:rPr lang="zh-TW" altLang="en-US" dirty="0"/>
              <a:t>喜愛鬥爭到處狩獵各地魔物</a:t>
            </a:r>
          </a:p>
          <a:p>
            <a:r>
              <a:rPr lang="zh-TW" altLang="en-US" dirty="0" smtClean="0"/>
              <a:t>會與勇</a:t>
            </a:r>
            <a:r>
              <a:rPr lang="zh-TW" altLang="en-US" dirty="0"/>
              <a:t>者共同</a:t>
            </a:r>
            <a:r>
              <a:rPr lang="zh-TW" altLang="en-US" dirty="0" smtClean="0"/>
              <a:t>搶魔物</a:t>
            </a:r>
            <a:r>
              <a:rPr lang="zh-TW" altLang="en-US" dirty="0"/>
              <a:t>且</a:t>
            </a:r>
            <a:r>
              <a:rPr lang="zh-TW" altLang="en-US" dirty="0">
                <a:solidFill>
                  <a:srgbClr val="FF0000"/>
                </a:solidFill>
              </a:rPr>
              <a:t>無視場地上的所有特殊地形</a:t>
            </a:r>
          </a:p>
          <a:p>
            <a:r>
              <a:rPr lang="zh-TW" altLang="en-US" dirty="0" smtClean="0"/>
              <a:t>若勇者遇到惡龍</a:t>
            </a:r>
            <a:r>
              <a:rPr lang="zh-TW" altLang="en-US" dirty="0"/>
              <a:t>得趕緊跑走不然將會</a:t>
            </a:r>
            <a:r>
              <a:rPr lang="zh-TW" altLang="en-US" dirty="0" smtClean="0"/>
              <a:t>成為惡龍</a:t>
            </a:r>
            <a:r>
              <a:rPr lang="zh-TW" altLang="en-US" dirty="0"/>
              <a:t>的午餐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/>
              <a:t>特殊地形</a:t>
            </a:r>
            <a:endParaRPr lang="zh-TW" altLang="en-US" dirty="0"/>
          </a:p>
        </p:txBody>
      </p:sp>
      <p:sp>
        <p:nvSpPr>
          <p:cNvPr id="6" name="內容預留位置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特殊地形</a:t>
            </a:r>
            <a:r>
              <a:rPr lang="en-US" altLang="zh-TW" dirty="0"/>
              <a:t>:</a:t>
            </a:r>
          </a:p>
          <a:p>
            <a:r>
              <a:rPr lang="zh-TW" altLang="en-US" dirty="0" smtClean="0"/>
              <a:t>樹</a:t>
            </a:r>
            <a:r>
              <a:rPr lang="en-US" altLang="zh-TW" dirty="0" smtClean="0"/>
              <a:t>:</a:t>
            </a:r>
            <a:r>
              <a:rPr lang="zh-TW" altLang="en-US" dirty="0"/>
              <a:t>勇者無法直接</a:t>
            </a:r>
            <a:r>
              <a:rPr lang="zh-TW" altLang="en-US" dirty="0" smtClean="0"/>
              <a:t>穿越</a:t>
            </a:r>
            <a:endParaRPr lang="zh-TW" altLang="en-US" dirty="0"/>
          </a:p>
          <a:p>
            <a:r>
              <a:rPr lang="zh-TW" altLang="en-US" dirty="0"/>
              <a:t>黑洞</a:t>
            </a:r>
            <a:r>
              <a:rPr lang="en-US" altLang="zh-TW" dirty="0"/>
              <a:t>:</a:t>
            </a:r>
            <a:r>
              <a:rPr lang="zh-TW" altLang="en-US" dirty="0"/>
              <a:t>若觸碰到黑洞會被拉到無底深淵直接死亡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2014984"/>
            <a:ext cx="542032" cy="5420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3140968"/>
            <a:ext cx="614040" cy="614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4491398"/>
            <a:ext cx="527298" cy="5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程式</a:t>
            </a:r>
            <a:r>
              <a:rPr lang="zh-TW" altLang="en-US" dirty="0" smtClean="0"/>
              <a:t>架構</a:t>
            </a:r>
            <a:endParaRPr lang="en-US" altLang="zh-TW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200114926"/>
              </p:ext>
            </p:extLst>
          </p:nvPr>
        </p:nvGraphicFramePr>
        <p:xfrm>
          <a:off x="1197868" y="1196752"/>
          <a:ext cx="907300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/>
          <p:cNvSpPr/>
          <p:nvPr/>
        </p:nvSpPr>
        <p:spPr>
          <a:xfrm>
            <a:off x="8902724" y="5589240"/>
            <a:ext cx="1835696" cy="864096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dirty="0" err="1">
                <a:solidFill>
                  <a:schemeClr val="bg1"/>
                </a:solidFill>
              </a:rPr>
              <a:t>SquarePanel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 rot="16200000">
            <a:off x="9190248" y="4881372"/>
            <a:ext cx="1260648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執行結果</a:t>
            </a:r>
            <a:r>
              <a:rPr lang="en-US" altLang="zh-TW" dirty="0" smtClean="0"/>
              <a:t>-</a:t>
            </a:r>
            <a:r>
              <a:rPr lang="zh-TW" altLang="en-US" dirty="0" smtClean="0"/>
              <a:t>介面</a:t>
            </a:r>
            <a:endParaRPr lang="en-US" altLang="zh-TW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629916" y="3356992"/>
            <a:ext cx="1879104" cy="1626021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4000" dirty="0" smtClean="0"/>
              <a:t>主</a:t>
            </a:r>
            <a:endParaRPr lang="en-US" altLang="zh-TW" sz="4000" dirty="0" smtClean="0"/>
          </a:p>
          <a:p>
            <a:pPr algn="ctr" rtl="0"/>
            <a:r>
              <a:rPr lang="zh-TW" altLang="en-US" sz="4000" dirty="0" smtClean="0"/>
              <a:t>畫</a:t>
            </a:r>
            <a:endParaRPr lang="en-US" altLang="zh-TW" sz="4000" dirty="0" smtClean="0"/>
          </a:p>
          <a:p>
            <a:pPr algn="ctr" rtl="0"/>
            <a:r>
              <a:rPr lang="zh-TW" altLang="en-US" sz="4000" dirty="0" smtClean="0"/>
              <a:t>面</a:t>
            </a:r>
            <a:endParaRPr lang="zh-TW" altLang="en-US" sz="40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1772816"/>
            <a:ext cx="5544616" cy="4348655"/>
          </a:xfr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執行結果</a:t>
            </a:r>
            <a:r>
              <a:rPr lang="en-US" altLang="zh-TW" dirty="0" smtClean="0"/>
              <a:t>-</a:t>
            </a:r>
            <a:r>
              <a:rPr lang="zh-TW" altLang="en-US" dirty="0" smtClean="0"/>
              <a:t>介面</a:t>
            </a:r>
            <a:endParaRPr lang="en-US" altLang="zh-TW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629916" y="3356992"/>
            <a:ext cx="1879104" cy="1626021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4000" dirty="0" smtClean="0"/>
              <a:t>主</a:t>
            </a:r>
            <a:endParaRPr lang="en-US" altLang="zh-TW" sz="4000" dirty="0" smtClean="0"/>
          </a:p>
          <a:p>
            <a:pPr algn="ctr" rtl="0"/>
            <a:r>
              <a:rPr lang="zh-TW" altLang="en-US" sz="4000" dirty="0" smtClean="0"/>
              <a:t>畫</a:t>
            </a:r>
            <a:endParaRPr lang="en-US" altLang="zh-TW" sz="4000" dirty="0" smtClean="0"/>
          </a:p>
          <a:p>
            <a:pPr algn="ctr" rtl="0"/>
            <a:r>
              <a:rPr lang="zh-TW" altLang="en-US" sz="4000" dirty="0" smtClean="0"/>
              <a:t>面</a:t>
            </a:r>
            <a:endParaRPr lang="en-US" altLang="zh-TW" sz="4000" dirty="0" smtClean="0"/>
          </a:p>
          <a:p>
            <a:pPr algn="ctr" rtl="0"/>
            <a:r>
              <a:rPr lang="en-US" altLang="zh-TW" sz="4000" dirty="0"/>
              <a:t>2</a:t>
            </a:r>
            <a:endParaRPr lang="zh-TW" altLang="en-US" sz="4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772816"/>
            <a:ext cx="5040560" cy="4294437"/>
          </a:xfrm>
        </p:spPr>
      </p:pic>
    </p:spTree>
    <p:extLst>
      <p:ext uri="{BB962C8B-B14F-4D97-AF65-F5344CB8AC3E}">
        <p14:creationId xmlns:p14="http://schemas.microsoft.com/office/powerpoint/2010/main" val="30800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執行結果</a:t>
            </a:r>
            <a:r>
              <a:rPr lang="en-US" altLang="zh-TW" dirty="0" smtClean="0"/>
              <a:t>-</a:t>
            </a:r>
            <a:r>
              <a:rPr lang="zh-TW" altLang="en-US" dirty="0" smtClean="0"/>
              <a:t>介面</a:t>
            </a:r>
            <a:endParaRPr lang="en-US" altLang="zh-TW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629916" y="3356992"/>
            <a:ext cx="1879104" cy="1626021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4000" dirty="0" smtClean="0"/>
              <a:t>遊</a:t>
            </a:r>
            <a:endParaRPr lang="en-US" altLang="zh-TW" sz="4000" dirty="0" smtClean="0"/>
          </a:p>
          <a:p>
            <a:pPr algn="ctr" rtl="0"/>
            <a:r>
              <a:rPr lang="zh-TW" altLang="en-US" sz="4000" dirty="0" smtClean="0"/>
              <a:t>戲</a:t>
            </a:r>
            <a:endParaRPr lang="en-US" altLang="zh-TW" sz="4000" dirty="0" smtClean="0"/>
          </a:p>
          <a:p>
            <a:pPr algn="ctr" rtl="0"/>
            <a:r>
              <a:rPr lang="zh-TW" altLang="en-US" sz="4000" dirty="0" smtClean="0"/>
              <a:t>介</a:t>
            </a:r>
            <a:endParaRPr lang="en-US" altLang="zh-TW" sz="4000" dirty="0" smtClean="0"/>
          </a:p>
          <a:p>
            <a:pPr algn="ctr" rtl="0"/>
            <a:r>
              <a:rPr lang="zh-TW" altLang="en-US" sz="4000" dirty="0" smtClean="0"/>
              <a:t>面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1295400"/>
            <a:ext cx="5760640" cy="5227129"/>
          </a:xfrm>
        </p:spPr>
      </p:pic>
      <p:sp>
        <p:nvSpPr>
          <p:cNvPr id="7" name="橢圓 6"/>
          <p:cNvSpPr/>
          <p:nvPr/>
        </p:nvSpPr>
        <p:spPr>
          <a:xfrm>
            <a:off x="7390556" y="3789040"/>
            <a:ext cx="432048" cy="432048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611019" y="4809802"/>
            <a:ext cx="432048" cy="432048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326660" y="4377754"/>
            <a:ext cx="432048" cy="432048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78588" y="34980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勇</a:t>
            </a:r>
            <a:r>
              <a:rPr lang="zh-TW" altLang="en-US" sz="2000" dirty="0" smtClean="0">
                <a:solidFill>
                  <a:srgbClr val="FF0000"/>
                </a:solidFill>
              </a:rPr>
              <a:t>者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14692" y="4646704"/>
            <a:ext cx="231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dirty="0" smtClean="0">
                <a:solidFill>
                  <a:srgbClr val="FF0000"/>
                </a:solidFill>
              </a:rPr>
              <a:t>魔物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有各式各樣的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638145" y="53201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飛龍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20" y="2953211"/>
            <a:ext cx="1424940" cy="108966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236771" y="4152321"/>
            <a:ext cx="1296144" cy="10895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>
                <a:solidFill>
                  <a:srgbClr val="FF0000"/>
                </a:solidFill>
              </a:rPr>
              <a:t>時間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400" dirty="0" smtClean="0">
                <a:solidFill>
                  <a:srgbClr val="FF0000"/>
                </a:solidFill>
              </a:rPr>
              <a:t>等級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400" dirty="0" smtClean="0">
                <a:solidFill>
                  <a:srgbClr val="FF0000"/>
                </a:solidFill>
              </a:rPr>
              <a:t>分</a:t>
            </a:r>
            <a:r>
              <a:rPr lang="zh-TW" altLang="en-US" sz="2400" dirty="0">
                <a:solidFill>
                  <a:srgbClr val="FF0000"/>
                </a:solidFill>
              </a:rPr>
              <a:t>數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094413" y="3435325"/>
            <a:ext cx="432048" cy="432048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965616" y="2567386"/>
            <a:ext cx="432048" cy="432048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181640" y="22120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dirty="0" smtClean="0">
                <a:solidFill>
                  <a:srgbClr val="FF0000"/>
                </a:solidFill>
              </a:rPr>
              <a:t>樹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10335" y="34197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dirty="0" smtClean="0">
                <a:solidFill>
                  <a:srgbClr val="FF0000"/>
                </a:solidFill>
              </a:rPr>
              <a:t>黑</a:t>
            </a:r>
            <a:r>
              <a:rPr lang="zh-TW" altLang="en-US" sz="2000" dirty="0">
                <a:solidFill>
                  <a:srgbClr val="FF0000"/>
                </a:solidFill>
              </a:rPr>
              <a:t>洞</a:t>
            </a:r>
          </a:p>
        </p:txBody>
      </p:sp>
    </p:spTree>
    <p:extLst>
      <p:ext uri="{BB962C8B-B14F-4D97-AF65-F5344CB8AC3E}">
        <p14:creationId xmlns:p14="http://schemas.microsoft.com/office/powerpoint/2010/main" val="29592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6_TF02804846_TF02804846.potx" id="{3FE80767-388A-45D3-A464-874557DCEE83}" vid="{F603BDC4-59DE-46BD-BE43-6B7C1150DAC5}"/>
    </a:ext>
  </a:extLst>
</a:theme>
</file>

<file path=ppt/theme/theme2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黑板教育簡報 (寬螢幕)</Template>
  <TotalTime>83</TotalTime>
  <Words>288</Words>
  <Application>Microsoft Office PowerPoint</Application>
  <PresentationFormat>自訂</PresentationFormat>
  <Paragraphs>64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Microsoft JhengHei UI</vt:lpstr>
      <vt:lpstr>新細明體</vt:lpstr>
      <vt:lpstr>Arial</vt:lpstr>
      <vt:lpstr>Consolas</vt:lpstr>
      <vt:lpstr>Corbel</vt:lpstr>
      <vt:lpstr>黑板 16x9</vt:lpstr>
      <vt:lpstr>30秒勇者</vt:lpstr>
      <vt:lpstr>遊戲發想</vt:lpstr>
      <vt:lpstr>故事起源</vt:lpstr>
      <vt:lpstr>遊戲規則-1</vt:lpstr>
      <vt:lpstr>遊戲規則-2</vt:lpstr>
      <vt:lpstr>程式架構</vt:lpstr>
      <vt:lpstr>執行結果-介面</vt:lpstr>
      <vt:lpstr>執行結果-介面</vt:lpstr>
      <vt:lpstr>執行結果-介面</vt:lpstr>
      <vt:lpstr>成果展示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30秒勇者</dc:title>
  <dc:creator>郭俊佑</dc:creator>
  <cp:lastModifiedBy>RyanLin</cp:lastModifiedBy>
  <cp:revision>15</cp:revision>
  <dcterms:created xsi:type="dcterms:W3CDTF">2017-06-05T11:46:47Z</dcterms:created>
  <dcterms:modified xsi:type="dcterms:W3CDTF">2017-06-05T16:19:41Z</dcterms:modified>
</cp:coreProperties>
</file>