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14"/>
  </p:notesMasterIdLst>
  <p:handoutMasterIdLst>
    <p:handoutMasterId r:id="rId15"/>
  </p:handoutMasterIdLst>
  <p:sldIdLst>
    <p:sldId id="547" r:id="rId2"/>
    <p:sldId id="559" r:id="rId3"/>
    <p:sldId id="560" r:id="rId4"/>
    <p:sldId id="561" r:id="rId5"/>
    <p:sldId id="562" r:id="rId6"/>
    <p:sldId id="563" r:id="rId7"/>
    <p:sldId id="564" r:id="rId8"/>
    <p:sldId id="566" r:id="rId9"/>
    <p:sldId id="565" r:id="rId10"/>
    <p:sldId id="567" r:id="rId11"/>
    <p:sldId id="568" r:id="rId12"/>
    <p:sldId id="569" r:id="rId13"/>
  </p:sldIdLst>
  <p:sldSz cx="9144000" cy="5143500" type="screen16x9"/>
  <p:notesSz cx="70104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547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1A7"/>
    <a:srgbClr val="005596"/>
    <a:srgbClr val="6C6C70"/>
    <a:srgbClr val="48484B"/>
    <a:srgbClr val="595959"/>
    <a:srgbClr val="7F7F7F"/>
    <a:srgbClr val="919195"/>
    <a:srgbClr val="1E5DA7"/>
    <a:srgbClr val="009DD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673" autoAdjust="0"/>
  </p:normalViewPr>
  <p:slideViewPr>
    <p:cSldViewPr snapToGrid="0" showGuides="1">
      <p:cViewPr varScale="1">
        <p:scale>
          <a:sx n="112" d="100"/>
          <a:sy n="112" d="100"/>
        </p:scale>
        <p:origin x="456" y="8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une procédure stockée SQL Server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53463" y="4713288"/>
            <a:ext cx="490537" cy="460375"/>
          </a:xfrm>
        </p:spPr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8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Générale</a:t>
            </a:r>
            <a:r>
              <a:rPr lang="en-US" dirty="0" smtClean="0"/>
              <a:t> de la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EDF3FF"/>
              </a:clrFrom>
              <a:clrTo>
                <a:srgbClr val="EDF3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7" y="1563077"/>
            <a:ext cx="2233246" cy="30856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4233703" y="1647980"/>
            <a:ext cx="0" cy="1271066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230973" y="2083458"/>
            <a:ext cx="259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Attributes definition used to send the attributes to the script</a:t>
            </a:r>
            <a:endParaRPr lang="en-US" sz="1000" dirty="0" smtClean="0"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235375" y="3086353"/>
            <a:ext cx="0" cy="32897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33703" y="3582630"/>
            <a:ext cx="0" cy="32897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233703" y="4078907"/>
            <a:ext cx="0" cy="32897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33703" y="3127727"/>
            <a:ext cx="196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+mn-lt"/>
              </a:rPr>
              <a:t>Script call</a:t>
            </a:r>
            <a:endParaRPr lang="en-US" sz="100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0973" y="3628911"/>
            <a:ext cx="196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JSON sent to the caller</a:t>
            </a:r>
            <a:endParaRPr lang="en-US" sz="1000" dirty="0" smtClean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0973" y="4120282"/>
            <a:ext cx="196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Return code definition</a:t>
            </a:r>
            <a:endParaRPr lang="en-US" sz="1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2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du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9883"/>
            <a:ext cx="3399348" cy="3150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0E0E0"/>
              </a:clrFrom>
              <a:clrTo>
                <a:srgbClr val="E0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64" y="1444714"/>
            <a:ext cx="3143421" cy="318590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4526954" y="1444714"/>
            <a:ext cx="0" cy="3269314"/>
          </a:xfrm>
          <a:prstGeom prst="line">
            <a:avLst/>
          </a:prstGeom>
          <a:solidFill>
            <a:schemeClr val="accent2"/>
          </a:solidFill>
          <a:ln w="6350" cap="sq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99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Massé</a:t>
            </a:r>
            <a:endParaRPr lang="en-US" dirty="0" smtClean="0"/>
          </a:p>
          <a:p>
            <a:r>
              <a:rPr lang="en-US" dirty="0" smtClean="0"/>
              <a:t>Pre-Sales, API Management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53463" y="4713288"/>
            <a:ext cx="490537" cy="460375"/>
          </a:xfrm>
        </p:spPr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Ce guide </a:t>
            </a:r>
            <a:r>
              <a:rPr lang="en-US" dirty="0" err="1" smtClean="0"/>
              <a:t>présente</a:t>
            </a:r>
            <a:r>
              <a:rPr lang="en-US" dirty="0" smtClean="0"/>
              <a:t> la </a:t>
            </a:r>
            <a:r>
              <a:rPr lang="en-US" dirty="0" err="1" smtClean="0"/>
              <a:t>marche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dirty="0" smtClean="0"/>
              <a:t> pour </a:t>
            </a:r>
            <a:r>
              <a:rPr lang="en-US" dirty="0" err="1" smtClean="0"/>
              <a:t>appeler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stockée</a:t>
            </a:r>
            <a:r>
              <a:rPr lang="en-US" dirty="0" smtClean="0"/>
              <a:t> sous Microsoft SQL Server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l’apigateway</a:t>
            </a:r>
            <a:endParaRPr lang="en-US" dirty="0" smtClean="0"/>
          </a:p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d’usage</a:t>
            </a:r>
            <a:r>
              <a:rPr lang="en-US" dirty="0" smtClean="0"/>
              <a:t> qui nous </a:t>
            </a:r>
            <a:r>
              <a:rPr lang="en-US" dirty="0" err="1" smtClean="0"/>
              <a:t>intéresse</a:t>
            </a:r>
            <a:r>
              <a:rPr lang="en-US" dirty="0" smtClean="0"/>
              <a:t>, la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stockée</a:t>
            </a:r>
            <a:r>
              <a:rPr lang="en-US" dirty="0" smtClean="0"/>
              <a:t> a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particularité</a:t>
            </a:r>
            <a:r>
              <a:rPr lang="en-US" dirty="0" smtClean="0"/>
              <a:t> :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résult</a:t>
            </a:r>
            <a:r>
              <a:rPr lang="en-US" dirty="0" smtClean="0"/>
              <a:t> sets.</a:t>
            </a:r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un guide des </a:t>
            </a:r>
            <a:r>
              <a:rPr lang="en-US" dirty="0" err="1" smtClean="0"/>
              <a:t>bonnes</a:t>
            </a:r>
            <a:r>
              <a:rPr lang="en-US" dirty="0" smtClean="0"/>
              <a:t> </a:t>
            </a:r>
            <a:r>
              <a:rPr lang="en-US" dirty="0" err="1" smtClean="0"/>
              <a:t>pratiques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production </a:t>
            </a:r>
            <a:r>
              <a:rPr lang="en-US" dirty="0" err="1" smtClean="0"/>
              <a:t>mais</a:t>
            </a:r>
            <a:r>
              <a:rPr lang="en-US" dirty="0" smtClean="0"/>
              <a:t> un “HOWTO” pour </a:t>
            </a:r>
            <a:r>
              <a:rPr lang="en-US" dirty="0" err="1" smtClean="0"/>
              <a:t>réaliser</a:t>
            </a:r>
            <a:r>
              <a:rPr lang="en-US" dirty="0" smtClean="0"/>
              <a:t> </a:t>
            </a:r>
            <a:r>
              <a:rPr lang="en-US" dirty="0" err="1" smtClean="0"/>
              <a:t>rapidement</a:t>
            </a:r>
            <a:r>
              <a:rPr lang="en-US" dirty="0" smtClean="0"/>
              <a:t> un </a:t>
            </a:r>
            <a:r>
              <a:rPr lang="en-US" dirty="0" err="1" smtClean="0"/>
              <a:t>PoC</a:t>
            </a:r>
            <a:r>
              <a:rPr lang="en-US" dirty="0" smtClean="0"/>
              <a:t> avec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La gateway dispose d’un </a:t>
            </a:r>
            <a:r>
              <a:rPr lang="en-US" dirty="0" err="1" smtClean="0"/>
              <a:t>filtre</a:t>
            </a:r>
            <a:r>
              <a:rPr lang="en-US" dirty="0" smtClean="0"/>
              <a:t> “Read/Write Database” qui </a:t>
            </a:r>
            <a:r>
              <a:rPr lang="en-US" dirty="0" err="1" smtClean="0"/>
              <a:t>permet</a:t>
            </a:r>
            <a:r>
              <a:rPr lang="en-US" dirty="0" smtClean="0"/>
              <a:t> de </a:t>
            </a:r>
            <a:r>
              <a:rPr lang="en-US" dirty="0" err="1" smtClean="0"/>
              <a:t>requ</a:t>
            </a:r>
            <a:r>
              <a:rPr lang="fr-FR" dirty="0" err="1" smtClean="0"/>
              <a:t>êter</a:t>
            </a:r>
            <a:r>
              <a:rPr lang="fr-FR" dirty="0" smtClean="0"/>
              <a:t> une base SQL, soit sous forme d’une requête SELECT, INSERT, DELETE, UPDATE, soit sous forme d’une procédure stockée</a:t>
            </a:r>
          </a:p>
          <a:p>
            <a:r>
              <a:rPr lang="fr-FR" dirty="0" smtClean="0"/>
              <a:t>Malheureusement, en l’état elle ne retourne que le premier </a:t>
            </a:r>
            <a:r>
              <a:rPr lang="fr-FR" dirty="0" err="1" smtClean="0"/>
              <a:t>result</a:t>
            </a:r>
            <a:r>
              <a:rPr lang="fr-FR" dirty="0" smtClean="0"/>
              <a:t> set d’un appel à une procédure stockée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Contournement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Pour lire </a:t>
            </a:r>
            <a:r>
              <a:rPr lang="en-US" dirty="0" err="1" smtClean="0"/>
              <a:t>l’ensemble</a:t>
            </a:r>
            <a:r>
              <a:rPr lang="en-US" dirty="0" smtClean="0"/>
              <a:t> des </a:t>
            </a:r>
            <a:r>
              <a:rPr lang="en-US" dirty="0" err="1" smtClean="0"/>
              <a:t>resultsets</a:t>
            </a:r>
            <a:r>
              <a:rPr lang="en-US" dirty="0" smtClean="0"/>
              <a:t>, nous </a:t>
            </a:r>
            <a:r>
              <a:rPr lang="en-US" dirty="0" err="1" smtClean="0"/>
              <a:t>utilisons</a:t>
            </a:r>
            <a:r>
              <a:rPr lang="en-US" dirty="0" smtClean="0"/>
              <a:t> le </a:t>
            </a:r>
            <a:r>
              <a:rPr lang="en-US" dirty="0" err="1" smtClean="0"/>
              <a:t>filtre</a:t>
            </a:r>
            <a:r>
              <a:rPr lang="en-US" dirty="0" smtClean="0"/>
              <a:t> ”Scripting”.</a:t>
            </a:r>
          </a:p>
          <a:p>
            <a:r>
              <a:rPr lang="en-US" dirty="0" smtClean="0"/>
              <a:t>Un script JavaScript aura pour t</a:t>
            </a:r>
            <a:r>
              <a:rPr lang="fr-FR" dirty="0" err="1" smtClean="0"/>
              <a:t>âche</a:t>
            </a:r>
            <a:r>
              <a:rPr lang="fr-FR" dirty="0" smtClean="0"/>
              <a:t> de : </a:t>
            </a:r>
          </a:p>
          <a:p>
            <a:pPr lvl="1"/>
            <a:r>
              <a:rPr lang="fr-FR" dirty="0" smtClean="0"/>
              <a:t>Récupérer la connexion à la base de données depuis la connexion déclarée dans la configuration</a:t>
            </a:r>
          </a:p>
          <a:p>
            <a:pPr lvl="1"/>
            <a:r>
              <a:rPr lang="en-US" dirty="0" err="1" smtClean="0"/>
              <a:t>Appeler</a:t>
            </a:r>
            <a:r>
              <a:rPr lang="en-US" dirty="0" smtClean="0"/>
              <a:t> la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stockée</a:t>
            </a:r>
            <a:endParaRPr lang="en-US" dirty="0" smtClean="0"/>
          </a:p>
          <a:p>
            <a:pPr lvl="1"/>
            <a:r>
              <a:rPr lang="en-US" dirty="0" err="1" smtClean="0"/>
              <a:t>Retourner</a:t>
            </a:r>
            <a:r>
              <a:rPr lang="en-US" dirty="0" smtClean="0"/>
              <a:t> </a:t>
            </a:r>
            <a:r>
              <a:rPr lang="en-US" dirty="0" err="1" smtClean="0"/>
              <a:t>l’ensemble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contenues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resultsets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JSON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du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Configuration :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déclarée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configuration</a:t>
            </a:r>
          </a:p>
          <a:p>
            <a:r>
              <a:rPr lang="en-US" dirty="0" smtClean="0"/>
              <a:t>Entrée : </a:t>
            </a:r>
          </a:p>
          <a:p>
            <a:pPr lvl="1"/>
            <a:r>
              <a:rPr lang="en-US" dirty="0" err="1" smtClean="0"/>
              <a:t>Attribut</a:t>
            </a:r>
            <a:r>
              <a:rPr lang="en-US" dirty="0" smtClean="0"/>
              <a:t> “</a:t>
            </a:r>
            <a:r>
              <a:rPr lang="en-US" dirty="0" err="1" smtClean="0"/>
              <a:t>db_connection</a:t>
            </a:r>
            <a:r>
              <a:rPr lang="en-US" dirty="0" smtClean="0"/>
              <a:t>” : nom de </a:t>
            </a:r>
            <a:r>
              <a:rPr lang="en-US" dirty="0" err="1" smtClean="0"/>
              <a:t>l’objet</a:t>
            </a:r>
            <a:r>
              <a:rPr lang="en-US" dirty="0" smtClean="0"/>
              <a:t> de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base de </a:t>
            </a:r>
            <a:r>
              <a:rPr lang="en-US" dirty="0" err="1" smtClean="0"/>
              <a:t>données</a:t>
            </a:r>
            <a:r>
              <a:rPr lang="en-US" dirty="0"/>
              <a:t> </a:t>
            </a:r>
            <a:r>
              <a:rPr lang="en-US" dirty="0" smtClean="0"/>
              <a:t>(ex: “MS SQL Server”)</a:t>
            </a:r>
          </a:p>
          <a:p>
            <a:pPr lvl="1"/>
            <a:r>
              <a:rPr lang="en-US" dirty="0" err="1" smtClean="0"/>
              <a:t>Attribut</a:t>
            </a:r>
            <a:r>
              <a:rPr lang="en-US" dirty="0" smtClean="0"/>
              <a:t> “</a:t>
            </a:r>
            <a:r>
              <a:rPr lang="en-US" dirty="0" err="1" smtClean="0"/>
              <a:t>db_statement</a:t>
            </a:r>
            <a:r>
              <a:rPr lang="en-US" dirty="0" smtClean="0"/>
              <a:t>” : la </a:t>
            </a:r>
            <a:r>
              <a:rPr lang="en-US" dirty="0" err="1" smtClean="0"/>
              <a:t>requète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 smtClean="0"/>
              <a:t>l’appel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stockée</a:t>
            </a:r>
            <a:endParaRPr lang="en-US" dirty="0" smtClean="0"/>
          </a:p>
          <a:p>
            <a:pPr lvl="1"/>
            <a:r>
              <a:rPr lang="en-US" dirty="0" err="1" smtClean="0"/>
              <a:t>Attribut</a:t>
            </a:r>
            <a:r>
              <a:rPr lang="en-US" dirty="0" smtClean="0"/>
              <a:t> “</a:t>
            </a:r>
            <a:r>
              <a:rPr lang="en-US" dirty="0" err="1" smtClean="0"/>
              <a:t>db_param_</a:t>
            </a:r>
            <a:r>
              <a:rPr lang="en-US" i="1" dirty="0" err="1" smtClean="0"/>
              <a:t>n</a:t>
            </a:r>
            <a:r>
              <a:rPr lang="en-US" dirty="0" smtClean="0"/>
              <a:t>” (n : </a:t>
            </a:r>
            <a:r>
              <a:rPr lang="en-US" dirty="0" err="1" smtClean="0"/>
              <a:t>entier</a:t>
            </a:r>
            <a:r>
              <a:rPr lang="en-US" dirty="0" smtClean="0"/>
              <a:t> &gt; 0) :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accepte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entrée,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passés</a:t>
            </a:r>
            <a:r>
              <a:rPr lang="en-US" dirty="0" smtClean="0"/>
              <a:t> via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attributs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Sortie :</a:t>
            </a:r>
          </a:p>
          <a:p>
            <a:pPr lvl="1"/>
            <a:r>
              <a:rPr lang="en-US" dirty="0" err="1" smtClean="0"/>
              <a:t>Attribut</a:t>
            </a:r>
            <a:r>
              <a:rPr lang="en-US" dirty="0" smtClean="0"/>
              <a:t> “content” : structure JSON </a:t>
            </a:r>
            <a:r>
              <a:rPr lang="en-US" dirty="0" err="1" smtClean="0"/>
              <a:t>contenant</a:t>
            </a:r>
            <a:r>
              <a:rPr lang="en-US" dirty="0" smtClean="0"/>
              <a:t> </a:t>
            </a:r>
            <a:r>
              <a:rPr lang="en-US" dirty="0" err="1" smtClean="0"/>
              <a:t>l’ensemble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Déclaration</a:t>
            </a:r>
            <a:r>
              <a:rPr lang="en-US" dirty="0" smtClean="0"/>
              <a:t> de </a:t>
            </a:r>
            <a:r>
              <a:rPr lang="en-US" dirty="0" err="1" smtClean="0"/>
              <a:t>l’objet</a:t>
            </a:r>
            <a:r>
              <a:rPr lang="en-US" dirty="0" smtClean="0"/>
              <a:t> de configuration</a:t>
            </a:r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paramètre</a:t>
            </a:r>
            <a:r>
              <a:rPr lang="en-US" dirty="0" smtClean="0"/>
              <a:t> “Name”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/>
              <a:t> </a:t>
            </a:r>
            <a:r>
              <a:rPr lang="en-US" dirty="0" smtClean="0"/>
              <a:t>pour </a:t>
            </a:r>
            <a:br>
              <a:rPr lang="en-US" dirty="0" smtClean="0"/>
            </a:br>
            <a:r>
              <a:rPr lang="en-US" dirty="0" err="1" smtClean="0"/>
              <a:t>récupérer</a:t>
            </a:r>
            <a:r>
              <a:rPr lang="en-US" dirty="0" smtClean="0"/>
              <a:t> </a:t>
            </a:r>
            <a:r>
              <a:rPr lang="en-US" dirty="0" err="1" smtClean="0"/>
              <a:t>l’objet</a:t>
            </a:r>
            <a:r>
              <a:rPr lang="en-US" dirty="0" smtClean="0"/>
              <a:t> de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le script</a:t>
            </a:r>
          </a:p>
          <a:p>
            <a:endParaRPr lang="en-US" dirty="0"/>
          </a:p>
          <a:p>
            <a:r>
              <a:rPr lang="en-US" dirty="0" err="1" smtClean="0"/>
              <a:t>Définition</a:t>
            </a:r>
            <a:r>
              <a:rPr lang="en-US" dirty="0" smtClean="0"/>
              <a:t> de </a:t>
            </a:r>
            <a:r>
              <a:rPr lang="en-US" dirty="0" err="1" smtClean="0"/>
              <a:t>l’attribut</a:t>
            </a:r>
            <a:r>
              <a:rPr lang="en-US" dirty="0" smtClean="0"/>
              <a:t> “</a:t>
            </a:r>
            <a:r>
              <a:rPr lang="en-US" dirty="0" err="1" smtClean="0"/>
              <a:t>db_connection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1" y="1268016"/>
            <a:ext cx="2175760" cy="353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14" y="3500377"/>
            <a:ext cx="3489247" cy="121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4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Entrée : </a:t>
            </a:r>
            <a:r>
              <a:rPr lang="en-US" dirty="0" err="1" smtClean="0"/>
              <a:t>db_statement</a:t>
            </a:r>
            <a:r>
              <a:rPr lang="en-US" dirty="0" smtClean="0"/>
              <a:t> et </a:t>
            </a:r>
            <a:r>
              <a:rPr lang="en-US" dirty="0" err="1" smtClean="0"/>
              <a:t>db_param_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b_statement</a:t>
            </a:r>
            <a:r>
              <a:rPr lang="en-US" dirty="0" smtClean="0"/>
              <a:t> </a:t>
            </a:r>
            <a:r>
              <a:rPr lang="en-US" dirty="0" err="1" smtClean="0"/>
              <a:t>contient</a:t>
            </a:r>
            <a:r>
              <a:rPr lang="en-US" dirty="0" smtClean="0"/>
              <a:t> </a:t>
            </a:r>
            <a:r>
              <a:rPr lang="en-US" dirty="0" err="1" smtClean="0"/>
              <a:t>l’appel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dirty="0" err="1" smtClean="0"/>
              <a:t>procédure</a:t>
            </a:r>
            <a:r>
              <a:rPr lang="en-US" dirty="0" smtClean="0"/>
              <a:t> </a:t>
            </a:r>
            <a:r>
              <a:rPr lang="en-US" dirty="0" err="1" smtClean="0"/>
              <a:t>stockée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Soit</a:t>
            </a:r>
            <a:r>
              <a:rPr lang="en-US" dirty="0" smtClean="0"/>
              <a:t> sous la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standardisée</a:t>
            </a:r>
            <a:r>
              <a:rPr lang="en-US" dirty="0" smtClean="0"/>
              <a:t> JDBC : </a:t>
            </a: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call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MyStoredProcedure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(?, ?) 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 smtClean="0"/>
              <a:t>Soit</a:t>
            </a:r>
            <a:r>
              <a:rPr lang="en-US" dirty="0" smtClean="0"/>
              <a:t> sous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r>
              <a:rPr lang="en-US" dirty="0" smtClean="0"/>
              <a:t> au </a:t>
            </a:r>
            <a:r>
              <a:rPr lang="en-US" dirty="0" err="1" smtClean="0"/>
              <a:t>moteur</a:t>
            </a:r>
            <a:r>
              <a:rPr lang="en-US" dirty="0" smtClean="0"/>
              <a:t> sous-</a:t>
            </a:r>
            <a:r>
              <a:rPr lang="en-US" dirty="0" err="1" smtClean="0"/>
              <a:t>jacent</a:t>
            </a:r>
            <a:r>
              <a:rPr lang="en-US" dirty="0" smtClean="0"/>
              <a:t> :</a:t>
            </a: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EXECUTE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MyStoredProcedure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@param1 = ?, @param2 = ?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Les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déclarés</a:t>
            </a:r>
            <a:r>
              <a:rPr lang="en-US" dirty="0" smtClean="0"/>
              <a:t> par des “?” et </a:t>
            </a:r>
            <a:r>
              <a:rPr lang="en-US" dirty="0" err="1" smtClean="0"/>
              <a:t>leurs</a:t>
            </a:r>
            <a:r>
              <a:rPr lang="en-US" dirty="0" smtClean="0"/>
              <a:t>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passées</a:t>
            </a:r>
            <a:r>
              <a:rPr lang="en-US" dirty="0" smtClean="0"/>
              <a:t> via les </a:t>
            </a:r>
            <a:r>
              <a:rPr lang="en-US" dirty="0" err="1" smtClean="0"/>
              <a:t>attributs</a:t>
            </a:r>
            <a:r>
              <a:rPr lang="en-US" dirty="0" smtClean="0"/>
              <a:t> ”</a:t>
            </a:r>
            <a:r>
              <a:rPr lang="en-US" dirty="0" err="1" smtClean="0"/>
              <a:t>db_param_n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 = 1 pour le premier </a:t>
            </a:r>
            <a:r>
              <a:rPr lang="en-US" dirty="0" err="1" smtClean="0"/>
              <a:t>paramètre</a:t>
            </a:r>
            <a:r>
              <a:rPr lang="en-US" dirty="0" smtClean="0"/>
              <a:t>, 2 pour le second,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Entrée : </a:t>
            </a:r>
            <a:r>
              <a:rPr lang="en-US" dirty="0" err="1" smtClean="0"/>
              <a:t>db_statement</a:t>
            </a:r>
            <a:r>
              <a:rPr lang="en-US" dirty="0" smtClean="0"/>
              <a:t> et </a:t>
            </a:r>
            <a:r>
              <a:rPr lang="en-US" dirty="0" err="1" smtClean="0"/>
              <a:t>db_param_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3517" r="3729" b="2920"/>
          <a:stretch/>
        </p:blipFill>
        <p:spPr>
          <a:xfrm>
            <a:off x="957942" y="1560284"/>
            <a:ext cx="2570518" cy="315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t="1537" r="1908" b="1537"/>
          <a:stretch/>
        </p:blipFill>
        <p:spPr>
          <a:xfrm>
            <a:off x="4817844" y="1560284"/>
            <a:ext cx="2573205" cy="3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Sortie: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L’attribut</a:t>
            </a:r>
            <a:r>
              <a:rPr lang="en-US" dirty="0" smtClean="0"/>
              <a:t> “content” </a:t>
            </a:r>
            <a:r>
              <a:rPr lang="en-US" dirty="0" err="1" smtClean="0"/>
              <a:t>contient</a:t>
            </a:r>
            <a:r>
              <a:rPr lang="en-US" dirty="0" smtClean="0"/>
              <a:t> la </a:t>
            </a:r>
            <a:r>
              <a:rPr lang="en-US" dirty="0" err="1" smtClean="0"/>
              <a:t>totalité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au format 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164" y="2290524"/>
            <a:ext cx="394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[   </a:t>
            </a:r>
            <a:endParaRPr lang="en-US" sz="1400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{"name":"un","id":"1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{"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name":"deux","id":"2"}, </a:t>
            </a:r>
            <a:endParaRPr lang="en-US" sz="14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{"name":"trois","id":"3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{"name":"quatre","id":"4</a:t>
            </a:r>
            <a:r>
              <a:rPr lang="en-US" sz="1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"} ]</a:t>
            </a:r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 {"name":"ein","id":"1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{"name":"zwei","id":"2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{"name":"drei","id":"3"} </a:t>
            </a:r>
            <a:r>
              <a:rPr lang="en-US" sz="1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[ {"name":"one","id":"1</a:t>
            </a:r>
            <a:r>
              <a:rPr lang="en-US" sz="14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{"name":"two","id":"2</a:t>
            </a:r>
            <a:r>
              <a:rPr lang="en-US" sz="14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{"name":"three","id":"3"} </a:t>
            </a:r>
            <a:r>
              <a:rPr lang="en-US" sz="1400" dirty="0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de-DE" sz="14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1352" y="2501355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1 object per line</a:t>
            </a:r>
            <a:endParaRPr lang="en-US" sz="1000" dirty="0" smtClean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6451709" y="2627186"/>
            <a:ext cx="532647" cy="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695" r="29479" b="16331"/>
          <a:stretch/>
        </p:blipFill>
        <p:spPr>
          <a:xfrm>
            <a:off x="547658" y="2624466"/>
            <a:ext cx="1203148" cy="193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 bwMode="auto">
          <a:xfrm>
            <a:off x="2001198" y="3426523"/>
            <a:ext cx="598816" cy="33510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7658" y="2815199"/>
            <a:ext cx="1203148" cy="618524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47658" y="3472579"/>
            <a:ext cx="1203148" cy="53782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47658" y="4049256"/>
            <a:ext cx="1203148" cy="51442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0</TotalTime>
  <Words>547</Words>
  <Application>Microsoft Office PowerPoint</Application>
  <PresentationFormat>On-screen Show (16:9)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Arial Narrow</vt:lpstr>
      <vt:lpstr>Calibri</vt:lpstr>
      <vt:lpstr>Courier</vt:lpstr>
      <vt:lpstr>Times New Roman</vt:lpstr>
      <vt:lpstr>Axway 2015 Corp PowerPoint Template - REGULAR SCREEN</vt:lpstr>
      <vt:lpstr>Appeler une procédure stockée SQL Server</vt:lpstr>
      <vt:lpstr>Introduction</vt:lpstr>
      <vt:lpstr>Contexte</vt:lpstr>
      <vt:lpstr>Contournement</vt:lpstr>
      <vt:lpstr>Interface du script</vt:lpstr>
      <vt:lpstr>Configuration</vt:lpstr>
      <vt:lpstr>Entrée : db_statement et db_param_n</vt:lpstr>
      <vt:lpstr>Entrée : db_statement et db_param_n</vt:lpstr>
      <vt:lpstr>Sortie: content</vt:lpstr>
      <vt:lpstr>Structure Générale de la Policy</vt:lpstr>
      <vt:lpstr>Structure du script</vt:lpstr>
      <vt:lpstr>PowerPoint Presentation</vt:lpstr>
    </vt:vector>
  </TitlesOfParts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milt@club-internet.fr</dc:creator>
  <cp:keywords>Axway 2015 Corporate PowerPoint Template - WIDE SCREEN</cp:keywords>
  <cp:lastModifiedBy>Frédéric Hutin</cp:lastModifiedBy>
  <cp:revision>254</cp:revision>
  <dcterms:created xsi:type="dcterms:W3CDTF">2013-12-26T17:09:29Z</dcterms:created>
  <dcterms:modified xsi:type="dcterms:W3CDTF">2016-11-28T13:01:56Z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https://axway.jiveon.com</vt:lpwstr>
  </property>
  <property fmtid="{D5CDD505-2E9C-101B-9397-08002B2CF9AE}" pid="3" name="Offisync_UpdateToken">
    <vt:lpwstr>3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Jive_VersionGuid">
    <vt:lpwstr>164c0d1f-537e-4a17-8816-05263874d8bd</vt:lpwstr>
  </property>
  <property fmtid="{D5CDD505-2E9C-101B-9397-08002B2CF9AE}" pid="7" name="Jive_LatestUserAccountName">
    <vt:lpwstr>jclosier@axway.com</vt:lpwstr>
  </property>
  <property fmtid="{D5CDD505-2E9C-101B-9397-08002B2CF9AE}" pid="8" name="Jive_ModifiedButNotPublished">
    <vt:lpwstr>True</vt:lpwstr>
  </property>
</Properties>
</file>