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EBE283-BA4D-485F-918B-DC9ECDD5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0" y="3756182"/>
            <a:ext cx="3253375" cy="18262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5DE41E-E78F-486B-B3F9-724DEE0C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5"/>
          <a:stretch/>
        </p:blipFill>
        <p:spPr>
          <a:xfrm>
            <a:off x="690229" y="824684"/>
            <a:ext cx="3379835" cy="183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5828A7A-C4A2-4208-ADFE-8813A16F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00" y="824684"/>
            <a:ext cx="3253375" cy="18300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9CD9A7-D01F-4F65-9B8D-80C9B40398F8}"/>
              </a:ext>
            </a:extLst>
          </p:cNvPr>
          <p:cNvSpPr txBox="1"/>
          <p:nvPr/>
        </p:nvSpPr>
        <p:spPr>
          <a:xfrm>
            <a:off x="1046746" y="1739696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Raw-Data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6B84594-B68E-4A0F-A84A-0CC57699B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2"/>
          <a:stretch/>
        </p:blipFill>
        <p:spPr>
          <a:xfrm>
            <a:off x="690229" y="3805403"/>
            <a:ext cx="3374001" cy="18889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642AA8-95FD-41A0-B845-405FC14AFC62}"/>
              </a:ext>
            </a:extLst>
          </p:cNvPr>
          <p:cNvSpPr txBox="1"/>
          <p:nvPr/>
        </p:nvSpPr>
        <p:spPr>
          <a:xfrm>
            <a:off x="1080826" y="4669288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Hourly</a:t>
            </a:r>
            <a:r>
              <a:rPr lang="de-DE" dirty="0">
                <a:solidFill>
                  <a:srgbClr val="FF0000"/>
                </a:solidFill>
              </a:rPr>
              <a:t>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3A506C-829A-47E2-8858-A3605F79AAF2}"/>
              </a:ext>
            </a:extLst>
          </p:cNvPr>
          <p:cNvSpPr txBox="1"/>
          <p:nvPr/>
        </p:nvSpPr>
        <p:spPr>
          <a:xfrm>
            <a:off x="6006871" y="4530787"/>
            <a:ext cx="259280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Quarterly-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Yearly</a:t>
            </a:r>
            <a:r>
              <a:rPr lang="de-DE" dirty="0">
                <a:solidFill>
                  <a:srgbClr val="FF0000"/>
                </a:solidFill>
              </a:rPr>
              <a:t>-Dashboard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0A6D5-4422-4DB3-A0E8-DE32B57806C1}"/>
              </a:ext>
            </a:extLst>
          </p:cNvPr>
          <p:cNvSpPr txBox="1"/>
          <p:nvPr/>
        </p:nvSpPr>
        <p:spPr>
          <a:xfrm>
            <a:off x="6006871" y="1617870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Real-Time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DB22C3F-ECE2-432E-8FCE-0E6C9F44E856}"/>
              </a:ext>
            </a:extLst>
          </p:cNvPr>
          <p:cNvSpPr/>
          <p:nvPr/>
        </p:nvSpPr>
        <p:spPr>
          <a:xfrm>
            <a:off x="1477440" y="281444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234F0D-0D83-471D-8BB2-C62D346423CC}"/>
              </a:ext>
            </a:extLst>
          </p:cNvPr>
          <p:cNvSpPr txBox="1"/>
          <p:nvPr/>
        </p:nvSpPr>
        <p:spPr>
          <a:xfrm>
            <a:off x="2054957" y="2936556"/>
            <a:ext cx="21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Transformation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Hourly</a:t>
            </a:r>
            <a:r>
              <a:rPr lang="de-DE" sz="1200" dirty="0"/>
              <a:t> </a:t>
            </a:r>
            <a:r>
              <a:rPr lang="de-DE" sz="1200" dirty="0" err="1"/>
              <a:t>buckets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Delay </a:t>
            </a:r>
            <a:r>
              <a:rPr lang="de-DE" sz="1200" dirty="0" err="1"/>
              <a:t>of</a:t>
            </a:r>
            <a:r>
              <a:rPr lang="de-DE" sz="1200" dirty="0"/>
              <a:t> 3 </a:t>
            </a:r>
            <a:r>
              <a:rPr lang="de-DE" sz="1200" dirty="0" err="1"/>
              <a:t>hours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A45468-B1B8-49C6-8B87-3A12D46CEE38}"/>
              </a:ext>
            </a:extLst>
          </p:cNvPr>
          <p:cNvSpPr/>
          <p:nvPr/>
        </p:nvSpPr>
        <p:spPr>
          <a:xfrm rot="16200000">
            <a:off x="4610761" y="1362685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389171DB-69B3-4709-9FD3-8E52B62589EA}"/>
              </a:ext>
            </a:extLst>
          </p:cNvPr>
          <p:cNvSpPr/>
          <p:nvPr/>
        </p:nvSpPr>
        <p:spPr>
          <a:xfrm rot="16200000">
            <a:off x="4610761" y="441410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BD7DBA-A420-45CB-92CB-EE422280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8" y="3193241"/>
            <a:ext cx="9564861" cy="5453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CC1D7FE-EA54-492A-A50E-9982EF567CB3}"/>
              </a:ext>
            </a:extLst>
          </p:cNvPr>
          <p:cNvSpPr/>
          <p:nvPr/>
        </p:nvSpPr>
        <p:spPr>
          <a:xfrm>
            <a:off x="549442" y="1028701"/>
            <a:ext cx="2418347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rollover criteria in the Hot-Phase define when an index is rolled over. </a:t>
            </a:r>
            <a:br>
              <a:rPr lang="en-US" sz="1100" dirty="0"/>
            </a:br>
            <a:r>
              <a:rPr lang="en-US" sz="1100" dirty="0"/>
              <a:t>If one of the defined rollover criteria is met, a new index is created and the old one starts its lifecycle via Warm, Cold and Delete. </a:t>
            </a:r>
          </a:p>
          <a:p>
            <a:r>
              <a:rPr lang="en-US" sz="1100" dirty="0"/>
              <a:t>Depending on the amount of data in your environment, an index </a:t>
            </a:r>
            <a:r>
              <a:rPr lang="en-US" sz="1100" dirty="0">
                <a:solidFill>
                  <a:srgbClr val="FFFF00"/>
                </a:solidFill>
              </a:rPr>
              <a:t>will be rolled over sooner or later.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85CBFB1A-97F5-40EF-8332-FB4E4A5B5C5B}"/>
              </a:ext>
            </a:extLst>
          </p:cNvPr>
          <p:cNvSpPr/>
          <p:nvPr/>
        </p:nvSpPr>
        <p:spPr>
          <a:xfrm rot="5400000">
            <a:off x="1997242" y="2263801"/>
            <a:ext cx="270710" cy="1678405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BBA69D0D-AEFF-492D-B1BD-BDDB743F20AD}"/>
              </a:ext>
            </a:extLst>
          </p:cNvPr>
          <p:cNvSpPr/>
          <p:nvPr/>
        </p:nvSpPr>
        <p:spPr>
          <a:xfrm rot="5400000">
            <a:off x="6771775" y="-658870"/>
            <a:ext cx="270710" cy="7517734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5C4E4A-D960-4CBE-B7EA-CDB0FE327D17}"/>
              </a:ext>
            </a:extLst>
          </p:cNvPr>
          <p:cNvCxnSpPr>
            <a:cxnSpLocks/>
          </p:cNvCxnSpPr>
          <p:nvPr/>
        </p:nvCxnSpPr>
        <p:spPr>
          <a:xfrm>
            <a:off x="3056021" y="1389647"/>
            <a:ext cx="0" cy="14678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45C21CF-5ABF-4294-9CD5-870FD2A47CF0}"/>
              </a:ext>
            </a:extLst>
          </p:cNvPr>
          <p:cNvSpPr txBox="1"/>
          <p:nvPr/>
        </p:nvSpPr>
        <p:spPr>
          <a:xfrm rot="16200000">
            <a:off x="2599324" y="1312702"/>
            <a:ext cx="91440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 err="1"/>
              <a:t>Rollover</a:t>
            </a:r>
            <a:r>
              <a:rPr lang="de-DE" sz="1000" dirty="0"/>
              <a:t> date</a:t>
            </a:r>
            <a:endParaRPr lang="en-US" sz="1000" dirty="0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620CA697-3F17-44FB-92E6-39F0806743B4}"/>
              </a:ext>
            </a:extLst>
          </p:cNvPr>
          <p:cNvSpPr/>
          <p:nvPr/>
        </p:nvSpPr>
        <p:spPr>
          <a:xfrm>
            <a:off x="3144343" y="1396089"/>
            <a:ext cx="7593596" cy="59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after rollover until data is deleted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A97C824-298B-4FDF-9B9A-684306DD4A30}"/>
              </a:ext>
            </a:extLst>
          </p:cNvPr>
          <p:cNvSpPr/>
          <p:nvPr/>
        </p:nvSpPr>
        <p:spPr>
          <a:xfrm>
            <a:off x="3144252" y="2089120"/>
            <a:ext cx="3669298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An index moves to the next phase when the rollover date is a specified time ago. </a:t>
            </a:r>
            <a:br>
              <a:rPr lang="en-US" sz="1100" dirty="0"/>
            </a:br>
            <a:r>
              <a:rPr lang="en-US" sz="1100" dirty="0"/>
              <a:t>Please note, that the solution is configured so that an index enters the Warm phase immediately after rollover.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E518A8-587C-44B0-BD32-EC2151627114}"/>
              </a:ext>
            </a:extLst>
          </p:cNvPr>
          <p:cNvSpPr/>
          <p:nvPr/>
        </p:nvSpPr>
        <p:spPr>
          <a:xfrm>
            <a:off x="6990013" y="2100134"/>
            <a:ext cx="3747926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Use the </a:t>
            </a:r>
            <a:r>
              <a:rPr lang="en-US" sz="1100" dirty="0" err="1">
                <a:solidFill>
                  <a:srgbClr val="FFFF00"/>
                </a:solidFill>
              </a:rPr>
              <a:t>retentionPeriod</a:t>
            </a:r>
            <a:r>
              <a:rPr lang="en-US" sz="1100" dirty="0"/>
              <a:t> parameter in the retention period config  to control this section. The solution breaks down the specified days between the Cold- and Delete-Phase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21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22</cp:revision>
  <dcterms:created xsi:type="dcterms:W3CDTF">2020-03-18T15:58:43Z</dcterms:created>
  <dcterms:modified xsi:type="dcterms:W3CDTF">2022-01-20T08:55:32Z</dcterms:modified>
</cp:coreProperties>
</file>