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413E5-819B-4AB5-AFC2-D91AF24E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23A3C-B20F-4A0C-8598-FC0DA92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54F74-07D0-4878-B0CA-6E55B592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3094F-1C75-4CC0-A7EA-D7E1878D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21780-0892-4608-A480-BE130D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336B1-E5E5-476C-B4B1-C062862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A4826A-A282-4EEB-A9E3-82081F7D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2E7AE-34EA-4632-B90D-7D39498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90ACC-5BE2-476E-8F92-9AF5E7CB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A8B8E-5005-4968-88FB-2192403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6F6DD7-B560-4001-A689-A25C5921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BCCA85-ED71-49F6-BE75-82E1FEAE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383B2-9067-4992-BFAF-F8A2722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874E5-C04E-4BD3-B871-1B6193AA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29E42A-8142-4845-B149-A597934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EA2A-D7EE-4639-B1EE-595C3C0E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F643-D1B9-4A3C-8059-898147B9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5957C-E53F-4A42-BA2A-01BEE254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AEA81E-CD38-4A0F-9AFB-C7CFD7D8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2FBAA-9A59-4BE0-9E85-B5F2C785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4D4AB-47FB-45AC-A0D2-7F3C0C5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FD0ED5-5714-4BC0-9120-05FAFDA14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21ABB9-0C59-413E-AC9F-E4C4D2B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2FAC9-CF7A-4F35-B48A-40166E7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7B16-65BA-4E56-BFE1-2676DA56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B4BD-B7B3-4245-B9DC-F02428D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391CE-F6D2-4B03-93BA-A3D3B90A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0D3A83-9D67-4528-A1E3-6F342BC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B3A13-5688-461C-9B90-CDEAD7FB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6740-B336-4E5B-8411-74E09876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AA229D-4919-4A74-8369-2FA04CE8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B79DE-06E2-4848-B32B-3DAA22EE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39507-B83D-41F4-A86D-7BC7F672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4EF6D-7877-48CF-90B1-0472AC6F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E31A10-5348-4EEF-A53A-DEC3512CE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6BE7DD-C5CE-4BBC-972E-654A09A57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81A274-3252-4A93-A14F-9D23138F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821214-696B-4023-9B4A-ECA08001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264E2B-B4E5-4C08-B055-2E6B731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11E9-FBF1-4168-889E-6B105754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0876A-11DA-4785-801A-59321D4A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EFB87-9A9B-4A12-81F6-5ED05E76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7EFA1D-2A7C-45A9-885B-0F7D3B30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7983BA-A3D8-407C-AE67-3911A108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AB588A-3707-41A8-9C08-C08F5BA5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7F5E72-D94B-47B3-8AB2-24F32B1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CDC4F-27A4-4B01-A6D8-CA090D24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56327-F7FC-4CBD-8951-CD841004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BFEF45-AD0D-4496-BF8F-3E52205F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862E92-67FD-484A-89E2-1087526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69374-28AB-4108-A3AD-AAF97EC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19EFE-F1BE-47C3-A25E-690470E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FF964-C32C-4CF3-A7A0-781A7FB8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441141-24A6-4DB2-909E-D89298A7F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7471BC-2058-432B-B15B-550C6D66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4626D-8892-4953-9B7B-00C2E90B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59B19D-931A-4484-859B-5F601ED4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EA111-4884-4315-AA5D-240CB1A6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9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49B79F-ACF1-441D-B744-3F45144F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15C632-D5B6-4297-9D36-24783E007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54D53-2372-47DA-9BA7-D23A16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FC59-CE6B-4373-8AD1-CA18C966BC3A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D6066-8CF4-4E7A-88FC-C1408348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DC77-9CAE-4EF4-A3A5-8B44BE1C5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421-23B3-48E1-8FDA-52D8FF940ED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4F288E4-7A7F-4160-853A-2F237ADAD0E3}"/>
              </a:ext>
            </a:extLst>
          </p:cNvPr>
          <p:cNvSpPr/>
          <p:nvPr/>
        </p:nvSpPr>
        <p:spPr>
          <a:xfrm>
            <a:off x="2296293" y="1882942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60966F1-02BA-4FB5-841D-D2A1667E7E55}"/>
              </a:ext>
            </a:extLst>
          </p:cNvPr>
          <p:cNvSpPr/>
          <p:nvPr/>
        </p:nvSpPr>
        <p:spPr>
          <a:xfrm>
            <a:off x="2296292" y="2679031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2E49F64-D3D6-41A0-BF43-B71C23843216}"/>
              </a:ext>
            </a:extLst>
          </p:cNvPr>
          <p:cNvSpPr/>
          <p:nvPr/>
        </p:nvSpPr>
        <p:spPr>
          <a:xfrm>
            <a:off x="2296291" y="3475120"/>
            <a:ext cx="1497931" cy="54142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/>
              <a:t>API-Gateway</a:t>
            </a:r>
            <a:endParaRPr lang="en-US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E6C6E21-F578-44A1-B66A-98B4BC5EB5BC}"/>
              </a:ext>
            </a:extLst>
          </p:cNvPr>
          <p:cNvGrpSpPr/>
          <p:nvPr/>
        </p:nvGrpSpPr>
        <p:grpSpPr>
          <a:xfrm>
            <a:off x="3696343" y="1776035"/>
            <a:ext cx="386390" cy="386390"/>
            <a:chOff x="2606841" y="1967162"/>
            <a:chExt cx="457201" cy="45720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AE10D9B-B1E3-4081-89DD-8342AD1CF7E0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6F98BC6-9148-44E1-A2F7-51E1D32230B6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fik 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0C0B093-EE1A-4354-954F-ABF915BA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F59BC38-AEA9-4498-B172-74B172372D5C}"/>
              </a:ext>
            </a:extLst>
          </p:cNvPr>
          <p:cNvGrpSpPr/>
          <p:nvPr/>
        </p:nvGrpSpPr>
        <p:grpSpPr>
          <a:xfrm>
            <a:off x="3774924" y="1880561"/>
            <a:ext cx="386390" cy="386390"/>
            <a:chOff x="2606841" y="1967162"/>
            <a:chExt cx="457201" cy="45720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B3A031E-78E4-4272-A968-4BAACADD3998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55F2812-A48A-44E2-877C-7F213CB58BE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EC30366-D88D-407B-BBFA-2BD553D0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9F08B25-DDF6-4725-B56B-37AFB856A874}"/>
              </a:ext>
            </a:extLst>
          </p:cNvPr>
          <p:cNvGrpSpPr/>
          <p:nvPr/>
        </p:nvGrpSpPr>
        <p:grpSpPr>
          <a:xfrm>
            <a:off x="3696343" y="2573753"/>
            <a:ext cx="386390" cy="386390"/>
            <a:chOff x="2606841" y="1967162"/>
            <a:chExt cx="457201" cy="457201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DD4961-724D-4E19-985C-507CBA43C1F4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0BB5FF1E-AE75-4A5F-9227-4CBAEDB7D9AD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fik 24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9D8F6514-3CB8-4324-9712-D59E5A18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DB1D852-E391-44E1-BC9B-C9B111F65E29}"/>
              </a:ext>
            </a:extLst>
          </p:cNvPr>
          <p:cNvGrpSpPr/>
          <p:nvPr/>
        </p:nvGrpSpPr>
        <p:grpSpPr>
          <a:xfrm>
            <a:off x="3774924" y="2678279"/>
            <a:ext cx="386390" cy="386390"/>
            <a:chOff x="2606841" y="1967162"/>
            <a:chExt cx="457201" cy="4572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6281667-7F7D-4576-8C54-29C07EB78CAF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B765FFA-5B4C-4CE7-A25A-EA7F7B30BC9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Grafik 28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295E46C0-DBFC-4242-B19D-575FF0116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3A38110-592A-4957-B02D-0940C0777C81}"/>
              </a:ext>
            </a:extLst>
          </p:cNvPr>
          <p:cNvGrpSpPr/>
          <p:nvPr/>
        </p:nvGrpSpPr>
        <p:grpSpPr>
          <a:xfrm>
            <a:off x="3696343" y="3371471"/>
            <a:ext cx="386390" cy="386390"/>
            <a:chOff x="2606841" y="1967162"/>
            <a:chExt cx="457201" cy="457201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09EEB8B-784C-447D-BD5B-249725F0FE1C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0B9CE42-C1B9-4C6C-850A-9C3A2473D80B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32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A1F476A5-1F45-4744-911E-18638838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7E040AA-E758-4B3D-B680-D3C23B89B214}"/>
              </a:ext>
            </a:extLst>
          </p:cNvPr>
          <p:cNvGrpSpPr/>
          <p:nvPr/>
        </p:nvGrpSpPr>
        <p:grpSpPr>
          <a:xfrm>
            <a:off x="3774924" y="3475997"/>
            <a:ext cx="386390" cy="386390"/>
            <a:chOff x="2606841" y="1967162"/>
            <a:chExt cx="457201" cy="457201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79644EA5-803D-499E-94EE-3E412B316E16}"/>
                </a:ext>
              </a:extLst>
            </p:cNvPr>
            <p:cNvSpPr/>
            <p:nvPr/>
          </p:nvSpPr>
          <p:spPr>
            <a:xfrm>
              <a:off x="2774158" y="1988344"/>
              <a:ext cx="245268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50CDB7-F539-458A-B1E0-475BD7259EFC}"/>
                </a:ext>
              </a:extLst>
            </p:cNvPr>
            <p:cNvSpPr/>
            <p:nvPr/>
          </p:nvSpPr>
          <p:spPr>
            <a:xfrm>
              <a:off x="2664619" y="2085975"/>
              <a:ext cx="352425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fik 36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51705BD5-0BE1-4C14-85F3-812B597D8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841" y="1967162"/>
              <a:ext cx="457201" cy="457201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4107E9AA-AF43-4B4C-ADE5-CF6B258E1F3C}"/>
              </a:ext>
            </a:extLst>
          </p:cNvPr>
          <p:cNvSpPr txBox="1"/>
          <p:nvPr/>
        </p:nvSpPr>
        <p:spPr>
          <a:xfrm>
            <a:off x="3393045" y="1291052"/>
            <a:ext cx="109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Open-Traffic</a:t>
            </a:r>
          </a:p>
          <a:p>
            <a:pPr algn="ctr"/>
            <a:r>
              <a:rPr lang="de-DE" sz="1400" dirty="0"/>
              <a:t>Event-Log</a:t>
            </a:r>
            <a:endParaRPr lang="en-US" sz="14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D329491-561E-47C5-AAAD-5A8605AC7B5C}"/>
              </a:ext>
            </a:extLst>
          </p:cNvPr>
          <p:cNvGrpSpPr/>
          <p:nvPr/>
        </p:nvGrpSpPr>
        <p:grpSpPr>
          <a:xfrm>
            <a:off x="4684686" y="1917829"/>
            <a:ext cx="1019175" cy="489192"/>
            <a:chOff x="3419474" y="2939807"/>
            <a:chExt cx="1019175" cy="48919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1DEB880F-201F-40AE-A5BC-C2B59A2B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47" name="Grafik 4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817865E1-7C64-41FC-9056-E4906871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976DE5C4-5277-4297-8FEC-E0DA223D8A8A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D18DE2A-4EF7-40D0-8E0B-2F581EE36DA2}"/>
              </a:ext>
            </a:extLst>
          </p:cNvPr>
          <p:cNvCxnSpPr>
            <a:cxnSpLocks/>
          </p:cNvCxnSpPr>
          <p:nvPr/>
        </p:nvCxnSpPr>
        <p:spPr>
          <a:xfrm>
            <a:off x="4225608" y="2142089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CCE56F9-B145-4631-BC9A-1F36AF23194B}"/>
              </a:ext>
            </a:extLst>
          </p:cNvPr>
          <p:cNvGrpSpPr/>
          <p:nvPr/>
        </p:nvGrpSpPr>
        <p:grpSpPr>
          <a:xfrm>
            <a:off x="4684686" y="2721132"/>
            <a:ext cx="1019175" cy="489192"/>
            <a:chOff x="3419474" y="2939807"/>
            <a:chExt cx="1019175" cy="489192"/>
          </a:xfrm>
        </p:grpSpPr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00466779-871A-4530-9065-F2FE5CCC8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56" name="Grafik 55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5250D4AC-901C-4DD9-A9DA-0BECC9E4B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F6193B9F-7EAF-4FBE-8E58-18D23AF052DE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FD3B678-9E17-4972-92F9-9B0EB608FDD0}"/>
              </a:ext>
            </a:extLst>
          </p:cNvPr>
          <p:cNvCxnSpPr>
            <a:cxnSpLocks/>
          </p:cNvCxnSpPr>
          <p:nvPr/>
        </p:nvCxnSpPr>
        <p:spPr>
          <a:xfrm>
            <a:off x="4225608" y="2945392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EF2B78B-5ABF-4286-B84D-4965F265737F}"/>
              </a:ext>
            </a:extLst>
          </p:cNvPr>
          <p:cNvGrpSpPr/>
          <p:nvPr/>
        </p:nvGrpSpPr>
        <p:grpSpPr>
          <a:xfrm>
            <a:off x="4684686" y="3524435"/>
            <a:ext cx="1019175" cy="489192"/>
            <a:chOff x="3419474" y="2939807"/>
            <a:chExt cx="1019175" cy="48919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1150450-26A6-4040-8248-6A03C485D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30" t="12796" r="21290" b="12903"/>
            <a:stretch/>
          </p:blipFill>
          <p:spPr>
            <a:xfrm>
              <a:off x="3504284" y="3073649"/>
              <a:ext cx="189035" cy="245638"/>
            </a:xfrm>
            <a:prstGeom prst="rect">
              <a:avLst/>
            </a:prstGeom>
          </p:spPr>
        </p:pic>
        <p:pic>
          <p:nvPicPr>
            <p:cNvPr id="61" name="Grafik 60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48FE88A7-7B6F-43AF-A7A9-6CDCA1C7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5804" y="3265755"/>
              <a:ext cx="172375" cy="123617"/>
            </a:xfrm>
            <a:prstGeom prst="rect">
              <a:avLst/>
            </a:prstGeom>
          </p:spPr>
        </p:pic>
        <p:sp>
          <p:nvSpPr>
            <p:cNvPr id="62" name="Rechteck: abgerundete Ecken 61">
              <a:extLst>
                <a:ext uri="{FF2B5EF4-FFF2-40B4-BE49-F238E27FC236}">
                  <a16:creationId xmlns:a16="http://schemas.microsoft.com/office/drawing/2014/main" id="{C11B67E5-6344-4D61-B72D-CDD596EDD83D}"/>
                </a:ext>
              </a:extLst>
            </p:cNvPr>
            <p:cNvSpPr/>
            <p:nvPr/>
          </p:nvSpPr>
          <p:spPr>
            <a:xfrm>
              <a:off x="3419474" y="2939807"/>
              <a:ext cx="1019175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 err="1">
                  <a:solidFill>
                    <a:schemeClr val="tx1"/>
                  </a:solidFill>
                </a:rPr>
                <a:t>Filebeat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E0A9D92-A12D-4B76-B84F-B558049F0EC4}"/>
              </a:ext>
            </a:extLst>
          </p:cNvPr>
          <p:cNvCxnSpPr>
            <a:cxnSpLocks/>
          </p:cNvCxnSpPr>
          <p:nvPr/>
        </p:nvCxnSpPr>
        <p:spPr>
          <a:xfrm>
            <a:off x="4225608" y="3748695"/>
            <a:ext cx="371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fik 68">
            <a:extLst>
              <a:ext uri="{FF2B5EF4-FFF2-40B4-BE49-F238E27FC236}">
                <a16:creationId xmlns:a16="http://schemas.microsoft.com/office/drawing/2014/main" id="{BB5AE767-1379-447D-9894-D3E8011A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38" y="2884019"/>
            <a:ext cx="228784" cy="257304"/>
          </a:xfrm>
          <a:prstGeom prst="rect">
            <a:avLst/>
          </a:prstGeom>
        </p:spPr>
      </p:pic>
      <p:pic>
        <p:nvPicPr>
          <p:cNvPr id="72" name="Grafik 71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38A0C2A7-CF30-4E47-8AF8-C26A47A06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779" y="3041495"/>
            <a:ext cx="172375" cy="123617"/>
          </a:xfrm>
          <a:prstGeom prst="rect">
            <a:avLst/>
          </a:prstGeom>
        </p:spPr>
      </p:pic>
      <p:sp>
        <p:nvSpPr>
          <p:cNvPr id="73" name="Rechteck: abgerundete Ecken 72">
            <a:extLst>
              <a:ext uri="{FF2B5EF4-FFF2-40B4-BE49-F238E27FC236}">
                <a16:creationId xmlns:a16="http://schemas.microsoft.com/office/drawing/2014/main" id="{A22F0B53-71E0-459A-8916-65CB1ECFEFD8}"/>
              </a:ext>
            </a:extLst>
          </p:cNvPr>
          <p:cNvSpPr/>
          <p:nvPr/>
        </p:nvSpPr>
        <p:spPr>
          <a:xfrm>
            <a:off x="6154449" y="2715547"/>
            <a:ext cx="1019175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 err="1">
                <a:solidFill>
                  <a:schemeClr val="tx1"/>
                </a:solidFill>
              </a:rPr>
              <a:t>Logstash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19DEDE7-8071-47C4-A3DE-7F227979943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703861" y="2162425"/>
            <a:ext cx="412459" cy="735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5CE5DD0-9DB7-4712-891F-B9184C79ED1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703861" y="2965728"/>
            <a:ext cx="390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297474E-154B-4959-BD19-8FE5CAF7248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703861" y="3014663"/>
            <a:ext cx="405315" cy="754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ADBC3002-B34E-4137-8588-2ED9AE22AE45}"/>
              </a:ext>
            </a:extLst>
          </p:cNvPr>
          <p:cNvGrpSpPr/>
          <p:nvPr/>
        </p:nvGrpSpPr>
        <p:grpSpPr>
          <a:xfrm>
            <a:off x="7691181" y="2715547"/>
            <a:ext cx="1384239" cy="489192"/>
            <a:chOff x="6146861" y="2715547"/>
            <a:chExt cx="1384239" cy="489192"/>
          </a:xfrm>
        </p:grpSpPr>
        <p:pic>
          <p:nvPicPr>
            <p:cNvPr id="87" name="Grafik 86" descr="Ein Bild, das Schild, Uhr enthält.&#10;&#10;Automatisch generierte Beschreibung">
              <a:extLst>
                <a:ext uri="{FF2B5EF4-FFF2-40B4-BE49-F238E27FC236}">
                  <a16:creationId xmlns:a16="http://schemas.microsoft.com/office/drawing/2014/main" id="{7276D921-6B98-4ED9-A7FE-CC79D3730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8791" y="3041495"/>
              <a:ext cx="172375" cy="123617"/>
            </a:xfrm>
            <a:prstGeom prst="rect">
              <a:avLst/>
            </a:prstGeom>
          </p:spPr>
        </p:pic>
        <p:sp>
          <p:nvSpPr>
            <p:cNvPr id="88" name="Rechteck: abgerundete Ecken 87">
              <a:extLst>
                <a:ext uri="{FF2B5EF4-FFF2-40B4-BE49-F238E27FC236}">
                  <a16:creationId xmlns:a16="http://schemas.microsoft.com/office/drawing/2014/main" id="{0EA55C2C-EB9A-4709-A05F-1FD5A1829656}"/>
                </a:ext>
              </a:extLst>
            </p:cNvPr>
            <p:cNvSpPr/>
            <p:nvPr/>
          </p:nvSpPr>
          <p:spPr>
            <a:xfrm>
              <a:off x="6146861" y="2715547"/>
              <a:ext cx="1384239" cy="489192"/>
            </a:xfrm>
            <a:prstGeom prst="roundRect">
              <a:avLst>
                <a:gd name="adj" fmla="val 671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de-DE" sz="1400" dirty="0">
                  <a:solidFill>
                    <a:schemeClr val="tx1"/>
                  </a:solidFill>
                </a:rPr>
                <a:t>Elasticsearch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afik 89" descr="Ein Bild, das Zeichnung enthält.&#10;&#10;Automatisch generierte Beschreibung">
              <a:extLst>
                <a:ext uri="{FF2B5EF4-FFF2-40B4-BE49-F238E27FC236}">
                  <a16:creationId xmlns:a16="http://schemas.microsoft.com/office/drawing/2014/main" id="{0697971B-449A-4A58-966E-A8743C1A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984" y="2846361"/>
              <a:ext cx="288510" cy="318751"/>
            </a:xfrm>
            <a:prstGeom prst="rect">
              <a:avLst/>
            </a:prstGeom>
          </p:spPr>
        </p:pic>
      </p:grp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34D85AA-66F3-4A66-BFF9-77B6C1E60AE3}"/>
              </a:ext>
            </a:extLst>
          </p:cNvPr>
          <p:cNvCxnSpPr>
            <a:cxnSpLocks/>
          </p:cNvCxnSpPr>
          <p:nvPr/>
        </p:nvCxnSpPr>
        <p:spPr>
          <a:xfrm>
            <a:off x="7214076" y="2960143"/>
            <a:ext cx="426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8F0BC4C6-5CDA-472A-8060-41B8F85D2C16}"/>
              </a:ext>
            </a:extLst>
          </p:cNvPr>
          <p:cNvSpPr/>
          <p:nvPr/>
        </p:nvSpPr>
        <p:spPr>
          <a:xfrm>
            <a:off x="7634334" y="4406901"/>
            <a:ext cx="1497931" cy="88699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API-Gateway</a:t>
            </a:r>
          </a:p>
          <a:p>
            <a:pPr algn="ctr"/>
            <a:r>
              <a:rPr lang="de-DE" dirty="0"/>
              <a:t>Traffic Monitor</a:t>
            </a:r>
            <a:endParaRPr lang="en-US" dirty="0"/>
          </a:p>
        </p:txBody>
      </p:sp>
      <p:pic>
        <p:nvPicPr>
          <p:cNvPr id="100" name="Grafik 99" descr="Ein Bild, das Schild, Uhr enthält.&#10;&#10;Automatisch generierte Beschreibung">
            <a:extLst>
              <a:ext uri="{FF2B5EF4-FFF2-40B4-BE49-F238E27FC236}">
                <a16:creationId xmlns:a16="http://schemas.microsoft.com/office/drawing/2014/main" id="{F9E9F3FB-36D0-437C-AF34-02FAC5DB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1" y="3869925"/>
            <a:ext cx="172375" cy="123617"/>
          </a:xfrm>
          <a:prstGeom prst="rect">
            <a:avLst/>
          </a:prstGeom>
        </p:spPr>
      </p:pic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0AD083D0-21DD-4EE6-B825-E56F3C9F2E4A}"/>
              </a:ext>
            </a:extLst>
          </p:cNvPr>
          <p:cNvSpPr/>
          <p:nvPr/>
        </p:nvSpPr>
        <p:spPr>
          <a:xfrm>
            <a:off x="7691181" y="3543977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API-Builder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4" name="Grafik 10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60A2623-E1C7-4E7C-9A17-436742562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04" y="3735594"/>
            <a:ext cx="340320" cy="258555"/>
          </a:xfrm>
          <a:prstGeom prst="rect">
            <a:avLst/>
          </a:prstGeom>
        </p:spPr>
      </p:pic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42DD997-43DC-4744-8851-A3E7CB2FCE21}"/>
              </a:ext>
            </a:extLst>
          </p:cNvPr>
          <p:cNvCxnSpPr>
            <a:cxnSpLocks/>
          </p:cNvCxnSpPr>
          <p:nvPr/>
        </p:nvCxnSpPr>
        <p:spPr>
          <a:xfrm flipV="1">
            <a:off x="8383301" y="3240881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4434F15-8ED9-47CE-8802-B8B38DDB46F9}"/>
              </a:ext>
            </a:extLst>
          </p:cNvPr>
          <p:cNvCxnSpPr>
            <a:cxnSpLocks/>
          </p:cNvCxnSpPr>
          <p:nvPr/>
        </p:nvCxnSpPr>
        <p:spPr>
          <a:xfrm flipV="1">
            <a:off x="8378567" y="4071959"/>
            <a:ext cx="0" cy="253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8826F7B-36DB-4CF2-8542-FE1FB223950F}"/>
              </a:ext>
            </a:extLst>
          </p:cNvPr>
          <p:cNvSpPr/>
          <p:nvPr/>
        </p:nvSpPr>
        <p:spPr>
          <a:xfrm>
            <a:off x="5577203" y="4615672"/>
            <a:ext cx="1384239" cy="489192"/>
          </a:xfrm>
          <a:prstGeom prst="roundRect">
            <a:avLst>
              <a:gd name="adj" fmla="val 671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API-Gateway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OPSDB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C570A72-31B6-40A4-A43B-C8781FDA522E}"/>
              </a:ext>
            </a:extLst>
          </p:cNvPr>
          <p:cNvCxnSpPr>
            <a:cxnSpLocks/>
          </p:cNvCxnSpPr>
          <p:nvPr/>
        </p:nvCxnSpPr>
        <p:spPr>
          <a:xfrm flipH="1">
            <a:off x="7046967" y="4860268"/>
            <a:ext cx="520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0DB3711-1E69-41CC-87EE-13D952339BD9}"/>
              </a:ext>
            </a:extLst>
          </p:cNvPr>
          <p:cNvCxnSpPr>
            <a:cxnSpLocks/>
          </p:cNvCxnSpPr>
          <p:nvPr/>
        </p:nvCxnSpPr>
        <p:spPr>
          <a:xfrm>
            <a:off x="7166187" y="4657870"/>
            <a:ext cx="365760" cy="358986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A8D2564-DE99-41E3-85C2-F641688E8741}"/>
              </a:ext>
            </a:extLst>
          </p:cNvPr>
          <p:cNvCxnSpPr>
            <a:cxnSpLocks/>
          </p:cNvCxnSpPr>
          <p:nvPr/>
        </p:nvCxnSpPr>
        <p:spPr>
          <a:xfrm flipV="1">
            <a:off x="7173624" y="4684963"/>
            <a:ext cx="338003" cy="311573"/>
          </a:xfrm>
          <a:prstGeom prst="line">
            <a:avLst/>
          </a:prstGeom>
          <a:ln w="349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48271FF7-E270-48AC-94C2-D5FD98AC3255}"/>
              </a:ext>
            </a:extLst>
          </p:cNvPr>
          <p:cNvSpPr/>
          <p:nvPr/>
        </p:nvSpPr>
        <p:spPr>
          <a:xfrm>
            <a:off x="7634334" y="1812569"/>
            <a:ext cx="1497931" cy="489193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Logspector</a:t>
            </a:r>
            <a:endParaRPr lang="en-US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75AB0EF-E6E8-4685-A0D3-5441A39EB97F}"/>
              </a:ext>
            </a:extLst>
          </p:cNvPr>
          <p:cNvCxnSpPr>
            <a:cxnSpLocks/>
          </p:cNvCxnSpPr>
          <p:nvPr/>
        </p:nvCxnSpPr>
        <p:spPr>
          <a:xfrm>
            <a:off x="8378567" y="2378674"/>
            <a:ext cx="0" cy="295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6</cp:revision>
  <dcterms:created xsi:type="dcterms:W3CDTF">2020-03-18T15:58:43Z</dcterms:created>
  <dcterms:modified xsi:type="dcterms:W3CDTF">2020-03-18T18:14:41Z</dcterms:modified>
</cp:coreProperties>
</file>