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67EA459-0455-463A-829E-8DAB4C2E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31" y="628280"/>
            <a:ext cx="4572638" cy="529663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4076700" y="768437"/>
            <a:ext cx="2063750" cy="430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FF00"/>
                </a:solidFill>
              </a:rPr>
              <a:t>Project </a:t>
            </a:r>
            <a:r>
              <a:rPr lang="de-DE" sz="1100" dirty="0" err="1">
                <a:solidFill>
                  <a:srgbClr val="FFFF00"/>
                </a:solidFill>
              </a:rPr>
              <a:t>with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dedicated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folder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for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the</a:t>
            </a:r>
            <a:r>
              <a:rPr lang="de-DE" sz="1100" dirty="0">
                <a:solidFill>
                  <a:srgbClr val="FFFF00"/>
                </a:solidFill>
              </a:rPr>
              <a:t> API-</a:t>
            </a:r>
            <a:r>
              <a:rPr lang="de-DE" sz="1100" dirty="0" err="1">
                <a:solidFill>
                  <a:srgbClr val="FFFF00"/>
                </a:solidFill>
              </a:rPr>
              <a:t>Configuration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44800" y="965200"/>
            <a:ext cx="1231900" cy="186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032250" y="2387687"/>
            <a:ext cx="2063750" cy="4308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FF00"/>
                </a:solidFill>
              </a:rPr>
              <a:t>Very </a:t>
            </a:r>
            <a:r>
              <a:rPr lang="de-DE" sz="1100" dirty="0" err="1">
                <a:solidFill>
                  <a:srgbClr val="FFFF00"/>
                </a:solidFill>
              </a:rPr>
              <a:t>likely</a:t>
            </a:r>
            <a:r>
              <a:rPr lang="de-DE" sz="1100" dirty="0">
                <a:solidFill>
                  <a:srgbClr val="FFFF00"/>
                </a:solidFill>
              </a:rPr>
              <a:t> a </a:t>
            </a:r>
            <a:r>
              <a:rPr lang="de-DE" sz="1100" dirty="0" err="1">
                <a:solidFill>
                  <a:srgbClr val="FFFF00"/>
                </a:solidFill>
              </a:rPr>
              <a:t>project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may</a:t>
            </a:r>
            <a:r>
              <a:rPr lang="de-DE" sz="1100" dirty="0">
                <a:solidFill>
                  <a:srgbClr val="FFFF00"/>
                </a:solidFill>
              </a:rPr>
              <a:t> also </a:t>
            </a:r>
            <a:r>
              <a:rPr lang="de-DE" sz="1100" dirty="0" err="1">
                <a:solidFill>
                  <a:srgbClr val="FFFF00"/>
                </a:solidFill>
              </a:rPr>
              <a:t>contain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sources</a:t>
            </a:r>
            <a:r>
              <a:rPr lang="de-DE" sz="1100" dirty="0">
                <a:solidFill>
                  <a:srgbClr val="FFFF00"/>
                </a:solidFill>
              </a:rPr>
              <a:t>, </a:t>
            </a:r>
            <a:r>
              <a:rPr lang="de-DE" sz="1100" dirty="0" err="1">
                <a:solidFill>
                  <a:srgbClr val="FFFF00"/>
                </a:solidFill>
              </a:rPr>
              <a:t>tools</a:t>
            </a:r>
            <a:r>
              <a:rPr lang="de-DE" sz="1100" dirty="0">
                <a:solidFill>
                  <a:srgbClr val="FFFF00"/>
                </a:solidFill>
              </a:rPr>
              <a:t>, etc.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7150" y="2603131"/>
            <a:ext cx="1435100" cy="1527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032250" y="3623904"/>
            <a:ext cx="2063750" cy="7694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FFFF00"/>
                </a:solidFill>
              </a:rPr>
              <a:t>Or</a:t>
            </a:r>
            <a:r>
              <a:rPr lang="de-DE" sz="1100" dirty="0">
                <a:solidFill>
                  <a:srgbClr val="FFFF00"/>
                </a:solidFill>
              </a:rPr>
              <a:t> a </a:t>
            </a:r>
            <a:r>
              <a:rPr lang="de-DE" sz="1100" dirty="0" err="1">
                <a:solidFill>
                  <a:srgbClr val="FFFF00"/>
                </a:solidFill>
              </a:rPr>
              <a:t>project</a:t>
            </a:r>
            <a:r>
              <a:rPr lang="de-DE" sz="1100" dirty="0">
                <a:solidFill>
                  <a:srgbClr val="FFFF00"/>
                </a:solidFill>
              </a:rPr>
              <a:t> just </a:t>
            </a:r>
            <a:r>
              <a:rPr lang="de-DE" sz="1100" dirty="0" err="1">
                <a:solidFill>
                  <a:srgbClr val="FFFF00"/>
                </a:solidFill>
              </a:rPr>
              <a:t>containing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the</a:t>
            </a:r>
            <a:r>
              <a:rPr lang="de-DE" sz="1100" dirty="0">
                <a:solidFill>
                  <a:srgbClr val="FFFF00"/>
                </a:solidFill>
              </a:rPr>
              <a:t> API-Definition. </a:t>
            </a:r>
            <a:r>
              <a:rPr lang="de-DE" sz="1100" dirty="0" err="1">
                <a:solidFill>
                  <a:srgbClr val="FFFF00"/>
                </a:solidFill>
              </a:rPr>
              <a:t>For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instance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when</a:t>
            </a:r>
            <a:r>
              <a:rPr lang="de-DE" sz="1100" dirty="0">
                <a:solidFill>
                  <a:srgbClr val="FFFF00"/>
                </a:solidFill>
              </a:rPr>
              <a:t> </a:t>
            </a:r>
            <a:r>
              <a:rPr lang="de-DE" sz="1100" dirty="0" err="1">
                <a:solidFill>
                  <a:srgbClr val="FFFF00"/>
                </a:solidFill>
              </a:rPr>
              <a:t>registering</a:t>
            </a:r>
            <a:r>
              <a:rPr lang="de-DE" sz="1100" dirty="0">
                <a:solidFill>
                  <a:srgbClr val="FFFF00"/>
                </a:solidFill>
              </a:rPr>
              <a:t> a Cloud-Service-API.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7800" y="3680970"/>
            <a:ext cx="1314450" cy="3276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12</cp:revision>
  <dcterms:created xsi:type="dcterms:W3CDTF">2020-03-24T09:43:30Z</dcterms:created>
  <dcterms:modified xsi:type="dcterms:W3CDTF">2020-03-24T12:00:06Z</dcterms:modified>
</cp:coreProperties>
</file>