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93" r:id="rId3"/>
    <p:sldId id="256" r:id="rId4"/>
    <p:sldId id="257" r:id="rId5"/>
    <p:sldId id="258" r:id="rId6"/>
    <p:sldId id="4881" r:id="rId7"/>
    <p:sldId id="259" r:id="rId8"/>
    <p:sldId id="260" r:id="rId9"/>
    <p:sldId id="48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APIs </a:t>
            </a:r>
            <a:r>
              <a:rPr lang="de-DE" dirty="0" err="1"/>
              <a:t>with</a:t>
            </a:r>
            <a:r>
              <a:rPr lang="de-DE" dirty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BC2CC5C5-1647-49BB-B325-B5129958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2" y="4792615"/>
            <a:ext cx="3713876" cy="11264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4F539E3-B983-414F-9229-FBCA5D3EAC80}"/>
              </a:ext>
            </a:extLst>
          </p:cNvPr>
          <p:cNvPicPr/>
          <p:nvPr/>
        </p:nvPicPr>
        <p:blipFill rotWithShape="1">
          <a:blip r:embed="rId3"/>
          <a:srcRect b="17511"/>
          <a:stretch/>
        </p:blipFill>
        <p:spPr>
          <a:xfrm>
            <a:off x="278731" y="1993232"/>
            <a:ext cx="2259933" cy="127935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D0EDA5E-737B-4057-8F44-E928B88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: -</a:t>
            </a:r>
            <a:r>
              <a:rPr lang="de-DE" dirty="0" err="1"/>
              <a:t>useFEAPIDefinition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AA2BF0-1EC1-48B4-A5AF-7BA3AF2312EF}"/>
              </a:ext>
            </a:extLst>
          </p:cNvPr>
          <p:cNvSpPr txBox="1"/>
          <p:nvPr/>
        </p:nvSpPr>
        <p:spPr>
          <a:xfrm>
            <a:off x="416091" y="1617884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 API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B5E1F-FCCA-42EF-8995-1A200742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927" y="2157498"/>
            <a:ext cx="2931977" cy="8574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E63D266-7CDD-46F0-9704-7F8CCD0416CE}"/>
              </a:ext>
            </a:extLst>
          </p:cNvPr>
          <p:cNvSpPr txBox="1"/>
          <p:nvPr/>
        </p:nvSpPr>
        <p:spPr>
          <a:xfrm>
            <a:off x="3149265" y="1617884"/>
            <a:ext cx="22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Inbound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29F255-31BF-463C-919B-972DD265085D}"/>
              </a:ext>
            </a:extLst>
          </p:cNvPr>
          <p:cNvSpPr/>
          <p:nvPr/>
        </p:nvSpPr>
        <p:spPr>
          <a:xfrm>
            <a:off x="2839454" y="2388268"/>
            <a:ext cx="2286000" cy="264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8642F8-56F3-4F4C-91D6-C98E6A8782F7}"/>
              </a:ext>
            </a:extLst>
          </p:cNvPr>
          <p:cNvSpPr txBox="1"/>
          <p:nvPr/>
        </p:nvSpPr>
        <p:spPr>
          <a:xfrm>
            <a:off x="6262435" y="1617884"/>
            <a:ext cx="24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Outbound</a:t>
            </a:r>
            <a:endParaRPr lang="en-US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8EE65EE-1707-4D3B-B3BA-39E800A76B64}"/>
              </a:ext>
            </a:extLst>
          </p:cNvPr>
          <p:cNvSpPr/>
          <p:nvPr/>
        </p:nvSpPr>
        <p:spPr>
          <a:xfrm>
            <a:off x="3846981" y="3365308"/>
            <a:ext cx="2195763" cy="6797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Export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7E31D0-8B45-4DBA-AB7B-DA9473A06BF4}"/>
              </a:ext>
            </a:extLst>
          </p:cNvPr>
          <p:cNvSpPr txBox="1"/>
          <p:nvPr/>
        </p:nvSpPr>
        <p:spPr>
          <a:xfrm>
            <a:off x="1599592" y="4225077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585339-B9E7-4752-8813-E2EAA817DC79}"/>
              </a:ext>
            </a:extLst>
          </p:cNvPr>
          <p:cNvSpPr/>
          <p:nvPr/>
        </p:nvSpPr>
        <p:spPr>
          <a:xfrm>
            <a:off x="1102475" y="5556053"/>
            <a:ext cx="3536200" cy="122410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7C66BF7-D48D-4865-B1D7-7B633F536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434"/>
          <a:stretch/>
        </p:blipFill>
        <p:spPr>
          <a:xfrm>
            <a:off x="6467148" y="4803411"/>
            <a:ext cx="2034674" cy="144498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A34B235-C108-41AC-AC80-5B6C33AB0CAF}"/>
              </a:ext>
            </a:extLst>
          </p:cNvPr>
          <p:cNvSpPr txBox="1"/>
          <p:nvPr/>
        </p:nvSpPr>
        <p:spPr>
          <a:xfrm>
            <a:off x="6467148" y="4229513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Specification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88BD55-D493-4776-81F0-9FAF802D22F8}"/>
              </a:ext>
            </a:extLst>
          </p:cNvPr>
          <p:cNvSpPr/>
          <p:nvPr/>
        </p:nvSpPr>
        <p:spPr>
          <a:xfrm>
            <a:off x="6582525" y="5556054"/>
            <a:ext cx="1742325" cy="622496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D8F7DE-3CAB-465A-8200-1ECEB399D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553" y="2084669"/>
            <a:ext cx="3067767" cy="125003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DDD2FD1-7E21-4C26-9FC7-7F1A608C4E48}"/>
              </a:ext>
            </a:extLst>
          </p:cNvPr>
          <p:cNvSpPr/>
          <p:nvPr/>
        </p:nvSpPr>
        <p:spPr>
          <a:xfrm>
            <a:off x="7004386" y="3014963"/>
            <a:ext cx="1989219" cy="284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84</Paragraphs>
  <Slides>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Axway API-Management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  <vt:lpstr>When using Flag: -useFEAPIDefinition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42</cp:revision>
  <dcterms:created xsi:type="dcterms:W3CDTF">2020-03-24T09:43:30Z</dcterms:created>
  <dcterms:modified xsi:type="dcterms:W3CDTF">2021-03-09T08:37:24Z</dcterms:modified>
</cp:coreProperties>
</file>