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3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4332557" y="2410652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13" y="2410652"/>
            <a:ext cx="304635" cy="298193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B01FC6D1-597C-4AAD-B66E-43F5422C66F1}"/>
              </a:ext>
            </a:extLst>
          </p:cNvPr>
          <p:cNvSpPr/>
          <p:nvPr/>
        </p:nvSpPr>
        <p:spPr>
          <a:xfrm>
            <a:off x="4332557" y="2725528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31" name="Grafik 3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DB525CCF-C47A-4970-807B-8DA6956F21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13" y="272552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30517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30517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681612" y="2427335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1EC83C5C-D222-423E-BF4E-17132D2DCCA7}"/>
              </a:ext>
            </a:extLst>
          </p:cNvPr>
          <p:cNvSpPr/>
          <p:nvPr/>
        </p:nvSpPr>
        <p:spPr>
          <a:xfrm>
            <a:off x="3681612" y="2733068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0125B474-8827-4729-8CDE-E7B87BD87CA3}"/>
              </a:ext>
            </a:extLst>
          </p:cNvPr>
          <p:cNvSpPr/>
          <p:nvPr/>
        </p:nvSpPr>
        <p:spPr>
          <a:xfrm>
            <a:off x="4333114" y="3413377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83" name="Grafik 82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CA7E6324-925F-4435-AE6F-04F4DADC86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0" y="3413377"/>
            <a:ext cx="304635" cy="298193"/>
          </a:xfrm>
          <a:prstGeom prst="rect">
            <a:avLst/>
          </a:prstGeom>
        </p:spPr>
      </p:pic>
      <p:sp>
        <p:nvSpPr>
          <p:cNvPr id="84" name="Rechteck 83">
            <a:extLst>
              <a:ext uri="{FF2B5EF4-FFF2-40B4-BE49-F238E27FC236}">
                <a16:creationId xmlns:a16="http://schemas.microsoft.com/office/drawing/2014/main" id="{205B06AB-B4E4-4989-9FBD-63E0F999E0B4}"/>
              </a:ext>
            </a:extLst>
          </p:cNvPr>
          <p:cNvSpPr/>
          <p:nvPr/>
        </p:nvSpPr>
        <p:spPr>
          <a:xfrm>
            <a:off x="4333114" y="3728253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85" name="Grafik 8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B028028-3000-4C1C-B7F1-2078D1D4F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0" y="3728253"/>
            <a:ext cx="304635" cy="298193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DD3B1870-9998-40B3-8A86-58B61F321E80}"/>
              </a:ext>
            </a:extLst>
          </p:cNvPr>
          <p:cNvSpPr/>
          <p:nvPr/>
        </p:nvSpPr>
        <p:spPr>
          <a:xfrm>
            <a:off x="3682169" y="3430060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AD9F641-72BA-4EE9-A2B0-6F5DA6970A37}"/>
              </a:ext>
            </a:extLst>
          </p:cNvPr>
          <p:cNvSpPr/>
          <p:nvPr/>
        </p:nvSpPr>
        <p:spPr>
          <a:xfrm>
            <a:off x="3682169" y="3735793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D114F29-4B51-41ED-97F9-7C15322952AA}"/>
              </a:ext>
            </a:extLst>
          </p:cNvPr>
          <p:cNvSpPr/>
          <p:nvPr/>
        </p:nvSpPr>
        <p:spPr>
          <a:xfrm>
            <a:off x="4332557" y="4495691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89" name="Grafik 8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57C82554-FB45-4169-8279-6970F22E1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13" y="4495691"/>
            <a:ext cx="304635" cy="298193"/>
          </a:xfrm>
          <a:prstGeom prst="rect">
            <a:avLst/>
          </a:prstGeom>
        </p:spPr>
      </p:pic>
      <p:sp>
        <p:nvSpPr>
          <p:cNvPr id="90" name="Rechteck 89">
            <a:extLst>
              <a:ext uri="{FF2B5EF4-FFF2-40B4-BE49-F238E27FC236}">
                <a16:creationId xmlns:a16="http://schemas.microsoft.com/office/drawing/2014/main" id="{BD62CA49-B974-4385-AA15-25CC7F885427}"/>
              </a:ext>
            </a:extLst>
          </p:cNvPr>
          <p:cNvSpPr/>
          <p:nvPr/>
        </p:nvSpPr>
        <p:spPr>
          <a:xfrm>
            <a:off x="4332557" y="4810567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+ {</a:t>
            </a:r>
            <a:r>
              <a:rPr lang="de-DE" sz="1200" dirty="0" err="1"/>
              <a:t>api-config</a:t>
            </a:r>
            <a:r>
              <a:rPr lang="de-DE" sz="1200" dirty="0"/>
              <a:t>}</a:t>
            </a:r>
            <a:endParaRPr lang="en-US" sz="1200" dirty="0"/>
          </a:p>
        </p:txBody>
      </p:sp>
      <p:pic>
        <p:nvPicPr>
          <p:cNvPr id="91" name="Grafik 9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DC54BE1A-D37B-448F-A9E1-756D7FA74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13" y="4810567"/>
            <a:ext cx="304635" cy="298193"/>
          </a:xfrm>
          <a:prstGeom prst="rect">
            <a:avLst/>
          </a:prstGeom>
        </p:spPr>
      </p:pic>
      <p:sp>
        <p:nvSpPr>
          <p:cNvPr id="92" name="Rechteck 91">
            <a:extLst>
              <a:ext uri="{FF2B5EF4-FFF2-40B4-BE49-F238E27FC236}">
                <a16:creationId xmlns:a16="http://schemas.microsoft.com/office/drawing/2014/main" id="{A325E5C3-5E69-48DA-90DA-172E0120D206}"/>
              </a:ext>
            </a:extLst>
          </p:cNvPr>
          <p:cNvSpPr/>
          <p:nvPr/>
        </p:nvSpPr>
        <p:spPr>
          <a:xfrm>
            <a:off x="3681612" y="4512374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40198B8-1E8E-45BD-BC74-6FAA52E51B44}"/>
              </a:ext>
            </a:extLst>
          </p:cNvPr>
          <p:cNvSpPr/>
          <p:nvPr/>
        </p:nvSpPr>
        <p:spPr>
          <a:xfrm>
            <a:off x="3681612" y="4818107"/>
            <a:ext cx="506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API 6</a:t>
            </a:r>
            <a:endParaRPr lang="en-US" sz="12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40289E8-A4A5-4FA4-BCFC-FC4192DCB77F}"/>
              </a:ext>
            </a:extLst>
          </p:cNvPr>
          <p:cNvSpPr/>
          <p:nvPr/>
        </p:nvSpPr>
        <p:spPr>
          <a:xfrm>
            <a:off x="3654567" y="4993481"/>
            <a:ext cx="1265096" cy="14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7</cp:revision>
  <dcterms:created xsi:type="dcterms:W3CDTF">2020-03-24T09:43:30Z</dcterms:created>
  <dcterms:modified xsi:type="dcterms:W3CDTF">2020-03-24T10:27:15Z</dcterms:modified>
</cp:coreProperties>
</file>