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91FD8-28EE-49A5-8D38-C98A56ABA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33F43-82BF-4EDA-A823-C04277564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160324-0F4F-4F5F-B7A9-F05F7BB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C94C6C-D75C-46E5-A5AA-E3F50154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94503-192D-42BD-A55A-08F53AC4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AFA99-C3AC-4F97-B1C3-73C9D92D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4076B8-267C-4C79-82A1-C6F8BDED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72F48-BBF8-4A5A-B31F-5668F9A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FF2E5D-9064-4A7E-94C6-0D3D0513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6809B-274B-4695-A8A3-37C16F71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3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E28CA5-C57B-46B0-BB9D-3B0D88B0B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3B434F-50FC-445F-81E0-44D94BE1C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810609-30C9-4043-97E6-C2FEDD0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67B1A-B009-49C0-A59A-49E263537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2313E-B802-4534-B137-484EDB3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3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3AA2D-6306-470F-A402-295B5A9E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12E0F-BDFC-4D47-8AA6-BFF84D4A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D039-4498-4EF1-9CC3-F94D45CD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38E761-04B9-4A2B-95E9-1F65ACF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661CB9-DE57-42B9-A062-DD2B499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2E02A-5AA0-4B84-9E88-89ADEAD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FA5631-1DA6-487D-AF5A-CEDA39AF5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BD50C8-FC57-4F21-83D8-24BF2E6F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E97E9-3E47-4028-BCA5-40BBD87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3E4B3-8798-4AE4-BF35-73F4B2CA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0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534E1-6E49-4DA7-8CA2-FAB486EE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D7992-BFBD-4C41-85D2-B381D863D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B10D4C-ACC2-44A2-9901-D4055C40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A0D320-2B02-4C1D-98D9-F28791BD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F8F28F-8B6D-4FF2-9773-7EF369DE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4BC1D-2187-4F83-84DE-4C94A619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8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D57A6D-D7FD-4C16-8326-D62A8359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A44240-644F-43B9-912A-15596E9D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A1B27-6C16-4EE3-94D1-A2F4FC6E7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179018-931C-4856-8376-10BA5FFC3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53661D-E09D-4B8A-A376-2384CC67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1304E-1586-49D4-AE4E-95E25B14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B1D468-2F0C-4FAE-9C66-B5B0B8E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47E53E-2EF8-4C4E-8624-080B8474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4EEE-09B2-4087-9B53-2F036AFF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F6922B-4290-4363-A074-B8897881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6929C4-14BC-4CC2-ABC1-D1221D22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35BAE0-1F6F-4F13-9DAB-0E22867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D4E7596-12F6-4842-914A-E59829D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31DD6E-4E3A-4B61-BA40-7584816E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3F1169-A746-4E96-930E-C9D0B685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7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9403-3122-43A8-AF69-A78C888B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07775-DCD5-4E68-91E1-F97B11F5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3B9BC8-86C2-427D-94A4-A6C926D04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48C38E-659E-4FC3-B311-B74D8E82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ED54A-13F5-4B9F-864F-E27612D8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80516F-D50A-483D-93E6-82C62668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57D9E-53EE-4F67-830D-835EC344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9986FA-CCC4-433A-A666-E855EA91B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CD83CC-0A8F-476B-8101-26745E46D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DCAE4D-8BE4-4C7F-964C-7CA8DF30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4BD4D4-DC36-4C43-A87B-3AF2674C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96FAE5-C9BD-4E75-B0F4-E6EAED6F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CE3693-4792-469F-BD4A-A4C4C2B3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8454-25D3-4313-B104-4D3585D7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5BC88-5088-42A5-84FF-02B0AC1B7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8A6AD-AB48-4D9A-B929-DFDF50B1C375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7378E-B5E4-4732-93B0-866DC5CA6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EB4572-A05B-428E-A048-67EB1D0AA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C2460-FF76-481D-B1C4-26BED333458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CB8286A-3AA8-4E68-AB80-B6E38B3A1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95" r="25989"/>
          <a:stretch/>
        </p:blipFill>
        <p:spPr>
          <a:xfrm>
            <a:off x="3074068" y="856891"/>
            <a:ext cx="2785311" cy="327595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3180C13-CCE6-4C23-A562-6102BC009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229"/>
          <a:stretch/>
        </p:blipFill>
        <p:spPr>
          <a:xfrm>
            <a:off x="3426146" y="4154207"/>
            <a:ext cx="2433233" cy="682154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7B123B6-399E-4508-8954-6984620FCD01}"/>
              </a:ext>
            </a:extLst>
          </p:cNvPr>
          <p:cNvSpPr/>
          <p:nvPr/>
        </p:nvSpPr>
        <p:spPr>
          <a:xfrm>
            <a:off x="3074068" y="856891"/>
            <a:ext cx="2785312" cy="39794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5A142-B9C8-4D75-899A-B91CA6B4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343" y="863865"/>
            <a:ext cx="2680903" cy="397249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A35B60DA-FCAB-470C-ABF1-A32B83A30FFC}"/>
              </a:ext>
            </a:extLst>
          </p:cNvPr>
          <p:cNvSpPr/>
          <p:nvPr/>
        </p:nvSpPr>
        <p:spPr>
          <a:xfrm>
            <a:off x="5969427" y="2494869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Uhr, Schild, Anzeige enthält.&#10;&#10;Automatisch generierte Beschreibung">
            <a:extLst>
              <a:ext uri="{FF2B5EF4-FFF2-40B4-BE49-F238E27FC236}">
                <a16:creationId xmlns:a16="http://schemas.microsoft.com/office/drawing/2014/main" id="{56CD9517-1B1A-4E52-8D27-C2FA502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7" y="1859350"/>
            <a:ext cx="10834864" cy="275974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172E940-898A-403F-954C-96F8A6CE1C2D}"/>
              </a:ext>
            </a:extLst>
          </p:cNvPr>
          <p:cNvSpPr/>
          <p:nvPr/>
        </p:nvSpPr>
        <p:spPr>
          <a:xfrm>
            <a:off x="6305973" y="3847253"/>
            <a:ext cx="2011680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40992D3-25AA-48DE-8B7C-1929D47FC20F}"/>
              </a:ext>
            </a:extLst>
          </p:cNvPr>
          <p:cNvSpPr txBox="1"/>
          <p:nvPr/>
        </p:nvSpPr>
        <p:spPr>
          <a:xfrm>
            <a:off x="6228079" y="3847253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API-Management CLI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9D1C197-0AE2-429E-96A3-DB08B1026892}"/>
              </a:ext>
            </a:extLst>
          </p:cNvPr>
          <p:cNvSpPr/>
          <p:nvPr/>
        </p:nvSpPr>
        <p:spPr>
          <a:xfrm>
            <a:off x="3439619" y="3684370"/>
            <a:ext cx="712434" cy="5960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4BE22D3-C721-460C-9B0D-BC6041F4C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55" y="1032139"/>
            <a:ext cx="3962953" cy="4601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4274133-6AC0-4C72-B937-2BEF44522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363" y="1032138"/>
            <a:ext cx="3302265" cy="4601217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C63D99A-01EE-447B-AEA1-4E27A2CC3CA1}"/>
              </a:ext>
            </a:extLst>
          </p:cNvPr>
          <p:cNvSpPr/>
          <p:nvPr/>
        </p:nvSpPr>
        <p:spPr>
          <a:xfrm>
            <a:off x="5969427" y="3000195"/>
            <a:ext cx="541866" cy="3793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5</cp:revision>
  <dcterms:created xsi:type="dcterms:W3CDTF">2020-06-25T15:15:24Z</dcterms:created>
  <dcterms:modified xsi:type="dcterms:W3CDTF">2020-06-25T15:44:06Z</dcterms:modified>
</cp:coreProperties>
</file>