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20" y="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956E7-8894-42CA-9DB3-F520C7CD113B}"/>
              </a:ext>
            </a:extLst>
          </p:cNvPr>
          <p:cNvSpPr/>
          <p:nvPr/>
        </p:nvSpPr>
        <p:spPr>
          <a:xfrm>
            <a:off x="3199779" y="1996335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>
                <a:solidFill>
                  <a:srgbClr val="C00000"/>
                </a:solidFill>
              </a:rPr>
              <a:t>Team/</a:t>
            </a:r>
            <a:r>
              <a:rPr lang="de-DE" sz="1050" dirty="0" err="1">
                <a:solidFill>
                  <a:srgbClr val="C00000"/>
                </a:solidFill>
              </a:rPr>
              <a:t>Owner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4FDD2026-3298-4353-9F75-9EE267D5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01" y="586373"/>
            <a:ext cx="5353797" cy="52585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3780790" y="794527"/>
            <a:ext cx="20637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Project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err="1"/>
              <a:t>the</a:t>
            </a:r>
            <a:r>
              <a:rPr lang="de-DE"/>
              <a:t> API-Configuration</a:t>
            </a:r>
            <a:endParaRPr lang="en-US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80360" y="952500"/>
            <a:ext cx="900430" cy="574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260850" y="2806609"/>
            <a:ext cx="18351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Very </a:t>
            </a:r>
            <a:r>
              <a:rPr lang="de-DE" dirty="0" err="1"/>
              <a:t>likely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/>
              <a:t>etc.</a:t>
            </a:r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06980" y="3022053"/>
            <a:ext cx="1753870" cy="1702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131310" y="4218527"/>
            <a:ext cx="2063750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API-Definition.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a </a:t>
            </a:r>
            <a:r>
              <a:rPr lang="de-DE"/>
              <a:t>Cloud-Service-API.</a:t>
            </a:r>
            <a:endParaRPr lang="en-US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2720" y="4457700"/>
            <a:ext cx="1418590" cy="609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02BAC9E-D57C-4AC1-87D8-9D6A04E26D44}"/>
              </a:ext>
            </a:extLst>
          </p:cNvPr>
          <p:cNvSpPr txBox="1"/>
          <p:nvPr/>
        </p:nvSpPr>
        <p:spPr>
          <a:xfrm>
            <a:off x="4131310" y="1592484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The pom.xml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Jenkins-Pipeline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and </a:t>
            </a:r>
            <a:r>
              <a:rPr lang="de-DE" err="1"/>
              <a:t>call</a:t>
            </a:r>
            <a:r>
              <a:rPr lang="de-DE"/>
              <a:t> Swagger-Promote</a:t>
            </a:r>
            <a:endParaRPr lang="en-US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3162913-CF8D-44AB-9FA9-E7BD2FFF25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80360" y="1892566"/>
            <a:ext cx="1250950" cy="4384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FB61C5F-553B-412E-82E9-38AAF5CC1D5B}"/>
              </a:ext>
            </a:extLst>
          </p:cNvPr>
          <p:cNvSpPr txBox="1"/>
          <p:nvPr/>
        </p:nvSpPr>
        <p:spPr>
          <a:xfrm>
            <a:off x="4055110" y="3389652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/>
              <a:t>The </a:t>
            </a:r>
            <a:r>
              <a:rPr lang="de-DE" sz="1100" dirty="0" err="1"/>
              <a:t>Jenkinsfile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dynamically</a:t>
            </a:r>
            <a:r>
              <a:rPr lang="de-DE" sz="1100" dirty="0"/>
              <a:t>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Jenkins-Pipeline,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Maven.</a:t>
            </a:r>
            <a:endParaRPr lang="en-US" sz="11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5E2983-3BBD-4F88-9FE1-3898CD103FD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80360" y="3689734"/>
            <a:ext cx="1174750" cy="1507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6883EF-887C-4F6D-B1D9-EC98A11E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4"/>
          <a:stretch/>
        </p:blipFill>
        <p:spPr>
          <a:xfrm>
            <a:off x="5197553" y="2106507"/>
            <a:ext cx="4879124" cy="264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11573E-9090-4692-96B4-2849355F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6" y="2042919"/>
            <a:ext cx="2781688" cy="2772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DF72FE-F7B9-44E6-8FF4-61E8B60563B8}"/>
              </a:ext>
            </a:extLst>
          </p:cNvPr>
          <p:cNvSpPr/>
          <p:nvPr/>
        </p:nvSpPr>
        <p:spPr>
          <a:xfrm>
            <a:off x="4572000" y="3175000"/>
            <a:ext cx="4953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947847" y="1057958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5" y="1141797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4" y="1141797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4947847" y="2880408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13" name="Grafik 12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89EEA7B-BD92-4A9D-B4BE-E425A91DB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80526" y="2721879"/>
            <a:ext cx="352939" cy="36211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2921401" y="1057958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3034322" y="863106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2980832" y="170633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98" y="1928401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5018185" y="170633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5" y="1930972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790602" y="1057910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A0B7571-D555-4B87-B5D7-C04F0616A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636" y="921004"/>
            <a:ext cx="305193" cy="27540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DB1411-E633-4CBC-9320-787C906A32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919410"/>
            <a:ext cx="276999" cy="276999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A70AA03-1ACF-499F-8A6F-153FF21D2E15}"/>
              </a:ext>
            </a:extLst>
          </p:cNvPr>
          <p:cNvSpPr/>
          <p:nvPr/>
        </p:nvSpPr>
        <p:spPr>
          <a:xfrm>
            <a:off x="884749" y="1706334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API 1</a:t>
            </a:r>
            <a:br>
              <a:rPr lang="de-DE" sz="1100" dirty="0"/>
            </a:br>
            <a:r>
              <a:rPr lang="de-DE" sz="1100" dirty="0"/>
              <a:t>API-</a:t>
            </a:r>
            <a:r>
              <a:rPr lang="de-DE" sz="1100" dirty="0" err="1"/>
              <a:t>Config</a:t>
            </a:r>
            <a:r>
              <a:rPr lang="de-DE" sz="1100" dirty="0"/>
              <a:t> &amp; </a:t>
            </a:r>
            <a:r>
              <a:rPr lang="de-DE" sz="1100" dirty="0" err="1"/>
              <a:t>Jenkinsfile</a:t>
            </a:r>
            <a:endParaRPr lang="de-DE" sz="1100" dirty="0"/>
          </a:p>
          <a:p>
            <a:pPr algn="r"/>
            <a:r>
              <a:rPr lang="de-DE" sz="1100" dirty="0"/>
              <a:t>pom.xml</a:t>
            </a:r>
            <a:endParaRPr lang="en-US" sz="1100" dirty="0"/>
          </a:p>
        </p:txBody>
      </p:sp>
      <p:pic>
        <p:nvPicPr>
          <p:cNvPr id="35" name="Grafik 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EA75F08-E5C6-4532-BE36-AA290061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1" y="1757209"/>
            <a:ext cx="229415" cy="224564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1928401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stCxn id="57" idx="3"/>
            <a:endCxn id="16" idx="1"/>
          </p:cNvCxnSpPr>
          <p:nvPr/>
        </p:nvCxnSpPr>
        <p:spPr>
          <a:xfrm>
            <a:off x="2600352" y="2007759"/>
            <a:ext cx="3804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614845" y="2007759"/>
            <a:ext cx="4033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2980436" y="236741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30" y="2589477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614449" y="2668835"/>
            <a:ext cx="357090" cy="2331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39548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441928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8895191" y="441928"/>
            <a:ext cx="201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TST, PROD, …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652198" y="2007711"/>
            <a:ext cx="411017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Verbinder: gewinkelt 130">
            <a:extLst>
              <a:ext uri="{FF2B5EF4-FFF2-40B4-BE49-F238E27FC236}">
                <a16:creationId xmlns:a16="http://schemas.microsoft.com/office/drawing/2014/main" id="{EA70659E-0B83-4DD4-A558-5FA0C166993C}"/>
              </a:ext>
            </a:extLst>
          </p:cNvPr>
          <p:cNvCxnSpPr>
            <a:stCxn id="7" idx="1"/>
            <a:endCxn id="31" idx="2"/>
          </p:cNvCxnSpPr>
          <p:nvPr/>
        </p:nvCxnSpPr>
        <p:spPr>
          <a:xfrm rot="10800000">
            <a:off x="1737563" y="2454862"/>
            <a:ext cx="3210285" cy="1124022"/>
          </a:xfrm>
          <a:prstGeom prst="bentConnector2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2242770" y="3329910"/>
            <a:ext cx="188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Test API &amp; Repeat</a:t>
            </a:r>
            <a:endParaRPr lang="en-US" sz="1200" dirty="0"/>
          </a:p>
        </p:txBody>
      </p:sp>
      <p:sp>
        <p:nvSpPr>
          <p:cNvPr id="134" name="Sprechblase: rechteckig 133">
            <a:extLst>
              <a:ext uri="{FF2B5EF4-FFF2-40B4-BE49-F238E27FC236}">
                <a16:creationId xmlns:a16="http://schemas.microsoft.com/office/drawing/2014/main" id="{2E11F39E-4468-4D5E-ACB7-A327F01D6D8D}"/>
              </a:ext>
            </a:extLst>
          </p:cNvPr>
          <p:cNvSpPr/>
          <p:nvPr/>
        </p:nvSpPr>
        <p:spPr>
          <a:xfrm>
            <a:off x="6856220" y="2880408"/>
            <a:ext cx="1423768" cy="830485"/>
          </a:xfrm>
          <a:prstGeom prst="wedgeRectCallout">
            <a:avLst>
              <a:gd name="adj1" fmla="val -54857"/>
              <a:gd name="adj2" fmla="val -144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Developer </a:t>
            </a:r>
            <a:r>
              <a:rPr lang="de-DE" sz="1200" dirty="0" err="1"/>
              <a:t>decides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release </a:t>
            </a:r>
            <a:r>
              <a:rPr lang="de-DE" sz="1200" dirty="0" err="1"/>
              <a:t>package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32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250289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6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257932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9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34390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40333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5" y="192840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46221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203734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2298700" y="441928"/>
            <a:ext cx="0" cy="40310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2502901" y="441928"/>
            <a:ext cx="418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TST, PROD, … -</a:t>
            </a:r>
            <a:endParaRPr lang="en-US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9335BE-5FC1-49AD-8C63-13DD778E94CB}"/>
              </a:ext>
            </a:extLst>
          </p:cNvPr>
          <p:cNvSpPr/>
          <p:nvPr/>
        </p:nvSpPr>
        <p:spPr>
          <a:xfrm>
            <a:off x="10241280" y="863106"/>
            <a:ext cx="1950720" cy="59948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09DA043C-B332-4037-8F51-B0F0AB76198C}"/>
              </a:ext>
            </a:extLst>
          </p:cNvPr>
          <p:cNvSpPr/>
          <p:nvPr/>
        </p:nvSpPr>
        <p:spPr>
          <a:xfrm>
            <a:off x="4934678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PROD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48" name="Grafik 4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1916D1D-6F54-40AF-A9BC-DA0FB7E1E2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73443" y="2661668"/>
            <a:ext cx="352939" cy="362111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DEE120E-4470-4747-BCCE-EB82088C0743}"/>
              </a:ext>
            </a:extLst>
          </p:cNvPr>
          <p:cNvSpPr/>
          <p:nvPr/>
        </p:nvSpPr>
        <p:spPr>
          <a:xfrm>
            <a:off x="2502899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Deploy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5CAE836-B992-479C-AB96-F2A3C6500F84}"/>
              </a:ext>
            </a:extLst>
          </p:cNvPr>
          <p:cNvSpPr/>
          <p:nvPr/>
        </p:nvSpPr>
        <p:spPr>
          <a:xfrm>
            <a:off x="2562330" y="351867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API1-V1.0</a:t>
            </a:r>
            <a:br>
              <a:rPr lang="de-DE" sz="1100" dirty="0"/>
            </a:br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F24D715E-EAC8-4227-BAE5-BC278AA84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0" y="3740788"/>
            <a:ext cx="138573" cy="152400"/>
          </a:xfrm>
          <a:prstGeom prst="rect">
            <a:avLst/>
          </a:prstGeom>
        </p:spPr>
      </p:pic>
      <p:pic>
        <p:nvPicPr>
          <p:cNvPr id="52" name="Grafik 51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15830FF9-9EF0-4192-AFCC-ED130A4AA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2621210" y="2675493"/>
            <a:ext cx="374631" cy="514313"/>
          </a:xfrm>
          <a:prstGeom prst="rect">
            <a:avLst/>
          </a:prstGeom>
        </p:spPr>
      </p:pic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ED7CB7F-8083-4062-AEE3-5620663CA9B3}"/>
              </a:ext>
            </a:extLst>
          </p:cNvPr>
          <p:cNvCxnSpPr>
            <a:cxnSpLocks/>
            <a:stCxn id="60" idx="2"/>
            <a:endCxn id="49" idx="0"/>
          </p:cNvCxnSpPr>
          <p:nvPr/>
        </p:nvCxnSpPr>
        <p:spPr>
          <a:xfrm>
            <a:off x="3378197" y="2455685"/>
            <a:ext cx="0" cy="4146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2C03C9-5A30-4A8C-977B-B9DC2196331B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253494" y="3568773"/>
            <a:ext cx="681184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EB505FB-761C-4EA1-A000-4541F0F7BB36}"/>
              </a:ext>
            </a:extLst>
          </p:cNvPr>
          <p:cNvSpPr/>
          <p:nvPr/>
        </p:nvSpPr>
        <p:spPr>
          <a:xfrm>
            <a:off x="4791354" y="1072385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1628B6B5-8E6C-4835-9526-BA406576E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388" y="935479"/>
            <a:ext cx="305193" cy="275406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5FA63C3-DA14-4521-BCC4-E0EC2EE0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933885"/>
            <a:ext cx="276999" cy="276999"/>
          </a:xfrm>
          <a:prstGeom prst="rect">
            <a:avLst/>
          </a:prstGeom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B9FB55B7-0792-4565-A71C-3928732CC23E}"/>
              </a:ext>
            </a:extLst>
          </p:cNvPr>
          <p:cNvSpPr/>
          <p:nvPr/>
        </p:nvSpPr>
        <p:spPr>
          <a:xfrm>
            <a:off x="4885501" y="1720809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List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r>
              <a:rPr lang="de-DE" sz="1100" dirty="0"/>
              <a:t> APIs</a:t>
            </a:r>
            <a:br>
              <a:rPr lang="de-DE" sz="1100" dirty="0"/>
            </a:br>
            <a:r>
              <a:rPr lang="de-DE" sz="1100" dirty="0"/>
              <a:t>A </a:t>
            </a:r>
            <a:r>
              <a:rPr lang="de-DE" sz="1100" dirty="0" err="1"/>
              <a:t>folder-structure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every</a:t>
            </a:r>
            <a:r>
              <a:rPr lang="de-DE" sz="1100" dirty="0"/>
              <a:t> API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a POM</a:t>
            </a:r>
            <a:endParaRPr lang="en-US" sz="1100" dirty="0"/>
          </a:p>
        </p:txBody>
      </p:sp>
      <p:pic>
        <p:nvPicPr>
          <p:cNvPr id="74" name="Grafik 7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20E3D7C7-F5EC-4355-AEC6-2D178B5667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63" y="1771684"/>
            <a:ext cx="229415" cy="224564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7909932-2F62-45DF-B6C4-2E6641556AC5}"/>
              </a:ext>
            </a:extLst>
          </p:cNvPr>
          <p:cNvCxnSpPr>
            <a:cxnSpLocks/>
          </p:cNvCxnSpPr>
          <p:nvPr/>
        </p:nvCxnSpPr>
        <p:spPr>
          <a:xfrm flipH="1">
            <a:off x="4259580" y="2461260"/>
            <a:ext cx="541021" cy="8305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5D45637-248F-452A-BEBB-F51B30B5F30B}"/>
              </a:ext>
            </a:extLst>
          </p:cNvPr>
          <p:cNvSpPr/>
          <p:nvPr/>
        </p:nvSpPr>
        <p:spPr>
          <a:xfrm>
            <a:off x="303746" y="609600"/>
            <a:ext cx="1472965" cy="2065893"/>
          </a:xfrm>
          <a:prstGeom prst="rect">
            <a:avLst/>
          </a:prstGeom>
          <a:gradFill>
            <a:gsLst>
              <a:gs pos="23900">
                <a:srgbClr val="FFFFFF"/>
              </a:gs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71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28</cp:revision>
  <dcterms:created xsi:type="dcterms:W3CDTF">2020-03-24T09:43:30Z</dcterms:created>
  <dcterms:modified xsi:type="dcterms:W3CDTF">2020-03-25T15:54:19Z</dcterms:modified>
</cp:coreProperties>
</file>