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16309-42C5-43B2-9147-85EDFDCE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20B364-001F-4280-869F-A5AB2BE4F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9C3C7-182E-47E7-BC86-6DDB41B0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C2ED4-846E-4441-BF82-7CC3E7A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055B5-299C-4CB3-9102-F6F03CC6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9BBBA-8BE3-4F7C-84E7-0289A848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978593-EABA-4BEF-93E2-D9411F330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F3DD9-6176-4DD8-8F12-DF39A2FF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338F50-44D1-495E-A8A4-52526F3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CC65B-9373-487E-BF16-57C707A0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8EA8AE-6D61-485A-A5CF-D19AA457D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7046EA-DAA3-497A-8F35-090B8759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D90C6-8A79-42D4-8004-6A03C2B4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382FB-7F66-422E-8052-A6B51400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7CF7C-9B93-46F3-9B25-5DA2E276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46004-B645-4C40-AB43-3A33BD05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0271C-1924-4BE9-AA86-7982D973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61774-20F0-4BF4-AF83-638B2970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7C71B-7907-4724-9A82-1AFD5C49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AE77A-E241-49D4-8DDB-32AD6612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D23D4-D9C3-4EBB-94E5-DC179AD1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4B90A-2922-48B3-A469-358AB838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8058D-098A-4EE9-82A7-7264703C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1534E-3C5A-4B10-AC01-E9BEDC37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E4046-40E2-4CBD-B6F7-81CB1EC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9C492-8A5B-4DB6-AD1B-B1F635D6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7B539-943D-431C-AC7E-8B4AF2C8D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8F11EF-E3A8-44F0-9931-C8EBAC45F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554F7E-C09E-46CC-88C9-E058BAC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E3019-6A53-4606-9F32-12816106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A89A27-D352-4D4A-8CD2-189F6C7C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00A3E-C891-4205-9975-8BE4A5FA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49129B-6C25-4649-ACEB-23075EA9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C74FB2-D526-4716-850B-3E5D59E6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212C1D-590F-4D79-A841-D0B7F70BE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F6DF7-06F8-46A3-B47B-99E600BFE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8ED20B-D550-4512-A617-CBA85BD0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3932C-A2AE-4F50-81D8-A26D46BC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36933A-A944-4D15-89B9-B27630AE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3D4DF-063E-491F-944B-BB1E5B52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8A7759-0915-4A36-AF40-FBE37275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ABACA-5F06-4785-B13F-3499309A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7EB6F-D975-464A-8BAB-C75228FA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BC116E-CCF2-48EC-8E2C-79E1D2E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95B7A6-85E6-411D-AC45-D4B6AD7F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951E5-5A2C-477C-9BE6-D9643741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73B68-8683-4D58-AD77-4527D15E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2DE36-40C5-47F4-812E-83280AB2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19E3AE-E455-4DB1-8831-832662D47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E6069-7BA3-4D2A-BA61-A2CE6D40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E187C-2D3E-4BC2-AAD9-742E0B06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F77828-BD03-4358-AE1B-674AF40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1CE90-3990-4D2C-B8B4-BDA2B368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81370D-7297-4AAC-86A3-EF49F77AE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E4B402-DA5A-430D-88B9-D3E28119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83E68-8B42-4E2A-B9F8-5BC4CD4A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921F4-A8BF-4896-BF52-C9C1BDF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7A7F4A-0987-4B83-9CBB-4421B7FE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32E84D-5EB9-45DA-AE33-99D314B4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8C46FD-1801-463D-8AD9-277213DF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CAB9-F6CC-43FB-85C5-16D39600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E055-B396-453D-A97A-0DDF4A10555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B95A-24B3-46E0-BF97-EBF1E1116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8AC8A6-C1BE-4153-B474-33931EA55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D08B-B81D-4364-BBE8-4BCA74DEA6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7F813EC-7172-47DF-AB53-CFE211DEB3AC}"/>
              </a:ext>
            </a:extLst>
          </p:cNvPr>
          <p:cNvSpPr/>
          <p:nvPr/>
        </p:nvSpPr>
        <p:spPr>
          <a:xfrm>
            <a:off x="2400300" y="1973180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Axway</a:t>
            </a:r>
            <a:br>
              <a:rPr lang="de-DE" sz="1200" b="1" dirty="0"/>
            </a:br>
            <a:r>
              <a:rPr lang="de-DE" sz="1200" b="1" dirty="0"/>
              <a:t>API-Manager</a:t>
            </a:r>
          </a:p>
          <a:p>
            <a:pPr algn="ctr"/>
            <a:r>
              <a:rPr lang="de-DE" sz="1050" dirty="0"/>
              <a:t>Host 1</a:t>
            </a:r>
            <a:endParaRPr lang="en-US" sz="105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C68AFF8-20A2-4123-84C9-2EDEE33D7A00}"/>
              </a:ext>
            </a:extLst>
          </p:cNvPr>
          <p:cNvSpPr/>
          <p:nvPr/>
        </p:nvSpPr>
        <p:spPr>
          <a:xfrm>
            <a:off x="2400300" y="3424990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Axway</a:t>
            </a:r>
            <a:br>
              <a:rPr lang="de-DE" sz="1200" b="1" dirty="0"/>
            </a:br>
            <a:r>
              <a:rPr lang="de-DE" sz="1200" b="1" dirty="0"/>
              <a:t>API-Manager</a:t>
            </a:r>
          </a:p>
          <a:p>
            <a:pPr algn="ctr"/>
            <a:r>
              <a:rPr lang="de-DE" sz="1050" dirty="0"/>
              <a:t>Host 2</a:t>
            </a:r>
            <a:endParaRPr lang="en-US" sz="105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2A3A6EF-7647-4668-89EB-C474B80FCC66}"/>
              </a:ext>
            </a:extLst>
          </p:cNvPr>
          <p:cNvSpPr/>
          <p:nvPr/>
        </p:nvSpPr>
        <p:spPr>
          <a:xfrm>
            <a:off x="4507833" y="1973179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Prometheus </a:t>
            </a:r>
            <a:r>
              <a:rPr lang="de-DE" sz="1200" b="1" dirty="0" err="1"/>
              <a:t>Exporter</a:t>
            </a:r>
            <a:br>
              <a:rPr lang="de-DE" sz="1050" dirty="0"/>
            </a:br>
            <a:r>
              <a:rPr lang="de-DE" sz="1050" dirty="0"/>
              <a:t>Docker / Java</a:t>
            </a:r>
            <a:endParaRPr lang="en-US" sz="105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B4CC1A-3244-494A-99E5-5D40F59A1870}"/>
              </a:ext>
            </a:extLst>
          </p:cNvPr>
          <p:cNvSpPr/>
          <p:nvPr/>
        </p:nvSpPr>
        <p:spPr>
          <a:xfrm>
            <a:off x="4507833" y="3424990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/>
              <a:t>Prometheus </a:t>
            </a:r>
            <a:r>
              <a:rPr lang="de-DE" sz="1200" b="1" dirty="0" err="1"/>
              <a:t>Exporter</a:t>
            </a:r>
            <a:br>
              <a:rPr lang="de-DE" sz="1050" dirty="0"/>
            </a:br>
            <a:r>
              <a:rPr lang="de-DE" sz="1050" dirty="0"/>
              <a:t>Docker / Java</a:t>
            </a:r>
            <a:endParaRPr lang="en-US" sz="105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54B943-2A7A-488D-ABCF-CC7AA35E2EA5}"/>
              </a:ext>
            </a:extLst>
          </p:cNvPr>
          <p:cNvCxnSpPr/>
          <p:nvPr/>
        </p:nvCxnSpPr>
        <p:spPr>
          <a:xfrm flipV="1">
            <a:off x="3579394" y="2574758"/>
            <a:ext cx="92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003AEAA-E6E8-40CC-984B-2D4091D24FE2}"/>
              </a:ext>
            </a:extLst>
          </p:cNvPr>
          <p:cNvSpPr txBox="1"/>
          <p:nvPr/>
        </p:nvSpPr>
        <p:spPr>
          <a:xfrm>
            <a:off x="3493168" y="2359313"/>
            <a:ext cx="1100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Lumberjack</a:t>
            </a:r>
          </a:p>
          <a:p>
            <a:pPr algn="ctr"/>
            <a:r>
              <a:rPr lang="de-DE" sz="1050" dirty="0"/>
              <a:t>Filestreaming</a:t>
            </a:r>
            <a:endParaRPr lang="en-US" sz="105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EF10DBE-8C8F-4F41-870C-BB8B0557CAA0}"/>
              </a:ext>
            </a:extLst>
          </p:cNvPr>
          <p:cNvCxnSpPr>
            <a:cxnSpLocks/>
          </p:cNvCxnSpPr>
          <p:nvPr/>
        </p:nvCxnSpPr>
        <p:spPr>
          <a:xfrm>
            <a:off x="3579394" y="4026569"/>
            <a:ext cx="928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AAD2EB5-6527-4EA3-8DBA-DBB91E6D25BB}"/>
              </a:ext>
            </a:extLst>
          </p:cNvPr>
          <p:cNvSpPr txBox="1"/>
          <p:nvPr/>
        </p:nvSpPr>
        <p:spPr>
          <a:xfrm>
            <a:off x="3493168" y="3811124"/>
            <a:ext cx="1100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Lumberjack</a:t>
            </a:r>
          </a:p>
          <a:p>
            <a:pPr algn="ctr"/>
            <a:r>
              <a:rPr lang="de-DE" sz="1050" dirty="0"/>
              <a:t>Filestreaming</a:t>
            </a:r>
            <a:endParaRPr lang="en-US" sz="105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CA99C3A-2B9A-4BC8-B047-3BE392578B0B}"/>
              </a:ext>
            </a:extLst>
          </p:cNvPr>
          <p:cNvSpPr/>
          <p:nvPr/>
        </p:nvSpPr>
        <p:spPr>
          <a:xfrm>
            <a:off x="6615366" y="2715127"/>
            <a:ext cx="1179094" cy="1203157"/>
          </a:xfrm>
          <a:prstGeom prst="roundRect">
            <a:avLst>
              <a:gd name="adj" fmla="val 57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080EEB9-E5B1-4902-9734-C6F84DD47C8D}"/>
              </a:ext>
            </a:extLst>
          </p:cNvPr>
          <p:cNvSpPr/>
          <p:nvPr/>
        </p:nvSpPr>
        <p:spPr>
          <a:xfrm>
            <a:off x="8367966" y="2715126"/>
            <a:ext cx="1179094" cy="1203157"/>
          </a:xfrm>
          <a:prstGeom prst="roundRect">
            <a:avLst>
              <a:gd name="adj" fmla="val 74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4EBD93-4A52-4B56-A1EE-2BAB6FCA900C}"/>
              </a:ext>
            </a:extLst>
          </p:cNvPr>
          <p:cNvCxnSpPr>
            <a:cxnSpLocks/>
          </p:cNvCxnSpPr>
          <p:nvPr/>
        </p:nvCxnSpPr>
        <p:spPr>
          <a:xfrm flipH="1">
            <a:off x="5686927" y="3316706"/>
            <a:ext cx="928439" cy="7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B4B55AE-C0CB-4D15-90E4-963EC6233C07}"/>
              </a:ext>
            </a:extLst>
          </p:cNvPr>
          <p:cNvCxnSpPr>
            <a:cxnSpLocks/>
          </p:cNvCxnSpPr>
          <p:nvPr/>
        </p:nvCxnSpPr>
        <p:spPr>
          <a:xfrm flipH="1" flipV="1">
            <a:off x="5686927" y="2574758"/>
            <a:ext cx="928439" cy="74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D6F0311-3FCC-49F2-B56A-AC0B496C3C3E}"/>
              </a:ext>
            </a:extLst>
          </p:cNvPr>
          <p:cNvCxnSpPr>
            <a:cxnSpLocks/>
          </p:cNvCxnSpPr>
          <p:nvPr/>
        </p:nvCxnSpPr>
        <p:spPr>
          <a:xfrm flipH="1">
            <a:off x="7794460" y="3316705"/>
            <a:ext cx="573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FCC465E-0588-4F14-8926-7610740B552A}"/>
              </a:ext>
            </a:extLst>
          </p:cNvPr>
          <p:cNvSpPr txBox="1"/>
          <p:nvPr/>
        </p:nvSpPr>
        <p:spPr>
          <a:xfrm rot="2305647">
            <a:off x="5600701" y="2747601"/>
            <a:ext cx="110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OpenMetrics</a:t>
            </a:r>
            <a:endParaRPr lang="de-DE" sz="1050" dirty="0"/>
          </a:p>
          <a:p>
            <a:pPr algn="ctr"/>
            <a:r>
              <a:rPr lang="de-DE" sz="1050" dirty="0" err="1"/>
              <a:t>Srcape</a:t>
            </a:r>
            <a:endParaRPr lang="en-US" sz="105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D8EF98B-E19B-4BA1-A102-51737F08FDAE}"/>
              </a:ext>
            </a:extLst>
          </p:cNvPr>
          <p:cNvSpPr txBox="1"/>
          <p:nvPr/>
        </p:nvSpPr>
        <p:spPr>
          <a:xfrm rot="19319315">
            <a:off x="5604713" y="3445893"/>
            <a:ext cx="110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OpenMetrics</a:t>
            </a:r>
            <a:endParaRPr lang="de-DE" sz="1050" dirty="0"/>
          </a:p>
          <a:p>
            <a:pPr algn="ctr"/>
            <a:r>
              <a:rPr lang="de-DE" sz="1050" dirty="0" err="1"/>
              <a:t>Srcape</a:t>
            </a:r>
            <a:endParaRPr lang="en-US" sz="1050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A6C67CCB-FE6B-416F-9AC9-7C6C05EB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66" y="2776286"/>
            <a:ext cx="1179094" cy="1080836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58E5BD8-0EB2-4148-AB00-546299CD0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13"/>
          <a:stretch/>
        </p:blipFill>
        <p:spPr>
          <a:xfrm>
            <a:off x="6661176" y="2958616"/>
            <a:ext cx="1148554" cy="773979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7424A6EE-4465-4C51-9408-6CF8A19D2598}"/>
              </a:ext>
            </a:extLst>
          </p:cNvPr>
          <p:cNvSpPr txBox="1"/>
          <p:nvPr/>
        </p:nvSpPr>
        <p:spPr>
          <a:xfrm rot="16200000">
            <a:off x="3181849" y="3899608"/>
            <a:ext cx="632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Filebeat</a:t>
            </a:r>
            <a:endParaRPr lang="en-US" sz="105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EF2E40E-1BD2-4F95-B2C0-7800A6C55CC0}"/>
              </a:ext>
            </a:extLst>
          </p:cNvPr>
          <p:cNvSpPr txBox="1"/>
          <p:nvPr/>
        </p:nvSpPr>
        <p:spPr>
          <a:xfrm rot="16200000">
            <a:off x="3184098" y="2442358"/>
            <a:ext cx="6327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/>
              <a:t>Filebeat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155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7F813EC-7172-47DF-AB53-CFE211DEB3AC}"/>
              </a:ext>
            </a:extLst>
          </p:cNvPr>
          <p:cNvSpPr/>
          <p:nvPr/>
        </p:nvSpPr>
        <p:spPr>
          <a:xfrm>
            <a:off x="1307428" y="1973180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Axway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API-Gateway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Instance 1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C68AFF8-20A2-4123-84C9-2EDEE33D7A00}"/>
              </a:ext>
            </a:extLst>
          </p:cNvPr>
          <p:cNvSpPr/>
          <p:nvPr/>
        </p:nvSpPr>
        <p:spPr>
          <a:xfrm>
            <a:off x="1307428" y="3424990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Axway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API-Gateway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Instance 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B4CC1A-3244-494A-99E5-5D40F59A1870}"/>
              </a:ext>
            </a:extLst>
          </p:cNvPr>
          <p:cNvSpPr/>
          <p:nvPr/>
        </p:nvSpPr>
        <p:spPr>
          <a:xfrm>
            <a:off x="5506453" y="2720363"/>
            <a:ext cx="1179094" cy="1203157"/>
          </a:xfrm>
          <a:prstGeom prst="roundRect">
            <a:avLst>
              <a:gd name="adj" fmla="val 656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Prometheus </a:t>
            </a: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Exporter</a:t>
            </a:r>
            <a:b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D54B943-2A7A-488D-ABCF-CC7AA35E2EA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flipH="1" flipV="1">
            <a:off x="2486522" y="2574759"/>
            <a:ext cx="717788" cy="7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003AEAA-E6E8-40CC-984B-2D4091D24FE2}"/>
              </a:ext>
            </a:extLst>
          </p:cNvPr>
          <p:cNvSpPr txBox="1"/>
          <p:nvPr/>
        </p:nvSpPr>
        <p:spPr>
          <a:xfrm rot="2700000">
            <a:off x="2521105" y="2716961"/>
            <a:ext cx="686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EF10DBE-8C8F-4F41-870C-BB8B0557CAA0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4383404" y="3321942"/>
            <a:ext cx="112304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AAD2EB5-6527-4EA3-8DBA-DBB91E6D25BB}"/>
              </a:ext>
            </a:extLst>
          </p:cNvPr>
          <p:cNvSpPr txBox="1"/>
          <p:nvPr/>
        </p:nvSpPr>
        <p:spPr>
          <a:xfrm>
            <a:off x="4390293" y="3102944"/>
            <a:ext cx="1100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CA99C3A-2B9A-4BC8-B047-3BE392578B0B}"/>
              </a:ext>
            </a:extLst>
          </p:cNvPr>
          <p:cNvSpPr/>
          <p:nvPr/>
        </p:nvSpPr>
        <p:spPr>
          <a:xfrm>
            <a:off x="7613986" y="2715127"/>
            <a:ext cx="1179094" cy="1203157"/>
          </a:xfrm>
          <a:prstGeom prst="roundRect">
            <a:avLst>
              <a:gd name="adj" fmla="val 57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080EEB9-E5B1-4902-9734-C6F84DD47C8D}"/>
              </a:ext>
            </a:extLst>
          </p:cNvPr>
          <p:cNvSpPr/>
          <p:nvPr/>
        </p:nvSpPr>
        <p:spPr>
          <a:xfrm>
            <a:off x="9366586" y="2715126"/>
            <a:ext cx="1179094" cy="1203157"/>
          </a:xfrm>
          <a:prstGeom prst="roundRect">
            <a:avLst>
              <a:gd name="adj" fmla="val 748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4EBD93-4A52-4B56-A1EE-2BAB6FCA900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685547" y="3316706"/>
            <a:ext cx="928440" cy="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D6F0311-3FCC-49F2-B56A-AC0B496C3C3E}"/>
              </a:ext>
            </a:extLst>
          </p:cNvPr>
          <p:cNvCxnSpPr>
            <a:cxnSpLocks/>
          </p:cNvCxnSpPr>
          <p:nvPr/>
        </p:nvCxnSpPr>
        <p:spPr>
          <a:xfrm flipH="1">
            <a:off x="8793080" y="3316705"/>
            <a:ext cx="573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D8EF98B-E19B-4BA1-A102-51737F08FDAE}"/>
              </a:ext>
            </a:extLst>
          </p:cNvPr>
          <p:cNvSpPr txBox="1"/>
          <p:nvPr/>
        </p:nvSpPr>
        <p:spPr>
          <a:xfrm>
            <a:off x="6603333" y="3108955"/>
            <a:ext cx="110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OpenMetrics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Srcape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A6C67CCB-FE6B-416F-9AC9-7C6C05EB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86" y="2776286"/>
            <a:ext cx="1179094" cy="1080836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58E5BD8-0EB2-4148-AB00-546299CD0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13"/>
          <a:stretch/>
        </p:blipFill>
        <p:spPr>
          <a:xfrm>
            <a:off x="7659796" y="2958616"/>
            <a:ext cx="1148554" cy="773979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6038EA7-9A6A-430F-8D9D-652ADF888DD8}"/>
              </a:ext>
            </a:extLst>
          </p:cNvPr>
          <p:cNvSpPr/>
          <p:nvPr/>
        </p:nvSpPr>
        <p:spPr>
          <a:xfrm>
            <a:off x="3204310" y="2720363"/>
            <a:ext cx="1179094" cy="1203157"/>
          </a:xfrm>
          <a:prstGeom prst="roundRect">
            <a:avLst>
              <a:gd name="adj" fmla="val 576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 </a:t>
            </a: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-Manager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F2946EE-CE63-45E1-A28A-24D25F38EC4B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flipH="1">
            <a:off x="2486522" y="3321942"/>
            <a:ext cx="717788" cy="70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BA6CE8A-EE48-4C35-AAA7-793325DC28E6}"/>
              </a:ext>
            </a:extLst>
          </p:cNvPr>
          <p:cNvSpPr txBox="1"/>
          <p:nvPr/>
        </p:nvSpPr>
        <p:spPr>
          <a:xfrm rot="18900000">
            <a:off x="2512105" y="3403817"/>
            <a:ext cx="686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5109B3-3365-41B2-A9DF-AF54546469BE}"/>
              </a:ext>
            </a:extLst>
          </p:cNvPr>
          <p:cNvSpPr txBox="1"/>
          <p:nvPr/>
        </p:nvSpPr>
        <p:spPr>
          <a:xfrm rot="16200000">
            <a:off x="3912633" y="3130484"/>
            <a:ext cx="955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Monitoring REST   - API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943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3</cp:revision>
  <dcterms:created xsi:type="dcterms:W3CDTF">2019-08-05T15:48:28Z</dcterms:created>
  <dcterms:modified xsi:type="dcterms:W3CDTF">2021-11-14T09:58:48Z</dcterms:modified>
</cp:coreProperties>
</file>