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3BDB-FD74-49C6-8AA9-284C52A61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6EBA05-796E-42AC-9BEB-B3317C20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0702-1FC9-4D0A-B3C7-078848A4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D41B1-5C49-4A4E-8A7C-DA90B7C5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3C04E-1704-46AA-97F5-174EFCE3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07339-0421-43AA-9AD2-D6330AA7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DBE6F6-49CB-4177-AAE8-6365A4092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95D9F-BE46-416A-ACC4-08DC9D62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ECA9-D680-4DEB-B72E-EB5A97BA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3785C-91B2-45BC-8914-B611FF53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7B0A3D-1E10-440B-A0D9-73EB9613D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8870B-7E28-4C0A-8377-5E80F409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624FD-12E3-42AA-8ABF-14F6FF23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F6F8EB-41D9-4589-AE5E-3CB024B7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0BBE1-C23A-4299-B175-FB5E702F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B253-43B4-4AD4-8AF8-18511F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22142-B8E0-494B-AC33-4A083FA2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F2E3E-DEB7-42B2-9536-583E792D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DC275-521D-4BF7-97D0-AC186D5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1B41A-29FD-4D09-9CB2-096BD501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E961-6F2F-4B86-A7EA-097BCF1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CF201-7753-4123-878D-FF4ED682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28A52-8F90-44F9-9338-45AAB8B2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7FD9B-7576-46E7-B66B-BFB3E5A1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A351B-1E72-40E0-A95B-DD1AA2CB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F836D-4E9B-4CAB-8754-B92ED8D2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E4561-B852-4EFA-9194-D6752E7C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3ADCB-12CE-43A7-B5BA-9480DC65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58B37-4AD2-4E46-AF57-DCBDDDF3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C5376-9818-47A9-9869-1FEFF4DB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97D2F-C3B5-48C1-8090-87E010D4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F22EA-FA92-44C0-8814-30326D89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608BC-6282-4E25-A3A8-4F7F3D8E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10593-D596-420A-A4FD-7F31CD13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2FE5E-58AD-4A71-B207-A97F0F009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1B3C49-EADB-48F7-8A97-BDEF22962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F20A57-970E-4DD8-865E-F3EE9B01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AAD669-67A1-4A81-AE47-694EE296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D97580-69B4-492F-81D0-7A9ECE9B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3BAEB-EC54-4074-A476-68A33249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E3D930-F7DD-4EEB-9E61-FC54E841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41DD5-4D2C-40B4-B956-C03742A5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87875-3B11-4ED2-B5AA-77396B60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9590-49C2-4B8F-A842-C1482FBF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6958AC-545D-486D-A1F8-ECB17265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65D2D5-D441-40BA-85CE-0A442EA3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FB6F5-C902-43A3-AD95-F2006064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2878C-5D48-45D8-BDAF-75E16311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3431EC-766E-404C-B8D1-9ADC34E4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B80A96-DB12-48F0-B5D8-3760A8EB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A4835-3B93-4E11-8023-537CE30E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A7EBE6-71EA-4301-85B0-02944A7C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C482F-57FE-4E5D-9CAA-440B16B7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452310-0601-4D37-9103-5BC9FD7E6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63D064-49B8-4656-8378-3F291AF92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D9967-FFFE-4DE3-9A4D-C24253E4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75044F-684F-40E2-BB40-738BA9EC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351D4-424A-4C09-BC03-939FB3B3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8F3EE-66E9-4391-BAF3-90ACC06A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63DD74-D165-48F5-9926-0F3D0513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832F4-8BD6-46DE-BF57-10BB569A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DB93-7B8C-4213-A0F8-45A9F13FC78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F8B1F-7312-430C-A9D1-9D3C59D8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BC37A-3F5B-453E-B067-7614C1A2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873D-8BA1-44EA-85C7-DBC33B760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2CD8D3-8531-44F8-AEDA-8C72AE58A4F4}"/>
              </a:ext>
            </a:extLst>
          </p:cNvPr>
          <p:cNvSpPr txBox="1"/>
          <p:nvPr/>
        </p:nvSpPr>
        <p:spPr>
          <a:xfrm>
            <a:off x="1726163" y="2077027"/>
            <a:ext cx="265922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OAuth</a:t>
            </a:r>
            <a:r>
              <a:rPr lang="de-DE" dirty="0"/>
              <a:t> – </a:t>
            </a:r>
            <a:r>
              <a:rPr lang="de-DE" dirty="0" err="1"/>
              <a:t>AuthZ</a:t>
            </a:r>
            <a:r>
              <a:rPr lang="de-DE" dirty="0"/>
              <a:t>-Server</a:t>
            </a:r>
          </a:p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9DB410-D3A6-4170-9067-A23F10C2569F}"/>
              </a:ext>
            </a:extLst>
          </p:cNvPr>
          <p:cNvSpPr txBox="1"/>
          <p:nvPr/>
        </p:nvSpPr>
        <p:spPr>
          <a:xfrm>
            <a:off x="6096000" y="2077027"/>
            <a:ext cx="265922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/>
              <a:t>API-Manager</a:t>
            </a:r>
          </a:p>
          <a:p>
            <a:pPr algn="ctr"/>
            <a:endParaRPr lang="en-US" dirty="0"/>
          </a:p>
        </p:txBody>
      </p:sp>
      <p:sp>
        <p:nvSpPr>
          <p:cNvPr id="6" name="Flussdiagramm: Magnetplattenspeicher 5">
            <a:extLst>
              <a:ext uri="{FF2B5EF4-FFF2-40B4-BE49-F238E27FC236}">
                <a16:creationId xmlns:a16="http://schemas.microsoft.com/office/drawing/2014/main" id="{BFB7AD69-8B94-4DD0-B030-2D7C3B25A1E0}"/>
              </a:ext>
            </a:extLst>
          </p:cNvPr>
          <p:cNvSpPr/>
          <p:nvPr/>
        </p:nvSpPr>
        <p:spPr>
          <a:xfrm>
            <a:off x="4864359" y="3942383"/>
            <a:ext cx="870857" cy="92333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9241DF-FA9C-4480-B63B-53C8F47BC5B1}"/>
              </a:ext>
            </a:extLst>
          </p:cNvPr>
          <p:cNvSpPr txBox="1"/>
          <p:nvPr/>
        </p:nvSpPr>
        <p:spPr>
          <a:xfrm>
            <a:off x="4519127" y="4865713"/>
            <a:ext cx="15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Cassandra-DB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D7276C-ECCD-49F8-AC27-EFF8BDCA3677}"/>
              </a:ext>
            </a:extLst>
          </p:cNvPr>
          <p:cNvSpPr txBox="1"/>
          <p:nvPr/>
        </p:nvSpPr>
        <p:spPr>
          <a:xfrm>
            <a:off x="3970174" y="584320"/>
            <a:ext cx="26592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API Client-</a:t>
            </a:r>
            <a:r>
              <a:rPr lang="de-DE" dirty="0" err="1"/>
              <a:t>Applications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21925A8-5678-446F-B9B6-DA51ED88301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55776" y="953652"/>
            <a:ext cx="1080168" cy="11233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FD08422-28C1-4E0D-B383-D61D0E200DCA}"/>
              </a:ext>
            </a:extLst>
          </p:cNvPr>
          <p:cNvSpPr txBox="1"/>
          <p:nvPr/>
        </p:nvSpPr>
        <p:spPr>
          <a:xfrm rot="18841532">
            <a:off x="2925009" y="1253729"/>
            <a:ext cx="138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Get</a:t>
            </a:r>
            <a:r>
              <a:rPr lang="de-DE" sz="1400" dirty="0"/>
              <a:t> Access-Token</a:t>
            </a:r>
            <a:endParaRPr lang="en-US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D50639-9A28-474C-85B6-51E67B78A911}"/>
              </a:ext>
            </a:extLst>
          </p:cNvPr>
          <p:cNvSpPr txBox="1"/>
          <p:nvPr/>
        </p:nvSpPr>
        <p:spPr>
          <a:xfrm rot="3111508">
            <a:off x="6323155" y="1253729"/>
            <a:ext cx="138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API-Call </a:t>
            </a:r>
            <a:r>
              <a:rPr lang="de-DE" sz="1400" dirty="0" err="1"/>
              <a:t>with</a:t>
            </a:r>
            <a:r>
              <a:rPr lang="de-DE" sz="1400" dirty="0"/>
              <a:t> Access-Token</a:t>
            </a:r>
            <a:endParaRPr lang="en-US" sz="14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908647-7464-49E6-A2E3-FC05D500BE5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49449" y="953652"/>
            <a:ext cx="876164" cy="11233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988557-4B5A-4436-89FF-32919EDC01F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385388" y="2538692"/>
            <a:ext cx="171061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FFB5A64-D0F3-4DF9-9302-6C2C3D95C64F}"/>
              </a:ext>
            </a:extLst>
          </p:cNvPr>
          <p:cNvSpPr txBox="1"/>
          <p:nvPr/>
        </p:nvSpPr>
        <p:spPr>
          <a:xfrm>
            <a:off x="4546975" y="2277082"/>
            <a:ext cx="138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Validate</a:t>
            </a:r>
            <a:r>
              <a:rPr lang="de-DE" sz="1400" dirty="0"/>
              <a:t> Access-Token</a:t>
            </a:r>
            <a:endParaRPr lang="en-US" sz="14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F24AA35-0AA6-47DE-A3E2-DE41108A47A6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>
            <a:off x="3055776" y="3000357"/>
            <a:ext cx="1808583" cy="14036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7E5250-953E-4CFB-8C32-A833299A3541}"/>
              </a:ext>
            </a:extLst>
          </p:cNvPr>
          <p:cNvCxnSpPr>
            <a:cxnSpLocks/>
            <a:stCxn id="5" idx="2"/>
            <a:endCxn id="6" idx="4"/>
          </p:cNvCxnSpPr>
          <p:nvPr/>
        </p:nvCxnSpPr>
        <p:spPr>
          <a:xfrm flipH="1">
            <a:off x="5735216" y="3000357"/>
            <a:ext cx="1690397" cy="14036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A99C483-85F3-4540-95C6-6884103FD250}"/>
              </a:ext>
            </a:extLst>
          </p:cNvPr>
          <p:cNvSpPr txBox="1"/>
          <p:nvPr/>
        </p:nvSpPr>
        <p:spPr>
          <a:xfrm rot="2271450">
            <a:off x="3255652" y="3461077"/>
            <a:ext cx="148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Stores </a:t>
            </a:r>
            <a:r>
              <a:rPr lang="de-DE" sz="1400" dirty="0" err="1"/>
              <a:t>generated</a:t>
            </a:r>
            <a:r>
              <a:rPr lang="de-DE" sz="1400" dirty="0"/>
              <a:t> Access-Token</a:t>
            </a:r>
            <a:endParaRPr lang="en-US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8F66BE-2396-4384-ADC0-2FC9F2E20A76}"/>
              </a:ext>
            </a:extLst>
          </p:cNvPr>
          <p:cNvSpPr txBox="1"/>
          <p:nvPr/>
        </p:nvSpPr>
        <p:spPr>
          <a:xfrm rot="19207078">
            <a:off x="5662210" y="3406979"/>
            <a:ext cx="19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Has</a:t>
            </a:r>
            <a:r>
              <a:rPr lang="de-DE" sz="1400" dirty="0"/>
              <a:t> Read-</a:t>
            </a:r>
            <a:r>
              <a:rPr lang="de-DE" sz="1400" dirty="0" err="1"/>
              <a:t>Only</a:t>
            </a:r>
            <a:endParaRPr lang="de-DE" sz="1400" dirty="0"/>
          </a:p>
          <a:p>
            <a:pPr algn="ctr"/>
            <a:r>
              <a:rPr lang="de-DE" sz="1400" dirty="0"/>
              <a:t>Access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Oauth-Tables</a:t>
            </a:r>
            <a:endParaRPr lang="en-US" sz="14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EF9CB2-79AE-40B0-8CBF-083AD4FD4ADD}"/>
              </a:ext>
            </a:extLst>
          </p:cNvPr>
          <p:cNvSpPr/>
          <p:nvPr/>
        </p:nvSpPr>
        <p:spPr>
          <a:xfrm>
            <a:off x="2543017" y="2091896"/>
            <a:ext cx="18541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rgbClr val="FFFF00"/>
                </a:solidFill>
              </a:rPr>
              <a:t>API-Gateway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390B0DA-D5DA-4517-93D2-8F4F0B9C46C7}"/>
              </a:ext>
            </a:extLst>
          </p:cNvPr>
          <p:cNvSpPr/>
          <p:nvPr/>
        </p:nvSpPr>
        <p:spPr>
          <a:xfrm>
            <a:off x="6901042" y="2084296"/>
            <a:ext cx="18541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rgbClr val="FFFF00"/>
                </a:solidFill>
              </a:rPr>
              <a:t>API-Gateway</a:t>
            </a:r>
          </a:p>
        </p:txBody>
      </p:sp>
    </p:spTree>
    <p:extLst>
      <p:ext uri="{BB962C8B-B14F-4D97-AF65-F5344CB8AC3E}">
        <p14:creationId xmlns:p14="http://schemas.microsoft.com/office/powerpoint/2010/main" val="98739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</cp:revision>
  <dcterms:created xsi:type="dcterms:W3CDTF">2019-03-29T11:57:23Z</dcterms:created>
  <dcterms:modified xsi:type="dcterms:W3CDTF">2019-03-29T12:08:41Z</dcterms:modified>
</cp:coreProperties>
</file>