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handoutMasterIdLst>
    <p:handoutMasterId r:id="rId7"/>
  </p:handout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62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85FEDCB-11EA-4EED-A469-D7B8A83655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EF9265-1D62-4AC4-9394-17259BEA92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EB8D9-4369-4ADB-9140-BED29C97ED1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4F4197-E257-4F8A-87B2-2C068BC473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EACE1F-02EC-4541-B86F-82AEAE704C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CFC0E-78C2-41F7-B5B9-AA8BA68A12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FF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6BE38-9BC0-DA48-9F4B-35756BCDF29E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650BB-0F4A-5043-BBD7-4397FB8CCEE4}"/>
              </a:ext>
            </a:extLst>
          </p:cNvPr>
          <p:cNvSpPr/>
          <p:nvPr userDrawn="1"/>
        </p:nvSpPr>
        <p:spPr>
          <a:xfrm>
            <a:off x="6858000" y="0"/>
            <a:ext cx="3810000" cy="38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C4096-A342-194D-A352-733201A2D0F2}"/>
              </a:ext>
            </a:extLst>
          </p:cNvPr>
          <p:cNvSpPr/>
          <p:nvPr userDrawn="1"/>
        </p:nvSpPr>
        <p:spPr>
          <a:xfrm>
            <a:off x="6858000" y="3810000"/>
            <a:ext cx="2286000" cy="228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1B7C8-CA50-3549-8588-E82D9698E726}"/>
              </a:ext>
            </a:extLst>
          </p:cNvPr>
          <p:cNvSpPr/>
          <p:nvPr userDrawn="1"/>
        </p:nvSpPr>
        <p:spPr>
          <a:xfrm>
            <a:off x="10683240" y="3810000"/>
            <a:ext cx="1508760" cy="15087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DEE53BF-5C00-F043-ADD3-CE3A4DB45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3EF111C-E231-7C41-9AAB-CB4D0A4675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981200"/>
            <a:ext cx="7620000" cy="18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rtl="0" fontAlgn="t">
              <a:lnSpc>
                <a:spcPts val="6200"/>
              </a:lnSpc>
              <a:defRPr sz="5400" b="0" i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EF57E-372D-C34C-9ACA-C8C120410F47}"/>
              </a:ext>
            </a:extLst>
          </p:cNvPr>
          <p:cNvSpPr/>
          <p:nvPr userDrawn="1"/>
        </p:nvSpPr>
        <p:spPr>
          <a:xfrm>
            <a:off x="6096000" y="5334000"/>
            <a:ext cx="762000" cy="762000"/>
          </a:xfrm>
          <a:prstGeom prst="rect">
            <a:avLst/>
          </a:prstGeom>
          <a:solidFill>
            <a:srgbClr val="FF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5C445-5756-0341-B763-488A2DA6D9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114800"/>
            <a:ext cx="4572000" cy="381000"/>
          </a:xfrm>
        </p:spPr>
        <p:txBody>
          <a:bodyPr/>
          <a:lstStyle>
            <a:lvl1pPr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27121-1983-F940-AE33-5E501291C066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rgbClr val="FF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1 Colum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FF383507-BD15-0A4E-A8CB-BD4581DBD7F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20000" y="0"/>
            <a:ext cx="4572000" cy="4572000"/>
          </a:xfrm>
          <a:solidFill>
            <a:srgbClr val="F3F3F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6096000" cy="701675"/>
          </a:xfrm>
        </p:spPr>
        <p:txBody>
          <a:bodyPr/>
          <a:lstStyle/>
          <a:p>
            <a:r>
              <a:rPr lang="en-US"/>
              <a:t>Insert header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A32A0-BECD-F74D-BA3B-9EAD9E4EC0BC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8184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9530C6-9C59-5042-99C9-418EB2272D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160" y="1447800"/>
            <a:ext cx="608584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2AC2C-1772-9646-B02E-7B0D62F5EC28}"/>
              </a:ext>
            </a:extLst>
          </p:cNvPr>
          <p:cNvSpPr/>
          <p:nvPr userDrawn="1"/>
        </p:nvSpPr>
        <p:spPr>
          <a:xfrm>
            <a:off x="7614920" y="4572000"/>
            <a:ext cx="1524000" cy="152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1 Column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6096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A32A0-BECD-F74D-BA3B-9EAD9E4EC0BC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6096000"/>
            <a:ext cx="762000" cy="7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9530C6-9C59-5042-99C9-418EB22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447800"/>
            <a:ext cx="608584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2AC2C-1772-9646-B02E-7B0D62F5EC28}"/>
              </a:ext>
            </a:extLst>
          </p:cNvPr>
          <p:cNvSpPr/>
          <p:nvPr userDrawn="1"/>
        </p:nvSpPr>
        <p:spPr>
          <a:xfrm>
            <a:off x="7614920" y="4572000"/>
            <a:ext cx="15240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AF4E6-8224-384F-806D-DE1642512E49}"/>
              </a:ext>
            </a:extLst>
          </p:cNvPr>
          <p:cNvSpPr/>
          <p:nvPr userDrawn="1"/>
        </p:nvSpPr>
        <p:spPr>
          <a:xfrm>
            <a:off x="9144000" y="1524000"/>
            <a:ext cx="3047999" cy="304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A389F-9E02-0C41-8C49-B70FE8A57E3D}"/>
              </a:ext>
            </a:extLst>
          </p:cNvPr>
          <p:cNvSpPr/>
          <p:nvPr userDrawn="1"/>
        </p:nvSpPr>
        <p:spPr>
          <a:xfrm>
            <a:off x="7614920" y="0"/>
            <a:ext cx="15240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AD014-FE82-DB40-92D7-6FC11BEBF68F}"/>
              </a:ext>
            </a:extLst>
          </p:cNvPr>
          <p:cNvSpPr>
            <a:spLocks noChangeAspect="1"/>
          </p:cNvSpPr>
          <p:nvPr userDrawn="1"/>
        </p:nvSpPr>
        <p:spPr>
          <a:xfrm>
            <a:off x="11438138" y="762000"/>
            <a:ext cx="762000" cy="7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BBE3F3-BE61-A84A-909E-194C9F4E6F2C}"/>
              </a:ext>
            </a:extLst>
          </p:cNvPr>
          <p:cNvSpPr>
            <a:spLocks noChangeAspect="1"/>
          </p:cNvSpPr>
          <p:nvPr userDrawn="1"/>
        </p:nvSpPr>
        <p:spPr>
          <a:xfrm>
            <a:off x="10668000" y="1524000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30961-60BB-3547-A1D9-CCCB819B33DB}"/>
              </a:ext>
            </a:extLst>
          </p:cNvPr>
          <p:cNvSpPr>
            <a:spLocks noChangeAspect="1"/>
          </p:cNvSpPr>
          <p:nvPr userDrawn="1"/>
        </p:nvSpPr>
        <p:spPr>
          <a:xfrm>
            <a:off x="8382000" y="4572000"/>
            <a:ext cx="762000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345EF-6D2E-3F41-8D99-BB79DFF85D6D}"/>
              </a:ext>
            </a:extLst>
          </p:cNvPr>
          <p:cNvSpPr>
            <a:spLocks noChangeAspect="1"/>
          </p:cNvSpPr>
          <p:nvPr userDrawn="1"/>
        </p:nvSpPr>
        <p:spPr>
          <a:xfrm>
            <a:off x="8382000" y="762000"/>
            <a:ext cx="76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89A88-6E9C-4245-9583-FC502AF3FE5F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1524000"/>
            <a:ext cx="1524000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330239-F6BF-7B4D-94B6-DC04C27FF168}"/>
              </a:ext>
            </a:extLst>
          </p:cNvPr>
          <p:cNvSpPr>
            <a:spLocks noChangeAspect="1"/>
          </p:cNvSpPr>
          <p:nvPr userDrawn="1"/>
        </p:nvSpPr>
        <p:spPr>
          <a:xfrm>
            <a:off x="9906000" y="4572000"/>
            <a:ext cx="1524000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50131-F148-BB49-B580-9F30A10797D1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0" y="3810000"/>
            <a:ext cx="76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8F884A-30A3-AE42-967F-456ED7FF27E5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4572000"/>
            <a:ext cx="762000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E960F-BCBB-3A43-B5E3-A301D55C88EB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0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08FE7-D43A-9C41-ABDB-EDD355788F59}"/>
              </a:ext>
            </a:extLst>
          </p:cNvPr>
          <p:cNvSpPr>
            <a:spLocks noChangeAspect="1"/>
          </p:cNvSpPr>
          <p:nvPr userDrawn="1"/>
        </p:nvSpPr>
        <p:spPr>
          <a:xfrm>
            <a:off x="8001000" y="5334000"/>
            <a:ext cx="38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8A1867-0D1C-054D-AF6D-83612C364E55}"/>
              </a:ext>
            </a:extLst>
          </p:cNvPr>
          <p:cNvSpPr>
            <a:spLocks noChangeAspect="1"/>
          </p:cNvSpPr>
          <p:nvPr userDrawn="1"/>
        </p:nvSpPr>
        <p:spPr>
          <a:xfrm>
            <a:off x="9906000" y="5715000"/>
            <a:ext cx="381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03D70-BB71-EF4A-BC69-67B736806045}"/>
              </a:ext>
            </a:extLst>
          </p:cNvPr>
          <p:cNvSpPr>
            <a:spLocks noChangeAspect="1"/>
          </p:cNvSpPr>
          <p:nvPr userDrawn="1"/>
        </p:nvSpPr>
        <p:spPr>
          <a:xfrm>
            <a:off x="10287000" y="5334000"/>
            <a:ext cx="381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0FF72-81E7-9E43-8294-492664808346}"/>
              </a:ext>
            </a:extLst>
          </p:cNvPr>
          <p:cNvSpPr>
            <a:spLocks noChangeAspect="1"/>
          </p:cNvSpPr>
          <p:nvPr userDrawn="1"/>
        </p:nvSpPr>
        <p:spPr>
          <a:xfrm>
            <a:off x="8763000" y="762000"/>
            <a:ext cx="381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30F2F-451C-3449-AE9A-84AE03C7409D}"/>
              </a:ext>
            </a:extLst>
          </p:cNvPr>
          <p:cNvSpPr>
            <a:spLocks noChangeAspect="1"/>
          </p:cNvSpPr>
          <p:nvPr userDrawn="1"/>
        </p:nvSpPr>
        <p:spPr>
          <a:xfrm>
            <a:off x="10668000" y="3048000"/>
            <a:ext cx="381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D691CC-0E10-154E-BF8D-8CE3C821E688}"/>
              </a:ext>
            </a:extLst>
          </p:cNvPr>
          <p:cNvSpPr>
            <a:spLocks noChangeAspect="1"/>
          </p:cNvSpPr>
          <p:nvPr userDrawn="1"/>
        </p:nvSpPr>
        <p:spPr>
          <a:xfrm>
            <a:off x="7620000" y="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D64B2B-5921-294E-8C07-A5E110188C77}"/>
              </a:ext>
            </a:extLst>
          </p:cNvPr>
          <p:cNvSpPr>
            <a:spLocks noChangeAspect="1"/>
          </p:cNvSpPr>
          <p:nvPr userDrawn="1"/>
        </p:nvSpPr>
        <p:spPr>
          <a:xfrm>
            <a:off x="118110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BE99FA-DE4A-5B4F-B8AA-44EACD7E9F25}"/>
              </a:ext>
            </a:extLst>
          </p:cNvPr>
          <p:cNvSpPr>
            <a:spLocks noChangeAspect="1"/>
          </p:cNvSpPr>
          <p:nvPr userDrawn="1"/>
        </p:nvSpPr>
        <p:spPr>
          <a:xfrm>
            <a:off x="9906000" y="228600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667000"/>
            <a:ext cx="4561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71505C-0B7D-2A48-90EB-CBDFC58740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06160" y="2667000"/>
            <a:ext cx="4561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478D-2B61-8949-A5C3-983E824B26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133600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26F0405-67B6-9043-9528-B970C73752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133600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40C00-10AF-EB46-8D4F-ACF97B0A73F1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F219A-4F13-8749-BD79-6B5F6CF7110F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53848-2832-5245-9E24-C7621546048C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39EB5B-374D-ED46-9C2E-59023DE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057400"/>
            <a:ext cx="4561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46169E5-FB89-504C-AB1D-4DA87390F3F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06160" y="2057400"/>
            <a:ext cx="4561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34B1-5908-4946-920A-653E44382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524000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A1F18-C18C-C649-BB92-305B5E3EE8DF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26D47-B63E-B441-8B8E-A29034903402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D4F18-1C03-3F49-ACA3-CE0F2CC3360A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 Column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A1F18-C18C-C649-BB92-305B5E3EE8DF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26D47-B63E-B441-8B8E-A29034903402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D4F18-1C03-3F49-ACA3-CE0F2CC3360A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365A0F2-BFE3-634C-B63E-70E80709203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2160" y="2057400"/>
            <a:ext cx="9895840" cy="15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7BDB96F-C141-0A45-854F-FD356AD313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036381"/>
            <a:ext cx="4572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154561-54C0-D942-876C-CE5729AAFCD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2160" y="4569781"/>
            <a:ext cx="9895840" cy="15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1EE557-9B03-2F40-B5FA-F1701833703D}"/>
              </a:ext>
            </a:extLst>
          </p:cNvPr>
          <p:cNvSpPr/>
          <p:nvPr userDrawn="1"/>
        </p:nvSpPr>
        <p:spPr>
          <a:xfrm>
            <a:off x="0" y="1524000"/>
            <a:ext cx="381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0CE5B-275C-2D46-A6BA-E60F64A6AB63}"/>
              </a:ext>
            </a:extLst>
          </p:cNvPr>
          <p:cNvSpPr/>
          <p:nvPr userDrawn="1"/>
        </p:nvSpPr>
        <p:spPr>
          <a:xfrm>
            <a:off x="381000" y="1905000"/>
            <a:ext cx="152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2E77F-B342-524D-87FF-978D7936BA67}"/>
              </a:ext>
            </a:extLst>
          </p:cNvPr>
          <p:cNvSpPr/>
          <p:nvPr userDrawn="1"/>
        </p:nvSpPr>
        <p:spPr>
          <a:xfrm>
            <a:off x="0" y="4027503"/>
            <a:ext cx="381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ECA8D3-7842-9645-96EF-5416F9573C64}"/>
              </a:ext>
            </a:extLst>
          </p:cNvPr>
          <p:cNvSpPr/>
          <p:nvPr userDrawn="1"/>
        </p:nvSpPr>
        <p:spPr>
          <a:xfrm>
            <a:off x="381000" y="4408503"/>
            <a:ext cx="152400" cy="1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1 Third +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39EB5B-374D-ED46-9C2E-59023DE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057400"/>
            <a:ext cx="303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46169E5-FB89-504C-AB1D-4DA87390F3F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04354" y="2057400"/>
            <a:ext cx="6825646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3044606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34B1-5908-4946-920A-653E44382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4194" y="1524000"/>
            <a:ext cx="6840848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A1F18-C18C-C649-BB92-305B5E3EE8DF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26D47-B63E-B441-8B8E-A29034903402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D4F18-1C03-3F49-ACA3-CE0F2CC3360A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B1E05-BD4C-9A4B-A60E-C1644D5C0C3D}"/>
              </a:ext>
            </a:extLst>
          </p:cNvPr>
          <p:cNvSpPr/>
          <p:nvPr userDrawn="1"/>
        </p:nvSpPr>
        <p:spPr>
          <a:xfrm>
            <a:off x="0" y="1524000"/>
            <a:ext cx="381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F7AF4-61D6-9C4A-86CE-F8E2A2D5394F}"/>
              </a:ext>
            </a:extLst>
          </p:cNvPr>
          <p:cNvSpPr/>
          <p:nvPr userDrawn="1"/>
        </p:nvSpPr>
        <p:spPr>
          <a:xfrm>
            <a:off x="381000" y="1905000"/>
            <a:ext cx="152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1 Third +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71505C-0B7D-2A48-90EB-CBDFC58740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89558" y="2667000"/>
            <a:ext cx="6840442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478D-2B61-8949-A5C3-983E824B26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133600"/>
            <a:ext cx="3044606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26F0405-67B6-9043-9528-B970C73752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9397" y="2133600"/>
            <a:ext cx="6855677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40C00-10AF-EB46-8D4F-ACF97B0A73F1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F219A-4F13-8749-BD79-6B5F6CF7110F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53848-2832-5245-9E24-C7621546048C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5F2F38-4D56-B344-9A43-3AA54AE51D91}"/>
              </a:ext>
            </a:extLst>
          </p:cNvPr>
          <p:cNvSpPr/>
          <p:nvPr userDrawn="1"/>
        </p:nvSpPr>
        <p:spPr>
          <a:xfrm>
            <a:off x="0" y="2133600"/>
            <a:ext cx="381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2EE64-9EEF-7B4D-B37F-4ED98968D562}"/>
              </a:ext>
            </a:extLst>
          </p:cNvPr>
          <p:cNvSpPr/>
          <p:nvPr userDrawn="1"/>
        </p:nvSpPr>
        <p:spPr>
          <a:xfrm>
            <a:off x="381000" y="2514600"/>
            <a:ext cx="152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71505C-0B7D-2A48-90EB-CBDFC58740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8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809B4A-A14E-8E40-B23E-FAA7E9BE7D8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9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889F33-213A-F74A-8276-B98DABEDE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57F794B-11AD-C346-A2F4-776DEB867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B9F1F30-6523-E146-8744-A2D7BDAA0B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52519-2562-544F-9500-0368EA22E2DB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34A0E6-4D73-3145-AE12-7FE82CF6841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5C75E1-7FF8-3C4F-B6F5-A4328FC8C5CD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16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057400"/>
            <a:ext cx="303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FFDECE8-A4B5-204D-B3D3-7FED851967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82160" y="2057400"/>
            <a:ext cx="303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B8FF08-07F7-754C-BF77-80FDEE245FA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0" y="2057400"/>
            <a:ext cx="303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4060917-1A69-9644-AFDD-49F9BD11AD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E67A04-FFDA-7E45-9C64-352A437B0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5240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04030E8-C454-4A46-BB6A-FD069B20CB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5BCF75-94DB-E040-8036-4E89646C8AA0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3D191-8847-6147-8C99-5AC82C4D7E0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74B9E-E103-1E41-8EB3-048FE689AC83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18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4 Column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4060917-1A69-9644-AFDD-49F9BD11AD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667000"/>
            <a:ext cx="2283452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5BCF75-94DB-E040-8036-4E89646C8AA0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3D191-8847-6147-8C99-5AC82C4D7E0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74B9E-E103-1E41-8EB3-048FE689AC83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A50E01-CB77-284D-8DCC-F88A6EB85904}"/>
              </a:ext>
            </a:extLst>
          </p:cNvPr>
          <p:cNvCxnSpPr>
            <a:cxnSpLocks/>
          </p:cNvCxnSpPr>
          <p:nvPr userDrawn="1"/>
        </p:nvCxnSpPr>
        <p:spPr>
          <a:xfrm>
            <a:off x="762000" y="2171700"/>
            <a:ext cx="10668000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665106-4466-3C4B-A8D5-C5307BFFA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3920" y="2667000"/>
            <a:ext cx="2283452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A44763C-0D7D-9143-B9B7-37DB8C344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633" y="2667000"/>
            <a:ext cx="2283452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7AD8852-E827-124C-9F13-5BEF5257C3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57920" y="2667000"/>
            <a:ext cx="2283452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2A05FE6-0C29-1C45-B16F-FE8063A645F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2160" y="3200400"/>
            <a:ext cx="2275840" cy="259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7E1031-5004-FC4F-B7A4-3E64044668B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34080" y="3200400"/>
            <a:ext cx="2275840" cy="259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C2D842-1017-FB41-BDE7-10D4B1264B6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06160" y="3200400"/>
            <a:ext cx="2275840" cy="259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3A5B608-59FC-9044-B829-65AE0F0A013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768080" y="3200400"/>
            <a:ext cx="2275840" cy="259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71118-0D36-7A40-ABC4-62145C35A5AE}"/>
              </a:ext>
            </a:extLst>
          </p:cNvPr>
          <p:cNvSpPr/>
          <p:nvPr userDrawn="1"/>
        </p:nvSpPr>
        <p:spPr>
          <a:xfrm>
            <a:off x="762000" y="205740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2DF360-9824-0643-B7E5-870B365BD7BC}"/>
              </a:ext>
            </a:extLst>
          </p:cNvPr>
          <p:cNvSpPr/>
          <p:nvPr userDrawn="1"/>
        </p:nvSpPr>
        <p:spPr>
          <a:xfrm>
            <a:off x="3398668" y="205740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DEF927-460F-984C-B7D7-50B951632850}"/>
              </a:ext>
            </a:extLst>
          </p:cNvPr>
          <p:cNvSpPr/>
          <p:nvPr userDrawn="1"/>
        </p:nvSpPr>
        <p:spPr>
          <a:xfrm>
            <a:off x="6106357" y="205740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622B4-C315-BE4D-86CD-122075906E6E}"/>
              </a:ext>
            </a:extLst>
          </p:cNvPr>
          <p:cNvSpPr/>
          <p:nvPr userDrawn="1"/>
        </p:nvSpPr>
        <p:spPr>
          <a:xfrm>
            <a:off x="8725269" y="2057400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B5DF6-6E0C-6C44-B7B1-D4444FE9ECAD}"/>
              </a:ext>
            </a:extLst>
          </p:cNvPr>
          <p:cNvSpPr txBox="1"/>
          <p:nvPr userDrawn="1"/>
        </p:nvSpPr>
        <p:spPr>
          <a:xfrm>
            <a:off x="762000" y="141255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0" i="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FE2C-2048-CA4F-B927-2499980A4C37}"/>
              </a:ext>
            </a:extLst>
          </p:cNvPr>
          <p:cNvSpPr txBox="1"/>
          <p:nvPr userDrawn="1"/>
        </p:nvSpPr>
        <p:spPr>
          <a:xfrm>
            <a:off x="6092301" y="141255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0" i="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28577-F86F-8749-86DA-469598A90F58}"/>
              </a:ext>
            </a:extLst>
          </p:cNvPr>
          <p:cNvSpPr txBox="1"/>
          <p:nvPr userDrawn="1"/>
        </p:nvSpPr>
        <p:spPr>
          <a:xfrm>
            <a:off x="8711214" y="141255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0" i="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C5647-6545-FF4F-A112-7C35A78C2FF8}"/>
              </a:ext>
            </a:extLst>
          </p:cNvPr>
          <p:cNvSpPr txBox="1"/>
          <p:nvPr userDrawn="1"/>
        </p:nvSpPr>
        <p:spPr>
          <a:xfrm>
            <a:off x="3384612" y="141255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0" i="0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725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51AF59E-CE3E-074F-94AA-D056FE5F75B7}"/>
              </a:ext>
            </a:extLst>
          </p:cNvPr>
          <p:cNvSpPr/>
          <p:nvPr userDrawn="1"/>
        </p:nvSpPr>
        <p:spPr>
          <a:xfrm>
            <a:off x="10668000" y="3810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E93D0-0362-BD46-9022-0D3708E96C0A}"/>
              </a:ext>
            </a:extLst>
          </p:cNvPr>
          <p:cNvSpPr/>
          <p:nvPr userDrawn="1"/>
        </p:nvSpPr>
        <p:spPr>
          <a:xfrm>
            <a:off x="5080" y="5080"/>
            <a:ext cx="7614920" cy="68529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7C59E7-5004-7746-9426-87FA1C469E98}"/>
              </a:ext>
            </a:extLst>
          </p:cNvPr>
          <p:cNvSpPr/>
          <p:nvPr userDrawn="1"/>
        </p:nvSpPr>
        <p:spPr>
          <a:xfrm>
            <a:off x="9138920" y="2286000"/>
            <a:ext cx="1529080" cy="15290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096000" cy="1905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rtl="0" fontAlgn="t">
              <a:defRPr sz="4800" b="0" i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FB24151-FC9E-7844-943D-7F23E3921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81AF1615-F8A8-4E46-BAFC-8D34A3DA9B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6858000" y="-762000"/>
            <a:ext cx="3810000" cy="533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90D054-7E8E-A14B-902D-B0F0255EF24D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1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817F16-8A60-7944-8098-1ED3E8B86582}"/>
              </a:ext>
            </a:extLst>
          </p:cNvPr>
          <p:cNvGrpSpPr/>
          <p:nvPr userDrawn="1"/>
        </p:nvGrpSpPr>
        <p:grpSpPr>
          <a:xfrm>
            <a:off x="762000" y="1143000"/>
            <a:ext cx="838200" cy="1143000"/>
            <a:chOff x="762000" y="1600200"/>
            <a:chExt cx="838200" cy="1143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C332CE-2E78-C140-AC99-77F2B704FFDE}"/>
                </a:ext>
              </a:extLst>
            </p:cNvPr>
            <p:cNvSpPr/>
            <p:nvPr userDrawn="1"/>
          </p:nvSpPr>
          <p:spPr>
            <a:xfrm>
              <a:off x="762000" y="1600200"/>
              <a:ext cx="762000" cy="762000"/>
            </a:xfrm>
            <a:prstGeom prst="rect">
              <a:avLst/>
            </a:prstGeom>
            <a:solidFill>
              <a:srgbClr val="00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ntent Placeholder 14">
              <a:extLst>
                <a:ext uri="{FF2B5EF4-FFF2-40B4-BE49-F238E27FC236}">
                  <a16:creationId xmlns:a16="http://schemas.microsoft.com/office/drawing/2014/main" id="{45659820-7DD3-4440-B238-7C5E4C7E9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0600" y="2209800"/>
              <a:ext cx="609600" cy="53340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GB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“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D597ECD-3157-4A4F-B64C-E3752055E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2209800"/>
            <a:ext cx="7620000" cy="2209800"/>
          </a:xfrm>
        </p:spPr>
        <p:txBody>
          <a:bodyPr anchor="t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quote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15DDC-D496-134E-9E83-054B5324C5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4724400"/>
            <a:ext cx="3048000" cy="76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14898-3FA7-4943-B00E-D5F66E058E26}"/>
              </a:ext>
            </a:extLst>
          </p:cNvPr>
          <p:cNvSpPr>
            <a:spLocks noChangeAspect="1"/>
          </p:cNvSpPr>
          <p:nvPr userDrawn="1"/>
        </p:nvSpPr>
        <p:spPr>
          <a:xfrm>
            <a:off x="9906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A2D4D1-0186-D041-B1E1-704B5B38DA36}"/>
              </a:ext>
            </a:extLst>
          </p:cNvPr>
          <p:cNvSpPr/>
          <p:nvPr userDrawn="1"/>
        </p:nvSpPr>
        <p:spPr>
          <a:xfrm>
            <a:off x="10668000" y="4572000"/>
            <a:ext cx="1524000" cy="152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2B96A-5BC2-6C44-8731-E6903268EE6B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0" y="3810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102C1-4561-F642-A411-6575306BAAAB}"/>
              </a:ext>
            </a:extLst>
          </p:cNvPr>
          <p:cNvSpPr>
            <a:spLocks noChangeAspect="1"/>
          </p:cNvSpPr>
          <p:nvPr userDrawn="1"/>
        </p:nvSpPr>
        <p:spPr>
          <a:xfrm>
            <a:off x="9906000" y="3810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03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0">
          <p15:clr>
            <a:srgbClr val="FBAE40"/>
          </p15:clr>
        </p15:guide>
        <p15:guide id="8" pos="4320">
          <p15:clr>
            <a:srgbClr val="FBAE40"/>
          </p15:clr>
        </p15:guide>
        <p15:guide id="10" pos="4800">
          <p15:clr>
            <a:srgbClr val="FBAE40"/>
          </p15:clr>
        </p15:guide>
        <p15:guide id="11" pos="5280">
          <p15:clr>
            <a:srgbClr val="FBAE40"/>
          </p15:clr>
        </p15:guide>
        <p15:guide id="12" pos="5760">
          <p15:clr>
            <a:srgbClr val="FBAE40"/>
          </p15:clr>
        </p15:guide>
        <p15:guide id="13" pos="6240">
          <p15:clr>
            <a:srgbClr val="FBAE40"/>
          </p15:clr>
        </p15:guide>
        <p15:guide id="14" pos="6720">
          <p15:clr>
            <a:srgbClr val="FBAE40"/>
          </p15:clr>
        </p15:guide>
        <p15:guide id="15" pos="7200">
          <p15:clr>
            <a:srgbClr val="FBAE40"/>
          </p15:clr>
        </p15:guide>
        <p15:guide id="17" pos="3360">
          <p15:clr>
            <a:srgbClr val="FBAE40"/>
          </p15:clr>
        </p15:guide>
        <p15:guide id="18" pos="2880">
          <p15:clr>
            <a:srgbClr val="FBAE40"/>
          </p15:clr>
        </p15:guide>
        <p15:guide id="19" pos="2400">
          <p15:clr>
            <a:srgbClr val="FBAE40"/>
          </p15:clr>
        </p15:guide>
        <p15:guide id="20" pos="1920">
          <p15:clr>
            <a:srgbClr val="FBAE40"/>
          </p15:clr>
        </p15:guide>
        <p15:guide id="21" pos="1440">
          <p15:clr>
            <a:srgbClr val="FBAE40"/>
          </p15:clr>
        </p15:guide>
        <p15:guide id="22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FDE-0808-9E4E-AAEF-02CECAAD6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537AC-F16E-B542-A699-BBCB225413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E2DFA-7A17-7242-8F4F-94F86B8B1492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BFD3C-0C76-AA4A-992E-3D03BF9B12B7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5A589C-FD9F-064C-80E9-8577EECA50E5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73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FDE-0808-9E4E-AAEF-02CECAAD6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4BA53-35DA-C24D-8790-A9B27D68B3AE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9E62A-5AF6-E24A-A73F-554BEF0D683D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1DD43-30E1-4C4C-88C3-6C8478B44EAD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46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A7171B-D4A2-1C4C-BA7A-C47AF1D56E27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50B96-0D9E-B24A-A535-94B38B9D9D1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3E561-8B48-124A-B2D7-B87EEDD3A730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83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F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6BE38-9BC0-DA48-9F4B-35756BCDF29E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rgbClr val="B0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650BB-0F4A-5043-BBD7-4397FB8CCEE4}"/>
              </a:ext>
            </a:extLst>
          </p:cNvPr>
          <p:cNvSpPr/>
          <p:nvPr userDrawn="1"/>
        </p:nvSpPr>
        <p:spPr>
          <a:xfrm>
            <a:off x="6858000" y="0"/>
            <a:ext cx="3810000" cy="3810000"/>
          </a:xfrm>
          <a:prstGeom prst="rect">
            <a:avLst/>
          </a:prstGeom>
          <a:solidFill>
            <a:srgbClr val="B0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C4096-A342-194D-A352-733201A2D0F2}"/>
              </a:ext>
            </a:extLst>
          </p:cNvPr>
          <p:cNvSpPr/>
          <p:nvPr userDrawn="1"/>
        </p:nvSpPr>
        <p:spPr>
          <a:xfrm>
            <a:off x="6858000" y="3810000"/>
            <a:ext cx="2286000" cy="2286000"/>
          </a:xfrm>
          <a:prstGeom prst="rect">
            <a:avLst/>
          </a:prstGeom>
          <a:solidFill>
            <a:srgbClr val="B0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1B7C8-CA50-3549-8588-E82D9698E726}"/>
              </a:ext>
            </a:extLst>
          </p:cNvPr>
          <p:cNvSpPr/>
          <p:nvPr userDrawn="1"/>
        </p:nvSpPr>
        <p:spPr>
          <a:xfrm>
            <a:off x="10683240" y="3810000"/>
            <a:ext cx="1508760" cy="1508760"/>
          </a:xfrm>
          <a:prstGeom prst="rect">
            <a:avLst/>
          </a:prstGeom>
          <a:solidFill>
            <a:srgbClr val="B0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EF57E-372D-C34C-9ACA-C8C120410F47}"/>
              </a:ext>
            </a:extLst>
          </p:cNvPr>
          <p:cNvSpPr/>
          <p:nvPr userDrawn="1"/>
        </p:nvSpPr>
        <p:spPr>
          <a:xfrm>
            <a:off x="6096000" y="5334000"/>
            <a:ext cx="762000" cy="762000"/>
          </a:xfrm>
          <a:prstGeom prst="rect">
            <a:avLst/>
          </a:prstGeom>
          <a:solidFill>
            <a:srgbClr val="FF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494040-2FCB-084E-85D5-95B1DA810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73062"/>
            <a:ext cx="1143000" cy="388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BB8BF-2814-564C-B674-075845FDC460}"/>
              </a:ext>
            </a:extLst>
          </p:cNvPr>
          <p:cNvSpPr txBox="1"/>
          <p:nvPr userDrawn="1"/>
        </p:nvSpPr>
        <p:spPr>
          <a:xfrm>
            <a:off x="381000" y="6324600"/>
            <a:ext cx="4038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©2021 </a:t>
            </a:r>
            <a:r>
              <a:rPr lang="en-US" sz="1000" b="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Axway</a:t>
            </a:r>
            <a:r>
              <a:rPr lang="en-US" sz="1000" b="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|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B4C23-F6D8-FB4C-A97C-FCF4B46397A6}"/>
              </a:ext>
            </a:extLst>
          </p:cNvPr>
          <p:cNvSpPr txBox="1"/>
          <p:nvPr userDrawn="1"/>
        </p:nvSpPr>
        <p:spPr>
          <a:xfrm>
            <a:off x="746760" y="2971800"/>
            <a:ext cx="533400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0" i="0" dirty="0">
                <a:solidFill>
                  <a:schemeClr val="bg1"/>
                </a:solidFill>
                <a:latin typeface="Roboto Slab Medium" pitchFamily="2" charset="0"/>
                <a:ea typeface="Roboto Slab Medium" pitchFamily="2" charset="0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9F8D8-F0B5-3B48-BF2C-3C76267E37FB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rgbClr val="FF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00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Divid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BC11C13-109B-45D3-8319-0CE31DE2C1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36" r="-1647"/>
          <a:stretch/>
        </p:blipFill>
        <p:spPr>
          <a:xfrm>
            <a:off x="8251374" y="-31104"/>
            <a:ext cx="4027713" cy="462487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FFB769-F6A3-4DBB-B5BF-6181B80C3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07602"/>
            <a:ext cx="7500257" cy="3350398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E15E7DA-E6C3-4A20-96DF-FAE6877001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444" y="-9333"/>
            <a:ext cx="1865546" cy="1441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6223" y="1622276"/>
            <a:ext cx="9491684" cy="14995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0">
                <a:solidFill>
                  <a:srgbClr val="55545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Heading – Cover-Divider</a:t>
            </a:r>
            <a:br>
              <a:rPr lang="en-US"/>
            </a:br>
            <a:r>
              <a:rPr lang="en-US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6223" y="3246996"/>
            <a:ext cx="9144000" cy="99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rgbClr val="55545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4170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167" marR="0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64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457167" marR="0" lvl="0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457167" marR="0" lvl="1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457167" marR="0" lvl="2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457167" marR="0" lvl="3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457167" marR="0" lvl="4" indent="-457167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96057" y="6369055"/>
            <a:ext cx="654755" cy="529167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6" y="228600"/>
            <a:ext cx="10380135" cy="103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8" rIns="91436" bIns="45718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00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op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ol, knife&#10;&#10;Description automatically generated">
            <a:extLst>
              <a:ext uri="{FF2B5EF4-FFF2-40B4-BE49-F238E27FC236}">
                <a16:creationId xmlns:a16="http://schemas.microsoft.com/office/drawing/2014/main" id="{77DE6DF1-D25A-44A0-B41D-7450EECBA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4" y="647080"/>
            <a:ext cx="12155056" cy="5968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7999" y="2910139"/>
            <a:ext cx="5588000" cy="86752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rtl="0" fontAlgn="t">
              <a:defRPr sz="4400" b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Divider-Short Heading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7999" y="3890450"/>
            <a:ext cx="5588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55545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Subheading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B3FBE0B-A727-4F94-AA06-1328AC0BD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444" y="-9333"/>
            <a:ext cx="1865546" cy="14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2" y="1193945"/>
            <a:ext cx="5475211" cy="623969"/>
          </a:xfr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2" y="1934173"/>
            <a:ext cx="5475210" cy="422161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69" y="1193945"/>
            <a:ext cx="5509847" cy="623969"/>
          </a:xfrm>
        </p:spPr>
        <p:txBody>
          <a:bodyPr>
            <a:normAutofit/>
          </a:bodyPr>
          <a:lstStyle>
            <a:lvl1pPr marL="0" indent="0">
              <a:buNone/>
              <a:defRPr sz="3200" b="0">
                <a:solidFill>
                  <a:srgbClr val="6C1D4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69" y="1934173"/>
            <a:ext cx="5509846" cy="423445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881" y="239487"/>
            <a:ext cx="11430533" cy="838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Two column layout – option 2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5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416224"/>
            <a:ext cx="11431525" cy="4746037"/>
          </a:xfrm>
        </p:spPr>
        <p:txBody>
          <a:bodyPr>
            <a:normAutofit/>
          </a:bodyPr>
          <a:lstStyle>
            <a:lvl1pPr marL="285750" indent="-285750">
              <a:lnSpc>
                <a:spcPct val="11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71500" indent="-279400" defTabSz="685800">
              <a:lnSpc>
                <a:spcPct val="110000"/>
              </a:lnSpc>
              <a:buFont typeface="System Font Regular"/>
              <a:buChar char="—"/>
              <a:tabLst/>
              <a:defRPr sz="1400">
                <a:solidFill>
                  <a:srgbClr val="4A4F54"/>
                </a:solidFill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en-US"/>
              <a:t>Bullet 1a</a:t>
            </a:r>
          </a:p>
          <a:p>
            <a:pPr lvl="0"/>
            <a:r>
              <a:rPr lang="en-US"/>
              <a:t>Bullet 2</a:t>
            </a:r>
          </a:p>
          <a:p>
            <a:pPr lvl="1"/>
            <a:r>
              <a:rPr lang="en-US"/>
              <a:t>Bullet 2a</a:t>
            </a:r>
          </a:p>
          <a:p>
            <a:pPr lvl="0"/>
            <a:r>
              <a:rPr lang="en-US"/>
              <a:t>Bullet 3</a:t>
            </a:r>
          </a:p>
          <a:p>
            <a:pPr lvl="1"/>
            <a:r>
              <a:rPr lang="en-US"/>
              <a:t>Bullet 3a</a:t>
            </a:r>
          </a:p>
          <a:p>
            <a:pPr lvl="1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54F2133-E5F8-9A4F-903E-36ABBC1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5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7442DB-7F66-4B4E-B752-E49B31FF47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353569"/>
            <a:ext cx="11431525" cy="878798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Single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269566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DCB277-3056-2B43-A6B4-0DC31D6DF163}"/>
              </a:ext>
            </a:extLst>
          </p:cNvPr>
          <p:cNvSpPr/>
          <p:nvPr userDrawn="1"/>
        </p:nvSpPr>
        <p:spPr>
          <a:xfrm>
            <a:off x="5080" y="5080"/>
            <a:ext cx="8376920" cy="685292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ADAF5-997B-054A-8EA2-A633A9F565F8}"/>
              </a:ext>
            </a:extLst>
          </p:cNvPr>
          <p:cNvSpPr/>
          <p:nvPr userDrawn="1"/>
        </p:nvSpPr>
        <p:spPr>
          <a:xfrm>
            <a:off x="8382000" y="0"/>
            <a:ext cx="3048000" cy="304800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858000" cy="1905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rtl="0" fontAlgn="t">
              <a:defRPr sz="4800" b="0" i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FB24151-FC9E-7844-943D-7F23E3921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FB9E0C-179F-0A47-8948-35AFDF89F936}"/>
              </a:ext>
            </a:extLst>
          </p:cNvPr>
          <p:cNvSpPr/>
          <p:nvPr userDrawn="1"/>
        </p:nvSpPr>
        <p:spPr>
          <a:xfrm>
            <a:off x="11430000" y="3048000"/>
            <a:ext cx="762000" cy="76200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F47D1-6D7C-6749-8EF6-E7A1B00CBD89}"/>
              </a:ext>
            </a:extLst>
          </p:cNvPr>
          <p:cNvSpPr/>
          <p:nvPr userDrawn="1"/>
        </p:nvSpPr>
        <p:spPr>
          <a:xfrm>
            <a:off x="9906000" y="3810000"/>
            <a:ext cx="1529080" cy="152908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5A83A3C7-5514-FC45-AD0C-1C8E14463B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6160" y="1534160"/>
            <a:ext cx="1513840" cy="1513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C91B1E-15C6-C74A-AA91-87A24209ABC9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8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91701"/>
            <a:ext cx="11431527" cy="903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023A-88CD-6E47-951E-4A15D8B6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7A14D-87EA-416F-9B2E-773A5E72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752C1-2E7B-43B7-9BE2-425A7C4D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E705E-A5BE-48AF-99E0-48D8BEA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6D255-806E-41AC-8BA3-4CE2F2A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C54FE-F1D0-427C-94FC-C7F6432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2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E22A6-7677-4054-81C4-4A00A7C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67349-10C7-4B51-A03D-79B5297E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99C53-2283-4424-90FA-A259EBBF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FB153-1200-4AC3-A883-C256BF83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4B448-451E-42DC-A763-F1C6D4C4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6A8B-772B-4FD8-AD00-0BA959E4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60978-EE49-4B88-BC44-61E0519D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0A452-CC1A-40EB-8A70-CF651AC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557C9-F54F-433B-8214-20C5BA4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C82BF-EC98-42F7-BD79-DEAC8EE1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9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51F2-AEE7-4E24-9915-83BAEC3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FD8F6-EF0B-404B-84C9-DDEC5857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7C83F-CBB7-4021-89EE-0F2369A0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AA929-2E5A-4FD6-A06F-4160874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DB64A-766B-4781-B3FD-13C877DB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B2C01-9714-4D8F-897D-3E36BA8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7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D2E4D-DFCB-4601-8078-E8095BDF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0DDDD-3A40-4A26-ACDB-BF1C4FB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51A108-2CD2-4DAF-A05C-9AD7241E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00F986-4A33-4614-8232-1E18DD3C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C191DC-1A4F-4257-BB8B-28AC939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E76326-4B47-4D88-A11E-20A04E0B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839FC3-C178-4980-8DE5-9197B421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AC3ACC-39C2-4A51-B956-D58769C8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1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43E7C-7BC1-47C5-9A76-A53C29A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40E756-0E94-4308-B39C-EEA617A5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6C1A0F-9077-40BE-BA02-ECDA518A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47031-A5EB-4501-A11E-261FD4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CD1DA4-746F-4D39-BC03-BED2D471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F9FD94-C992-4FF9-B869-CA7CFD5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CD6038-13B1-418B-9246-78DEF8F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8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69C8F-5066-4AE1-881E-BE649CA0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4F1D-7425-4D6E-AD93-6C6E32A4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F7215-61D0-44E3-886E-6951ABC6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321914-E72D-464C-B6D7-7BFDBF2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1DCA1-7FE6-4F9B-ABB6-187698BC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1D117-2586-4883-B9C9-F813753E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65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BD285-6460-4508-A64D-595569DF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D7C5F-DD07-445A-96F3-4B83F549D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03CB2-EFEA-4321-818D-51293746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4B84F-EBE0-45F3-8FE4-9531E67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32ACE-BE9C-4828-8980-8A232E40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F780F2-6EE3-493E-88E1-2D234623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DCB277-3056-2B43-A6B4-0DC31D6DF163}"/>
              </a:ext>
            </a:extLst>
          </p:cNvPr>
          <p:cNvSpPr/>
          <p:nvPr userDrawn="1"/>
        </p:nvSpPr>
        <p:spPr>
          <a:xfrm>
            <a:off x="5080" y="5080"/>
            <a:ext cx="8376920" cy="685292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858000" cy="1905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rtl="0" fontAlgn="t">
              <a:defRPr sz="4800" b="0" i="0">
                <a:solidFill>
                  <a:schemeClr val="bg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8B229-3680-4D45-BE4F-EA6C77B8E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373062"/>
            <a:ext cx="1143000" cy="388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2CD43A-C869-6040-B93B-DCE1AC7416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6858000" y="-762000"/>
            <a:ext cx="3810000" cy="533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459D3-6A20-B846-A4B1-A4372A5E2A1B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9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24A18-4D26-4174-9217-D0FF52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12385-A3DB-4242-AC9E-8BB2FE72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54E41-8B4A-4DFF-B0CF-6A05F2C1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770CA-B836-453B-959B-56D5478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46E48-63CE-4F7D-80E6-9625B64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83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2EF0D-B1F8-4F9D-8FF2-E64D1E2F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C7D0F7-A192-4E58-959E-0CD40F4B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774E2-1B54-4305-8266-91066218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5ED6E-059E-44BA-BD9D-BEAC349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D4E45-4007-4FC7-9D73-C3BFB0D3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981200"/>
            <a:ext cx="684784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018F76-9E9C-1142-BAC7-3B3B224EEB0C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7CBC4-CA33-F544-B23A-AC4DE2F2CA3F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A631A-10C8-634D-95F7-2DE6959782B3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1 Colum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160" y="1981200"/>
            <a:ext cx="684784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D7A3C-6DC2-2E4A-B054-B23F6733FBAE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28C79-CE58-4247-94B9-112A2C86F7B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8FCFB-7A28-9441-9492-DD03111FCB96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header_1 Colum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981200"/>
            <a:ext cx="608584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6096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6096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3" name="Picture Placeholder 38">
            <a:extLst>
              <a:ext uri="{FF2B5EF4-FFF2-40B4-BE49-F238E27FC236}">
                <a16:creationId xmlns:a16="http://schemas.microsoft.com/office/drawing/2014/main" id="{96ADA73B-14B2-EC4F-B860-77247B3022B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20000" y="0"/>
            <a:ext cx="4572000" cy="4572000"/>
          </a:xfrm>
          <a:solidFill>
            <a:srgbClr val="F3F3F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5C3F5-27DD-1D4D-BE70-81AD8F0ADE20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39EC-584B-1844-8165-6582B0608458}"/>
              </a:ext>
            </a:extLst>
          </p:cNvPr>
          <p:cNvSpPr/>
          <p:nvPr userDrawn="1"/>
        </p:nvSpPr>
        <p:spPr>
          <a:xfrm>
            <a:off x="7614920" y="4572000"/>
            <a:ext cx="1524000" cy="152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447800"/>
            <a:ext cx="684784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ECA90-56F5-BB45-B6D8-A27E0F061C9B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0CBBF-47D9-8E4E-A639-1FEC80605821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2DCE71-7F30-EA45-B784-18C31A299383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1 Colum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A642C6-64AF-B348-B7B7-2844BF7658B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72160" y="1447800"/>
            <a:ext cx="684784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/>
            </a:lvl1pPr>
            <a:lvl2pPr marL="171450" indent="-171450">
              <a:buFont typeface="Arial" panose="020B0604020202020204" pitchFamily="34" charset="0"/>
              <a:buChar char="•"/>
              <a:tabLst/>
              <a:defRPr/>
            </a:lvl2pPr>
            <a:lvl3pPr marL="171450" indent="-171450">
              <a:buFont typeface="Arial" panose="020B0604020202020204" pitchFamily="34" charset="0"/>
              <a:buChar char="•"/>
              <a:tabLst/>
              <a:defRPr/>
            </a:lvl3pPr>
            <a:lvl4pPr marL="171450" indent="-171450">
              <a:buFont typeface="Arial" panose="020B0604020202020204" pitchFamily="34" charset="0"/>
              <a:buChar char="•"/>
              <a:tabLst/>
              <a:defRPr/>
            </a:lvl4pPr>
            <a:lvl5pPr marL="171450" indent="-171450"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611CD3-2ABA-D048-9E13-3F0DCF44E91E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7AD55-9633-694E-A4BB-8975D163A22E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5470E-021A-DC4E-A1F9-ED36A3C00697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884E-4BDB-5046-975B-F847B0DE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0826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D3EA-58E4-2B42-B235-4BD792C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" y="1981200"/>
            <a:ext cx="684784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23E7-D678-194C-AF1C-88463AAD5490}"/>
              </a:ext>
            </a:extLst>
          </p:cNvPr>
          <p:cNvSpPr txBox="1"/>
          <p:nvPr userDrawn="1"/>
        </p:nvSpPr>
        <p:spPr>
          <a:xfrm>
            <a:off x="329562" y="6377337"/>
            <a:ext cx="1935413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8FBEF-C0FF-E944-B50F-249B605B39E7}"/>
              </a:ext>
            </a:extLst>
          </p:cNvPr>
          <p:cNvSpPr txBox="1"/>
          <p:nvPr userDrawn="1"/>
        </p:nvSpPr>
        <p:spPr>
          <a:xfrm>
            <a:off x="11125200" y="6399312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20B2785-63E8-9A40-BA56-20F37A92678E}" type="slidenum">
              <a:rPr lang="en-US" sz="9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‹Nr.›</a:t>
            </a:fld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9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ftr="0" dt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80">
          <p15:clr>
            <a:srgbClr val="F26B43"/>
          </p15:clr>
        </p15:guide>
        <p15:guide id="2" pos="960">
          <p15:clr>
            <a:srgbClr val="F26B43"/>
          </p15:clr>
        </p15:guide>
        <p15:guide id="3" pos="1440">
          <p15:clr>
            <a:srgbClr val="F26B43"/>
          </p15:clr>
        </p15:guide>
        <p15:guide id="4" pos="1920">
          <p15:clr>
            <a:srgbClr val="F26B43"/>
          </p15:clr>
        </p15:guide>
        <p15:guide id="5" pos="2400">
          <p15:clr>
            <a:srgbClr val="F26B43"/>
          </p15:clr>
        </p15:guide>
        <p15:guide id="6" pos="2880">
          <p15:clr>
            <a:srgbClr val="F26B43"/>
          </p15:clr>
        </p15:guide>
        <p15:guide id="7" pos="3360">
          <p15:clr>
            <a:srgbClr val="F26B43"/>
          </p15:clr>
        </p15:guide>
        <p15:guide id="8" pos="3840">
          <p15:clr>
            <a:srgbClr val="F26B43"/>
          </p15:clr>
        </p15:guide>
        <p15:guide id="9" pos="4320">
          <p15:clr>
            <a:srgbClr val="F26B43"/>
          </p15:clr>
        </p15:guide>
        <p15:guide id="10" pos="4800">
          <p15:clr>
            <a:srgbClr val="F26B43"/>
          </p15:clr>
        </p15:guide>
        <p15:guide id="11" pos="5280">
          <p15:clr>
            <a:srgbClr val="F26B43"/>
          </p15:clr>
        </p15:guide>
        <p15:guide id="12" pos="5760">
          <p15:clr>
            <a:srgbClr val="F26B43"/>
          </p15:clr>
        </p15:guide>
        <p15:guide id="13" pos="6240">
          <p15:clr>
            <a:srgbClr val="F26B43"/>
          </p15:clr>
        </p15:guide>
        <p15:guide id="14" pos="6720">
          <p15:clr>
            <a:srgbClr val="F26B43"/>
          </p15:clr>
        </p15:guide>
        <p15:guide id="15" pos="72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0DA6CE-7CA8-48C6-8191-C6C02750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1F062-CD89-4E2F-B340-F484C713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C5535-B91B-46C5-A616-A33EC122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5857-3DAD-4E9F-832A-9568FEF48C3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A3322-5DB8-4B43-A8E7-F43FAF9F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1F330-7762-4EF9-8456-D8357777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00B-99E9-4256-955C-C28FF3E8D1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D10D3F-07C4-4333-94A9-9EA8C1ABB8F7}"/>
              </a:ext>
            </a:extLst>
          </p:cNvPr>
          <p:cNvSpPr/>
          <p:nvPr/>
        </p:nvSpPr>
        <p:spPr>
          <a:xfrm>
            <a:off x="5350043" y="3485147"/>
            <a:ext cx="818147" cy="288757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Axway</a:t>
            </a:r>
            <a:br>
              <a:rPr lang="de-DE" dirty="0"/>
            </a:br>
            <a:r>
              <a:rPr lang="de-DE" dirty="0"/>
              <a:t>API-Management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94B979-71CA-4339-8B8B-13DD184E81F3}"/>
              </a:ext>
            </a:extLst>
          </p:cNvPr>
          <p:cNvSpPr/>
          <p:nvPr/>
        </p:nvSpPr>
        <p:spPr>
          <a:xfrm rot="5400000">
            <a:off x="5350042" y="641684"/>
            <a:ext cx="818147" cy="288757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3rd Party Autorisation </a:t>
            </a:r>
            <a:r>
              <a:rPr lang="de-DE" sz="1400" dirty="0" err="1"/>
              <a:t>server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(e.g. 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AzureAD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AAD068-7084-46D2-8BEF-7C9F80D88C4D}"/>
              </a:ext>
            </a:extLst>
          </p:cNvPr>
          <p:cNvSpPr/>
          <p:nvPr/>
        </p:nvSpPr>
        <p:spPr>
          <a:xfrm rot="5400000">
            <a:off x="9058776" y="3485146"/>
            <a:ext cx="944479" cy="28875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Backend </a:t>
            </a:r>
            <a:r>
              <a:rPr lang="de-DE" sz="1400" dirty="0" err="1">
                <a:solidFill>
                  <a:schemeClr val="tx1"/>
                </a:solidFill>
              </a:rPr>
              <a:t>expecting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Oauth</a:t>
            </a:r>
            <a:r>
              <a:rPr lang="de-DE" sz="1400" dirty="0">
                <a:solidFill>
                  <a:schemeClr val="tx1"/>
                </a:solidFill>
              </a:rPr>
              <a:t>-Access-Token </a:t>
            </a:r>
            <a:r>
              <a:rPr lang="de-DE" sz="1400" dirty="0" err="1">
                <a:solidFill>
                  <a:schemeClr val="tx1"/>
                </a:solidFill>
              </a:rPr>
              <a:t>from</a:t>
            </a:r>
            <a:r>
              <a:rPr lang="de-DE" sz="1400" dirty="0">
                <a:solidFill>
                  <a:schemeClr val="tx1"/>
                </a:solidFill>
              </a:rPr>
              <a:t> 3rd Party </a:t>
            </a:r>
            <a:r>
              <a:rPr lang="de-DE" sz="1400" dirty="0" err="1">
                <a:solidFill>
                  <a:schemeClr val="tx1"/>
                </a:solidFill>
              </a:rPr>
              <a:t>Autorization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EF98DD-B612-41A7-B4DC-E5678443C85B}"/>
              </a:ext>
            </a:extLst>
          </p:cNvPr>
          <p:cNvSpPr/>
          <p:nvPr/>
        </p:nvSpPr>
        <p:spPr>
          <a:xfrm rot="5400000">
            <a:off x="3125204" y="4135855"/>
            <a:ext cx="944479" cy="15861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Client </a:t>
            </a:r>
            <a:br>
              <a:rPr lang="de-DE" sz="1400" dirty="0"/>
            </a:br>
            <a:r>
              <a:rPr lang="de-DE" sz="1400" dirty="0"/>
              <a:t>(User-Agent)</a:t>
            </a:r>
            <a:endParaRPr lang="en-US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9A7B3-DD36-4805-BEAD-3ABE26861AA7}"/>
              </a:ext>
            </a:extLst>
          </p:cNvPr>
          <p:cNvSpPr/>
          <p:nvPr/>
        </p:nvSpPr>
        <p:spPr>
          <a:xfrm rot="5400000">
            <a:off x="857249" y="4020550"/>
            <a:ext cx="944479" cy="18167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User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 err="1"/>
              <a:t>Resource-Owner</a:t>
            </a:r>
            <a:r>
              <a:rPr lang="de-DE" sz="1400" dirty="0"/>
              <a:t>)</a:t>
            </a:r>
            <a:endParaRPr lang="en-US" sz="14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A37514B-ED83-493A-AA0B-86C0272EBC51}"/>
              </a:ext>
            </a:extLst>
          </p:cNvPr>
          <p:cNvGrpSpPr/>
          <p:nvPr/>
        </p:nvGrpSpPr>
        <p:grpSpPr>
          <a:xfrm>
            <a:off x="6168190" y="4677927"/>
            <a:ext cx="1919036" cy="276999"/>
            <a:chOff x="6168190" y="4677927"/>
            <a:chExt cx="1919036" cy="276999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ABEA9FF-DFF1-47EC-9406-2B0347847E9E}"/>
                </a:ext>
              </a:extLst>
            </p:cNvPr>
            <p:cNvCxnSpPr>
              <a:stCxn id="4" idx="3"/>
              <a:endCxn id="6" idx="2"/>
            </p:cNvCxnSpPr>
            <p:nvPr/>
          </p:nvCxnSpPr>
          <p:spPr>
            <a:xfrm flipV="1">
              <a:off x="6168190" y="4928936"/>
              <a:ext cx="191903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A99CED4-729E-463B-B8C8-4B14E8A4007C}"/>
                </a:ext>
              </a:extLst>
            </p:cNvPr>
            <p:cNvSpPr txBox="1"/>
            <p:nvPr/>
          </p:nvSpPr>
          <p:spPr>
            <a:xfrm>
              <a:off x="6372729" y="4677927"/>
              <a:ext cx="1574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OAuth-Access </a:t>
              </a:r>
              <a:r>
                <a:rPr lang="de-DE" sz="1200" dirty="0" err="1"/>
                <a:t>token</a:t>
              </a:r>
              <a:endParaRPr lang="en-US" sz="1200" dirty="0"/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0DE459F-CA87-4ADE-9311-32A07AF43FA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>
            <a:off x="2237873" y="4928935"/>
            <a:ext cx="566489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2396998-1231-428F-8416-FEFE94EEA1A3}"/>
              </a:ext>
            </a:extLst>
          </p:cNvPr>
          <p:cNvGrpSpPr/>
          <p:nvPr/>
        </p:nvGrpSpPr>
        <p:grpSpPr>
          <a:xfrm>
            <a:off x="3597443" y="2494547"/>
            <a:ext cx="1425741" cy="1962150"/>
            <a:chOff x="3597443" y="2494547"/>
            <a:chExt cx="1425741" cy="1962150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78D4321-5075-4E60-A44F-A1B850347E8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V="1">
              <a:off x="3597443" y="2494547"/>
              <a:ext cx="1425741" cy="19621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ECFD42E-4397-4AA8-8882-0FCD9E9CFF7F}"/>
                </a:ext>
              </a:extLst>
            </p:cNvPr>
            <p:cNvSpPr txBox="1"/>
            <p:nvPr/>
          </p:nvSpPr>
          <p:spPr>
            <a:xfrm rot="18326936">
              <a:off x="3336758" y="3373717"/>
              <a:ext cx="1574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Login &amp; Autorisation</a:t>
              </a:r>
              <a:endParaRPr lang="en-US" sz="12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AA2CED5-C83F-43BF-816C-B893FCE82995}"/>
              </a:ext>
            </a:extLst>
          </p:cNvPr>
          <p:cNvGrpSpPr/>
          <p:nvPr/>
        </p:nvGrpSpPr>
        <p:grpSpPr>
          <a:xfrm>
            <a:off x="5528282" y="2494547"/>
            <a:ext cx="461665" cy="990600"/>
            <a:chOff x="5528282" y="2494547"/>
            <a:chExt cx="461665" cy="990600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4E782197-A13F-4133-99BB-23D11BBBED5F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H="1" flipV="1">
              <a:off x="5759115" y="2494547"/>
              <a:ext cx="2" cy="990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D129AC7-DF71-4B24-AE9F-4DC1CC5E8D2C}"/>
                </a:ext>
              </a:extLst>
            </p:cNvPr>
            <p:cNvSpPr txBox="1"/>
            <p:nvPr/>
          </p:nvSpPr>
          <p:spPr>
            <a:xfrm rot="16200000">
              <a:off x="5328986" y="2782074"/>
              <a:ext cx="860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Token </a:t>
              </a:r>
              <a:r>
                <a:rPr lang="de-DE" sz="1200" dirty="0" err="1"/>
                <a:t>exchange</a:t>
              </a:r>
              <a:endParaRPr lang="en-US" sz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CD253B-4229-4E28-B6E2-DFFBB5927B91}"/>
              </a:ext>
            </a:extLst>
          </p:cNvPr>
          <p:cNvGrpSpPr/>
          <p:nvPr/>
        </p:nvGrpSpPr>
        <p:grpSpPr>
          <a:xfrm>
            <a:off x="4390525" y="4441872"/>
            <a:ext cx="959518" cy="246221"/>
            <a:chOff x="4390525" y="4441872"/>
            <a:chExt cx="959518" cy="246221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6F1EC2D4-3865-4BBF-B6A5-55D95214F9E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525" y="4671989"/>
              <a:ext cx="959518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534A742-F9FE-40CE-B154-99D4991FF5A8}"/>
                </a:ext>
              </a:extLst>
            </p:cNvPr>
            <p:cNvSpPr txBox="1"/>
            <p:nvPr/>
          </p:nvSpPr>
          <p:spPr>
            <a:xfrm>
              <a:off x="4464688" y="4441872"/>
              <a:ext cx="818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Redirect</a:t>
              </a:r>
              <a:endParaRPr lang="en-US" sz="1000" dirty="0"/>
            </a:p>
          </p:txBody>
        </p:sp>
      </p:grp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1E557032-13DF-435F-8E9F-9469388A2130}"/>
              </a:ext>
            </a:extLst>
          </p:cNvPr>
          <p:cNvSpPr/>
          <p:nvPr/>
        </p:nvSpPr>
        <p:spPr>
          <a:xfrm>
            <a:off x="3481137" y="5595789"/>
            <a:ext cx="1542047" cy="420933"/>
          </a:xfrm>
          <a:prstGeom prst="wedgeRectCallout">
            <a:avLst>
              <a:gd name="adj1" fmla="val 40361"/>
              <a:gd name="adj2" fmla="val -2522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Including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Code-Challenge</a:t>
            </a:r>
            <a:endParaRPr lang="en-US" sz="1000" dirty="0"/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23385386-3EF3-4B66-9BBB-2E376E2360B8}"/>
              </a:ext>
            </a:extLst>
          </p:cNvPr>
          <p:cNvSpPr/>
          <p:nvPr/>
        </p:nvSpPr>
        <p:spPr>
          <a:xfrm>
            <a:off x="6397906" y="2966787"/>
            <a:ext cx="1542047" cy="420933"/>
          </a:xfrm>
          <a:prstGeom prst="wedgeRectCallout">
            <a:avLst>
              <a:gd name="adj1" fmla="val -77356"/>
              <a:gd name="adj2" fmla="val -318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Including</a:t>
            </a:r>
            <a:endParaRPr lang="de-DE" sz="1000" dirty="0"/>
          </a:p>
          <a:p>
            <a:pPr algn="ctr"/>
            <a:r>
              <a:rPr lang="de-DE" sz="1000" dirty="0"/>
              <a:t>Code-</a:t>
            </a:r>
            <a:r>
              <a:rPr lang="de-DE" sz="1000" dirty="0" err="1"/>
              <a:t>Verifier</a:t>
            </a:r>
            <a:endParaRPr lang="en-US" sz="1000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81B5AEF-BE08-4667-82FF-DA932606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OAuth PKCE Flow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E70E23B-8C1D-494D-A01D-E81A7FDA9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Autorisation code </a:t>
            </a:r>
            <a:r>
              <a:rPr lang="de-DE" dirty="0" err="1"/>
              <a:t>flow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E7B1AD0-9CA5-49DD-8216-B7F5C372075A}"/>
              </a:ext>
            </a:extLst>
          </p:cNvPr>
          <p:cNvGrpSpPr/>
          <p:nvPr/>
        </p:nvGrpSpPr>
        <p:grpSpPr>
          <a:xfrm>
            <a:off x="4390525" y="4985297"/>
            <a:ext cx="959518" cy="246221"/>
            <a:chOff x="4390525" y="4985297"/>
            <a:chExt cx="959518" cy="246221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564CF4-B22B-40DE-B5EE-9E67F12FB46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525" y="5210030"/>
              <a:ext cx="9595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62590F0-658F-4904-BC8A-FBD9B83801F8}"/>
                </a:ext>
              </a:extLst>
            </p:cNvPr>
            <p:cNvSpPr txBox="1"/>
            <p:nvPr/>
          </p:nvSpPr>
          <p:spPr>
            <a:xfrm>
              <a:off x="4464688" y="4985297"/>
              <a:ext cx="818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Callback</a:t>
              </a:r>
              <a:endParaRPr lang="en-US" sz="1000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C40213-8B93-413F-BFFE-B2319668617B}"/>
              </a:ext>
            </a:extLst>
          </p:cNvPr>
          <p:cNvGrpSpPr/>
          <p:nvPr/>
        </p:nvGrpSpPr>
        <p:grpSpPr>
          <a:xfrm>
            <a:off x="4390525" y="4709246"/>
            <a:ext cx="959518" cy="261610"/>
            <a:chOff x="4390525" y="4709246"/>
            <a:chExt cx="959518" cy="26161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4072B86-A24D-40C0-BFE4-340A23CB179C}"/>
                </a:ext>
              </a:extLst>
            </p:cNvPr>
            <p:cNvCxnSpPr>
              <a:cxnSpLocks/>
              <a:stCxn id="8" idx="0"/>
              <a:endCxn id="4" idx="1"/>
            </p:cNvCxnSpPr>
            <p:nvPr/>
          </p:nvCxnSpPr>
          <p:spPr>
            <a:xfrm>
              <a:off x="4390525" y="4928937"/>
              <a:ext cx="9595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5158ED8-1AF1-4F9C-AC01-2A7E75B2AF8B}"/>
                </a:ext>
              </a:extLst>
            </p:cNvPr>
            <p:cNvSpPr txBox="1"/>
            <p:nvPr/>
          </p:nvSpPr>
          <p:spPr>
            <a:xfrm>
              <a:off x="4464688" y="4709246"/>
              <a:ext cx="818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/>
                <a:t>API-Call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4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B5F034-B8E7-4F78-89EB-1E462D1D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17" y="2194391"/>
            <a:ext cx="3703827" cy="2469218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68AF9CB6-848E-4F8A-A83C-D32E225EDC90}"/>
              </a:ext>
            </a:extLst>
          </p:cNvPr>
          <p:cNvSpPr/>
          <p:nvPr/>
        </p:nvSpPr>
        <p:spPr>
          <a:xfrm>
            <a:off x="4596063" y="986589"/>
            <a:ext cx="1762626" cy="661737"/>
          </a:xfrm>
          <a:prstGeom prst="wedgeRectCallout">
            <a:avLst>
              <a:gd name="adj1" fmla="val -3427"/>
              <a:gd name="adj2" fmla="val 143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. </a:t>
            </a:r>
            <a:br>
              <a:rPr lang="de-DE" sz="1000" dirty="0"/>
            </a:br>
            <a:r>
              <a:rPr lang="de-DE" sz="1000" dirty="0"/>
              <a:t>e.g. a Cookie, ID-Token, etc.</a:t>
            </a:r>
          </a:p>
          <a:p>
            <a:pPr algn="ctr"/>
            <a:r>
              <a:rPr lang="de-DE" sz="1000" dirty="0"/>
              <a:t>Set </a:t>
            </a:r>
            <a:r>
              <a:rPr lang="de-DE" sz="1000" dirty="0" err="1"/>
              <a:t>attribute</a:t>
            </a:r>
            <a:r>
              <a:rPr lang="de-DE" sz="1000" dirty="0"/>
              <a:t>: authentication.subject.id</a:t>
            </a:r>
            <a:endParaRPr lang="en-US" sz="1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82078AB-F223-4420-88B6-27E426AF7EFD}"/>
              </a:ext>
            </a:extLst>
          </p:cNvPr>
          <p:cNvSpPr/>
          <p:nvPr/>
        </p:nvSpPr>
        <p:spPr>
          <a:xfrm>
            <a:off x="7298049" y="2194391"/>
            <a:ext cx="1542047" cy="531394"/>
          </a:xfrm>
          <a:prstGeom prst="wedgeRectCallout">
            <a:avLst>
              <a:gd name="adj1" fmla="val -70589"/>
              <a:gd name="adj2" fmla="val 511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Try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token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Token-Store</a:t>
            </a:r>
            <a:endParaRPr lang="en-US" sz="1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49CF570A-BA06-4B3F-92F0-34CEA369D0A7}"/>
              </a:ext>
            </a:extLst>
          </p:cNvPr>
          <p:cNvSpPr/>
          <p:nvPr/>
        </p:nvSpPr>
        <p:spPr>
          <a:xfrm>
            <a:off x="7407441" y="3447047"/>
            <a:ext cx="1542047" cy="473241"/>
          </a:xfrm>
          <a:prstGeom prst="wedgeRectCallout">
            <a:avLst>
              <a:gd name="adj1" fmla="val -71369"/>
              <a:gd name="adj2" fmla="val -519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Make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backend </a:t>
            </a:r>
            <a:r>
              <a:rPr lang="de-DE" sz="1000" dirty="0" err="1"/>
              <a:t>call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retrieved</a:t>
            </a:r>
            <a:r>
              <a:rPr lang="de-DE" sz="1000" dirty="0"/>
              <a:t> Token</a:t>
            </a:r>
            <a:endParaRPr lang="en-US" sz="1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95C4D12-6D4A-470C-BE68-370CA6048F82}"/>
              </a:ext>
            </a:extLst>
          </p:cNvPr>
          <p:cNvSpPr/>
          <p:nvPr/>
        </p:nvSpPr>
        <p:spPr>
          <a:xfrm>
            <a:off x="1972070" y="2725785"/>
            <a:ext cx="1542047" cy="539416"/>
          </a:xfrm>
          <a:prstGeom prst="wedgeRectCallout">
            <a:avLst>
              <a:gd name="adj1" fmla="val 87799"/>
              <a:gd name="adj2" fmla="val 49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Create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and Code-Challenge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PKCE-Flow</a:t>
            </a:r>
            <a:endParaRPr lang="en-US" sz="1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B225B68-B3A3-4FEE-A070-251E09D97719}"/>
              </a:ext>
            </a:extLst>
          </p:cNvPr>
          <p:cNvSpPr/>
          <p:nvPr/>
        </p:nvSpPr>
        <p:spPr>
          <a:xfrm>
            <a:off x="1649222" y="3447047"/>
            <a:ext cx="1542047" cy="768647"/>
          </a:xfrm>
          <a:prstGeom prst="wedgeRectCallout">
            <a:avLst>
              <a:gd name="adj1" fmla="val 73754"/>
              <a:gd name="adj2" fmla="val -214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Redirect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AuthZ</a:t>
            </a:r>
            <a:r>
              <a:rPr lang="de-DE" sz="1000" dirty="0"/>
              <a:t>-Server. This </a:t>
            </a:r>
            <a:r>
              <a:rPr lang="de-DE" sz="1000" dirty="0" err="1"/>
              <a:t>includes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Code-Challenge &amp; Method</a:t>
            </a:r>
            <a:endParaRPr lang="en-US" sz="1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D4D1CF6-3D13-44C5-850A-C232F6A945DD}"/>
              </a:ext>
            </a:extLst>
          </p:cNvPr>
          <p:cNvSpPr/>
          <p:nvPr/>
        </p:nvSpPr>
        <p:spPr>
          <a:xfrm>
            <a:off x="5587665" y="4006514"/>
            <a:ext cx="1542047" cy="418360"/>
          </a:xfrm>
          <a:prstGeom prst="wedgeRectCallout">
            <a:avLst>
              <a:gd name="adj1" fmla="val -74881"/>
              <a:gd name="adj2" fmla="val -34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 </a:t>
            </a:r>
            <a:r>
              <a:rPr lang="de-DE" sz="1000" dirty="0" err="1"/>
              <a:t>from</a:t>
            </a:r>
            <a:r>
              <a:rPr lang="de-DE" sz="1000" dirty="0"/>
              <a:t> Redirect Location </a:t>
            </a:r>
            <a:r>
              <a:rPr lang="de-DE" sz="1000" dirty="0" err="1"/>
              <a:t>header</a:t>
            </a:r>
            <a:endParaRPr lang="en-US" sz="1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95AC63B-B68E-4C7F-ADAF-D43F56BEF886}"/>
              </a:ext>
            </a:extLst>
          </p:cNvPr>
          <p:cNvSpPr/>
          <p:nvPr/>
        </p:nvSpPr>
        <p:spPr>
          <a:xfrm>
            <a:off x="4596063" y="4791314"/>
            <a:ext cx="1542047" cy="418360"/>
          </a:xfrm>
          <a:prstGeom prst="wedgeRectCallout">
            <a:avLst>
              <a:gd name="adj1" fmla="val -31188"/>
              <a:gd name="adj2" fmla="val -1009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Cache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Oauth</a:t>
            </a:r>
            <a:r>
              <a:rPr lang="de-DE" sz="1000" dirty="0"/>
              <a:t>-State</a:t>
            </a:r>
            <a:endParaRPr lang="en-US" sz="1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08A4031C-AEA2-4BDB-9993-25F23B1145FF}"/>
              </a:ext>
            </a:extLst>
          </p:cNvPr>
          <p:cNvSpPr/>
          <p:nvPr/>
        </p:nvSpPr>
        <p:spPr>
          <a:xfrm>
            <a:off x="4748463" y="1138989"/>
            <a:ext cx="1762626" cy="661737"/>
          </a:xfrm>
          <a:prstGeom prst="wedgeRectCallout">
            <a:avLst>
              <a:gd name="adj1" fmla="val -3427"/>
              <a:gd name="adj2" fmla="val 1437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. </a:t>
            </a:r>
            <a:br>
              <a:rPr lang="de-DE" sz="1000" dirty="0"/>
            </a:br>
            <a:r>
              <a:rPr lang="de-DE" sz="1000" dirty="0"/>
              <a:t>e.g. a Cookie, ID-Token, etc.</a:t>
            </a:r>
          </a:p>
          <a:p>
            <a:pPr algn="ctr"/>
            <a:r>
              <a:rPr lang="de-DE" sz="1000" dirty="0"/>
              <a:t>Set </a:t>
            </a:r>
            <a:r>
              <a:rPr lang="de-DE" sz="1000" dirty="0" err="1"/>
              <a:t>attribute</a:t>
            </a:r>
            <a:r>
              <a:rPr lang="de-DE" sz="1000" dirty="0"/>
              <a:t>: authentication.subject.id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9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F5847DF-957D-489C-99A1-762C6436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78" y="2480914"/>
            <a:ext cx="1831342" cy="2098841"/>
          </a:xfrm>
          <a:prstGeom prst="rect">
            <a:avLst/>
          </a:prstGeom>
          <a:noFill/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F8833F7-46BC-4AF5-B9C8-6F19FCDD4781}"/>
              </a:ext>
            </a:extLst>
          </p:cNvPr>
          <p:cNvSpPr/>
          <p:nvPr/>
        </p:nvSpPr>
        <p:spPr>
          <a:xfrm>
            <a:off x="2931226" y="2797387"/>
            <a:ext cx="1762626" cy="435899"/>
          </a:xfrm>
          <a:prstGeom prst="wedgeRectCallout">
            <a:avLst>
              <a:gd name="adj1" fmla="val 74197"/>
              <a:gd name="adj2" fmla="val 194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returned</a:t>
            </a:r>
            <a:r>
              <a:rPr lang="de-DE" sz="1000" dirty="0"/>
              <a:t> OAuth </a:t>
            </a:r>
            <a:r>
              <a:rPr lang="de-DE" sz="1000" dirty="0" err="1"/>
              <a:t>state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Query-Parameters</a:t>
            </a:r>
            <a:endParaRPr lang="en-US" sz="1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365FAC2E-91AA-4C26-9548-5E703166FA89}"/>
              </a:ext>
            </a:extLst>
          </p:cNvPr>
          <p:cNvSpPr/>
          <p:nvPr/>
        </p:nvSpPr>
        <p:spPr>
          <a:xfrm>
            <a:off x="6747999" y="3107088"/>
            <a:ext cx="1762626" cy="435899"/>
          </a:xfrm>
          <a:prstGeom prst="wedgeRectCallout">
            <a:avLst>
              <a:gd name="adj1" fmla="val -70291"/>
              <a:gd name="adj2" fmla="val 30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Use </a:t>
            </a:r>
            <a:r>
              <a:rPr lang="de-DE" sz="1000" dirty="0" err="1"/>
              <a:t>the</a:t>
            </a:r>
            <a:r>
              <a:rPr lang="de-DE" sz="1000" dirty="0"/>
              <a:t> OAuth-State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lookup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Code-</a:t>
            </a:r>
            <a:r>
              <a:rPr lang="de-DE" sz="1000" dirty="0" err="1"/>
              <a:t>Verifier</a:t>
            </a:r>
            <a:endParaRPr lang="en-US" sz="1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34CFCA8E-11E2-42C5-AC9D-3AFD75B1AEF6}"/>
              </a:ext>
            </a:extLst>
          </p:cNvPr>
          <p:cNvSpPr/>
          <p:nvPr/>
        </p:nvSpPr>
        <p:spPr>
          <a:xfrm>
            <a:off x="2663680" y="3542987"/>
            <a:ext cx="1762626" cy="435899"/>
          </a:xfrm>
          <a:prstGeom prst="wedgeRectCallout">
            <a:avLst>
              <a:gd name="adj1" fmla="val 69585"/>
              <a:gd name="adj2" fmla="val 381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Exchange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Autorization</a:t>
            </a:r>
            <a:r>
              <a:rPr lang="de-DE" sz="1000" dirty="0"/>
              <a:t>-Code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Access-Token</a:t>
            </a:r>
            <a:endParaRPr lang="en-US" sz="1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0208C34C-B71A-4888-AD37-C1056069000D}"/>
              </a:ext>
            </a:extLst>
          </p:cNvPr>
          <p:cNvSpPr/>
          <p:nvPr/>
        </p:nvSpPr>
        <p:spPr>
          <a:xfrm>
            <a:off x="4712194" y="1605281"/>
            <a:ext cx="1762626" cy="683126"/>
          </a:xfrm>
          <a:prstGeom prst="wedgeRectCallout">
            <a:avLst>
              <a:gd name="adj1" fmla="val -2658"/>
              <a:gd name="adj2" fmla="val 907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The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r>
              <a:rPr lang="de-DE" sz="1000" dirty="0"/>
              <a:t> </a:t>
            </a:r>
            <a:r>
              <a:rPr lang="de-DE" sz="1000" dirty="0" err="1"/>
              <a:t>must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token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stored</a:t>
            </a:r>
            <a:r>
              <a:rPr lang="de-DE" sz="1000" dirty="0"/>
              <a:t> on behalf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 </a:t>
            </a:r>
            <a:r>
              <a:rPr lang="de-DE" sz="1000" dirty="0" err="1"/>
              <a:t>owner</a:t>
            </a:r>
            <a:endParaRPr lang="en-US" sz="1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45ECEFA0-5E0C-4ACC-96AB-9AA15BA41256}"/>
              </a:ext>
            </a:extLst>
          </p:cNvPr>
          <p:cNvSpPr/>
          <p:nvPr/>
        </p:nvSpPr>
        <p:spPr>
          <a:xfrm>
            <a:off x="6610774" y="4089670"/>
            <a:ext cx="1762626" cy="543290"/>
          </a:xfrm>
          <a:prstGeom prst="wedgeRectCallout">
            <a:avLst>
              <a:gd name="adj1" fmla="val -73749"/>
              <a:gd name="adj2" fmla="val 3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Token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stored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convinience</a:t>
            </a:r>
            <a:r>
              <a:rPr lang="de-DE" sz="1000" dirty="0"/>
              <a:t> </a:t>
            </a:r>
            <a:r>
              <a:rPr lang="de-DE" sz="1000" dirty="0" err="1"/>
              <a:t>redirect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requested</a:t>
            </a:r>
            <a:r>
              <a:rPr lang="de-DE" sz="1000" dirty="0"/>
              <a:t> </a:t>
            </a:r>
            <a:r>
              <a:rPr lang="de-DE" sz="1000" dirty="0" err="1"/>
              <a:t>resource</a:t>
            </a:r>
            <a:r>
              <a:rPr lang="de-D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98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232BF1-07B8-46A2-86CC-9FF1528A2971}"/>
              </a:ext>
            </a:extLst>
          </p:cNvPr>
          <p:cNvGrpSpPr/>
          <p:nvPr/>
        </p:nvGrpSpPr>
        <p:grpSpPr>
          <a:xfrm>
            <a:off x="3149600" y="3031429"/>
            <a:ext cx="4849706" cy="1630958"/>
            <a:chOff x="2594187" y="850416"/>
            <a:chExt cx="4849706" cy="163095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0961867-8A0A-48CE-A3EB-58DB063F4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2873" b="22300"/>
            <a:stretch/>
          </p:blipFill>
          <p:spPr>
            <a:xfrm>
              <a:off x="2594187" y="850416"/>
              <a:ext cx="4849706" cy="1316361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EFB9AE5-9183-42C0-AE2F-10CFA099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" t="17632" r="1700"/>
            <a:stretch/>
          </p:blipFill>
          <p:spPr>
            <a:xfrm>
              <a:off x="2594187" y="1165013"/>
              <a:ext cx="4849706" cy="1316361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15C0336-8F3B-46F6-8110-02133562381E}"/>
              </a:ext>
            </a:extLst>
          </p:cNvPr>
          <p:cNvGrpSpPr/>
          <p:nvPr/>
        </p:nvGrpSpPr>
        <p:grpSpPr>
          <a:xfrm>
            <a:off x="3149600" y="401696"/>
            <a:ext cx="4849706" cy="2519751"/>
            <a:chOff x="3149600" y="110988"/>
            <a:chExt cx="4849706" cy="251975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1037996-C321-4B53-8F93-983DA907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93" t="36469" r="9533"/>
            <a:stretch/>
          </p:blipFill>
          <p:spPr>
            <a:xfrm>
              <a:off x="3149600" y="996665"/>
              <a:ext cx="4849706" cy="163407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0EB3450-50EF-48AD-977B-80B7827E8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95" r="8849" b="11202"/>
            <a:stretch/>
          </p:blipFill>
          <p:spPr>
            <a:xfrm>
              <a:off x="3149600" y="110988"/>
              <a:ext cx="4836160" cy="2198715"/>
            </a:xfrm>
            <a:prstGeom prst="rect">
              <a:avLst/>
            </a:prstGeom>
          </p:spPr>
        </p:pic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3E44A8D9-6637-4BA8-9C2F-ECB09316F895}"/>
              </a:ext>
            </a:extLst>
          </p:cNvPr>
          <p:cNvSpPr/>
          <p:nvPr/>
        </p:nvSpPr>
        <p:spPr>
          <a:xfrm>
            <a:off x="3264747" y="3528907"/>
            <a:ext cx="2445173" cy="9008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5478"/>
      </p:ext>
    </p:extLst>
  </p:cSld>
  <p:clrMapOvr>
    <a:masterClrMapping/>
  </p:clrMapOvr>
</p:sld>
</file>

<file path=ppt/theme/theme1.xml><?xml version="1.0" encoding="utf-8"?>
<a:theme xmlns:a="http://schemas.openxmlformats.org/drawingml/2006/main" name="Axway Presentation">
  <a:themeElements>
    <a:clrScheme name="Axway Palette">
      <a:dk1>
        <a:srgbClr val="000000"/>
      </a:dk1>
      <a:lt1>
        <a:srgbClr val="FFFFFF"/>
      </a:lt1>
      <a:dk2>
        <a:srgbClr val="494F54"/>
      </a:dk2>
      <a:lt2>
        <a:srgbClr val="F3F3F3"/>
      </a:lt2>
      <a:accent1>
        <a:srgbClr val="B0001A"/>
      </a:accent1>
      <a:accent2>
        <a:srgbClr val="D22630"/>
      </a:accent2>
      <a:accent3>
        <a:srgbClr val="FF2424"/>
      </a:accent3>
      <a:accent4>
        <a:srgbClr val="006580"/>
      </a:accent4>
      <a:accent5>
        <a:srgbClr val="E7D2C3"/>
      </a:accent5>
      <a:accent6>
        <a:srgbClr val="F3ECE3"/>
      </a:accent6>
      <a:hlink>
        <a:srgbClr val="7E71FF"/>
      </a:hlink>
      <a:folHlink>
        <a:srgbClr val="7F818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Roboto Medium</vt:lpstr>
      <vt:lpstr>Roboto Mono</vt:lpstr>
      <vt:lpstr>Roboto Slab Medium</vt:lpstr>
      <vt:lpstr>System Font Regular</vt:lpstr>
      <vt:lpstr>Axway Presentation</vt:lpstr>
      <vt:lpstr>Office</vt:lpstr>
      <vt:lpstr>OAuth PKCE Flow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7</cp:revision>
  <dcterms:created xsi:type="dcterms:W3CDTF">2021-07-13T06:31:51Z</dcterms:created>
  <dcterms:modified xsi:type="dcterms:W3CDTF">2021-07-13T08:50:47Z</dcterms:modified>
</cp:coreProperties>
</file>