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7A14D-87EA-416F-9B2E-773A5E72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752C1-2E7B-43B7-9BE2-425A7C4D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E705E-A5BE-48AF-99E0-48D8BEA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6D255-806E-41AC-8BA3-4CE2F2A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C54FE-F1D0-427C-94FC-C7F6432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24A18-4D26-4174-9217-D0FF52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12385-A3DB-4242-AC9E-8BB2FE72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54E41-8B4A-4DFF-B0CF-6A05F2C1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770CA-B836-453B-959B-56D5478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46E48-63CE-4F7D-80E6-9625B64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2EF0D-B1F8-4F9D-8FF2-E64D1E2F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C7D0F7-A192-4E58-959E-0CD40F4B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774E2-1B54-4305-8266-91066218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5ED6E-059E-44BA-BD9D-BEAC349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D4E45-4007-4FC7-9D73-C3BFB0D3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E22A6-7677-4054-81C4-4A00A7C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67349-10C7-4B51-A03D-79B5297E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99C53-2283-4424-90FA-A259EBBF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FB153-1200-4AC3-A883-C256BF83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4B448-451E-42DC-A763-F1C6D4C4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6A8B-772B-4FD8-AD00-0BA959E4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60978-EE49-4B88-BC44-61E0519D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0A452-CC1A-40EB-8A70-CF651AC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557C9-F54F-433B-8214-20C5BA4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C82BF-EC98-42F7-BD79-DEAC8EE1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51F2-AEE7-4E24-9915-83BAEC3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FD8F6-EF0B-404B-84C9-DDEC5857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7C83F-CBB7-4021-89EE-0F2369A0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AA929-2E5A-4FD6-A06F-4160874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DB64A-766B-4781-B3FD-13C877DB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B2C01-9714-4D8F-897D-3E36BA8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D2E4D-DFCB-4601-8078-E8095BDF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0DDDD-3A40-4A26-ACDB-BF1C4FB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51A108-2CD2-4DAF-A05C-9AD7241E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00F986-4A33-4614-8232-1E18DD3C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C191DC-1A4F-4257-BB8B-28AC939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E76326-4B47-4D88-A11E-20A04E0B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839FC3-C178-4980-8DE5-9197B421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AC3ACC-39C2-4A51-B956-D58769C8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43E7C-7BC1-47C5-9A76-A53C29A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40E756-0E94-4308-B39C-EEA617A5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6C1A0F-9077-40BE-BA02-ECDA518A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47031-A5EB-4501-A11E-261FD4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CD1DA4-746F-4D39-BC03-BED2D471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F9FD94-C992-4FF9-B869-CA7CFD5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CD6038-13B1-418B-9246-78DEF8F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69C8F-5066-4AE1-881E-BE649CA0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4F1D-7425-4D6E-AD93-6C6E32A4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F7215-61D0-44E3-886E-6951ABC6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321914-E72D-464C-B6D7-7BFDBF2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1DCA1-7FE6-4F9B-ABB6-187698BC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1D117-2586-4883-B9C9-F813753E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BD285-6460-4508-A64D-595569DF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D7C5F-DD07-445A-96F3-4B83F549D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03CB2-EFEA-4321-818D-51293746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4B84F-EBE0-45F3-8FE4-9531E67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32ACE-BE9C-4828-8980-8A232E40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F780F2-6EE3-493E-88E1-2D234623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0DA6CE-7CA8-48C6-8191-C6C02750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1F062-CD89-4E2F-B340-F484C713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C5535-B91B-46C5-A616-A33EC122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A3322-5DB8-4B43-A8E7-F43FAF9F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1F330-7762-4EF9-8456-D8357777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D10D3F-07C4-4333-94A9-9EA8C1ABB8F7}"/>
              </a:ext>
            </a:extLst>
          </p:cNvPr>
          <p:cNvSpPr/>
          <p:nvPr/>
        </p:nvSpPr>
        <p:spPr>
          <a:xfrm>
            <a:off x="5350043" y="2436395"/>
            <a:ext cx="818147" cy="288757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Axway</a:t>
            </a:r>
            <a:br>
              <a:rPr lang="de-DE" dirty="0"/>
            </a:br>
            <a:r>
              <a:rPr lang="de-DE" dirty="0"/>
              <a:t>API-Management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94B979-71CA-4339-8B8B-13DD184E81F3}"/>
              </a:ext>
            </a:extLst>
          </p:cNvPr>
          <p:cNvSpPr/>
          <p:nvPr/>
        </p:nvSpPr>
        <p:spPr>
          <a:xfrm rot="5400000">
            <a:off x="5350042" y="-407068"/>
            <a:ext cx="818147" cy="288757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3rd Party Autorisation </a:t>
            </a:r>
            <a:r>
              <a:rPr lang="de-DE" sz="1400" dirty="0" err="1"/>
              <a:t>server</a:t>
            </a:r>
            <a:r>
              <a:rPr lang="de-DE" sz="1400" dirty="0"/>
              <a:t> (e.g. 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AzureAD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AAD068-7084-46D2-8BEF-7C9F80D88C4D}"/>
              </a:ext>
            </a:extLst>
          </p:cNvPr>
          <p:cNvSpPr/>
          <p:nvPr/>
        </p:nvSpPr>
        <p:spPr>
          <a:xfrm rot="5400000">
            <a:off x="9058776" y="2436394"/>
            <a:ext cx="944479" cy="288757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Backend </a:t>
            </a:r>
            <a:r>
              <a:rPr lang="de-DE" sz="1400" dirty="0" err="1"/>
              <a:t>expecting</a:t>
            </a:r>
            <a:r>
              <a:rPr lang="de-DE" sz="1400" dirty="0"/>
              <a:t> </a:t>
            </a:r>
            <a:r>
              <a:rPr lang="de-DE" sz="1400" dirty="0" err="1"/>
              <a:t>Oauth</a:t>
            </a:r>
            <a:r>
              <a:rPr lang="de-DE" sz="1400" dirty="0"/>
              <a:t>-Access-Token </a:t>
            </a:r>
            <a:r>
              <a:rPr lang="de-DE" sz="1400" dirty="0" err="1"/>
              <a:t>from</a:t>
            </a:r>
            <a:r>
              <a:rPr lang="de-DE" sz="1400" dirty="0"/>
              <a:t> 3rd Party </a:t>
            </a:r>
            <a:r>
              <a:rPr lang="de-DE" sz="1400" dirty="0" err="1"/>
              <a:t>Autorization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en-US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EF98DD-B612-41A7-B4DC-E5678443C85B}"/>
              </a:ext>
            </a:extLst>
          </p:cNvPr>
          <p:cNvSpPr/>
          <p:nvPr/>
        </p:nvSpPr>
        <p:spPr>
          <a:xfrm rot="5400000">
            <a:off x="3125204" y="3087103"/>
            <a:ext cx="944479" cy="158616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Client </a:t>
            </a:r>
            <a:br>
              <a:rPr lang="de-DE" sz="1400" dirty="0"/>
            </a:br>
            <a:r>
              <a:rPr lang="de-DE" sz="1400" dirty="0"/>
              <a:t>(User-Agent)</a:t>
            </a:r>
            <a:endParaRPr lang="en-US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9A7B3-DD36-4805-BEAD-3ABE26861AA7}"/>
              </a:ext>
            </a:extLst>
          </p:cNvPr>
          <p:cNvSpPr/>
          <p:nvPr/>
        </p:nvSpPr>
        <p:spPr>
          <a:xfrm rot="5400000">
            <a:off x="857249" y="2971798"/>
            <a:ext cx="944479" cy="181676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User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 err="1"/>
              <a:t>Resource-Owner</a:t>
            </a:r>
            <a:r>
              <a:rPr lang="de-DE" sz="1400" dirty="0"/>
              <a:t>)</a:t>
            </a:r>
            <a:endParaRPr lang="en-US" sz="14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ABEA9FF-DFF1-47EC-9406-2B0347847E9E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6168190" y="3880184"/>
            <a:ext cx="191903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A99CED4-729E-463B-B8C8-4B14E8A4007C}"/>
              </a:ext>
            </a:extLst>
          </p:cNvPr>
          <p:cNvSpPr txBox="1"/>
          <p:nvPr/>
        </p:nvSpPr>
        <p:spPr>
          <a:xfrm>
            <a:off x="6372729" y="3609199"/>
            <a:ext cx="157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OAuth-Access </a:t>
            </a:r>
            <a:r>
              <a:rPr lang="de-DE" sz="1200" dirty="0" err="1"/>
              <a:t>token</a:t>
            </a:r>
            <a:endParaRPr lang="en-US" sz="120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072B86-A24D-40C0-BFE4-340A23CB179C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>
            <a:off x="4390525" y="3880185"/>
            <a:ext cx="959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78D4321-5075-4E60-A44F-A1B850347E8B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597443" y="1445795"/>
            <a:ext cx="1425741" cy="1962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0DE459F-CA87-4ADE-9311-32A07AF43FA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>
            <a:off x="2237873" y="3880183"/>
            <a:ext cx="566489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ECFD42E-4397-4AA8-8882-0FCD9E9CFF7F}"/>
              </a:ext>
            </a:extLst>
          </p:cNvPr>
          <p:cNvSpPr txBox="1"/>
          <p:nvPr/>
        </p:nvSpPr>
        <p:spPr>
          <a:xfrm rot="18326936">
            <a:off x="3336758" y="2324965"/>
            <a:ext cx="157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Login &amp; Autorisation</a:t>
            </a:r>
            <a:endParaRPr lang="en-US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E782197-A13F-4133-99BB-23D11BBBED5F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H="1" flipV="1">
            <a:off x="5759115" y="1445795"/>
            <a:ext cx="2" cy="99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D129AC7-DF71-4B24-AE9F-4DC1CC5E8D2C}"/>
              </a:ext>
            </a:extLst>
          </p:cNvPr>
          <p:cNvSpPr txBox="1"/>
          <p:nvPr/>
        </p:nvSpPr>
        <p:spPr>
          <a:xfrm rot="16200000">
            <a:off x="5328986" y="1733322"/>
            <a:ext cx="86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Token </a:t>
            </a:r>
            <a:r>
              <a:rPr lang="de-DE" sz="1200" dirty="0" err="1"/>
              <a:t>exchange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74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B5F034-B8E7-4F78-89EB-1E462D1D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17" y="2194391"/>
            <a:ext cx="3703827" cy="2469218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68AF9CB6-848E-4F8A-A83C-D32E225EDC90}"/>
              </a:ext>
            </a:extLst>
          </p:cNvPr>
          <p:cNvSpPr/>
          <p:nvPr/>
        </p:nvSpPr>
        <p:spPr>
          <a:xfrm>
            <a:off x="4596063" y="986589"/>
            <a:ext cx="1762626" cy="661737"/>
          </a:xfrm>
          <a:prstGeom prst="wedgeRectCallout">
            <a:avLst>
              <a:gd name="adj1" fmla="val -3427"/>
              <a:gd name="adj2" fmla="val 143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. </a:t>
            </a:r>
            <a:br>
              <a:rPr lang="de-DE" sz="1000" dirty="0"/>
            </a:br>
            <a:r>
              <a:rPr lang="de-DE" sz="1000" dirty="0"/>
              <a:t>e.g. a Cookie, ID-Token, etc.</a:t>
            </a:r>
          </a:p>
          <a:p>
            <a:pPr algn="ctr"/>
            <a:r>
              <a:rPr lang="de-DE" sz="1000" dirty="0"/>
              <a:t>Set </a:t>
            </a:r>
            <a:r>
              <a:rPr lang="de-DE" sz="1000" dirty="0" err="1"/>
              <a:t>attribute</a:t>
            </a:r>
            <a:r>
              <a:rPr lang="de-DE" sz="1000" dirty="0"/>
              <a:t>: authentication.subject.id</a:t>
            </a:r>
            <a:endParaRPr lang="en-US" sz="1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82078AB-F223-4420-88B6-27E426AF7EFD}"/>
              </a:ext>
            </a:extLst>
          </p:cNvPr>
          <p:cNvSpPr/>
          <p:nvPr/>
        </p:nvSpPr>
        <p:spPr>
          <a:xfrm>
            <a:off x="7298049" y="2194391"/>
            <a:ext cx="1542047" cy="531394"/>
          </a:xfrm>
          <a:prstGeom prst="wedgeRectCallout">
            <a:avLst>
              <a:gd name="adj1" fmla="val -70589"/>
              <a:gd name="adj2" fmla="val 511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Try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token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Token-Store</a:t>
            </a:r>
            <a:endParaRPr lang="en-US" sz="1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49CF570A-BA06-4B3F-92F0-34CEA369D0A7}"/>
              </a:ext>
            </a:extLst>
          </p:cNvPr>
          <p:cNvSpPr/>
          <p:nvPr/>
        </p:nvSpPr>
        <p:spPr>
          <a:xfrm>
            <a:off x="7407441" y="3447047"/>
            <a:ext cx="1542047" cy="473241"/>
          </a:xfrm>
          <a:prstGeom prst="wedgeRectCallout">
            <a:avLst>
              <a:gd name="adj1" fmla="val -71369"/>
              <a:gd name="adj2" fmla="val -519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Make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backend </a:t>
            </a:r>
            <a:r>
              <a:rPr lang="de-DE" sz="1000" dirty="0" err="1"/>
              <a:t>call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retrieved</a:t>
            </a:r>
            <a:r>
              <a:rPr lang="de-DE" sz="1000" dirty="0"/>
              <a:t> Token</a:t>
            </a:r>
            <a:endParaRPr lang="en-US" sz="1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95C4D12-6D4A-470C-BE68-370CA6048F82}"/>
              </a:ext>
            </a:extLst>
          </p:cNvPr>
          <p:cNvSpPr/>
          <p:nvPr/>
        </p:nvSpPr>
        <p:spPr>
          <a:xfrm>
            <a:off x="1972070" y="2725785"/>
            <a:ext cx="1542047" cy="539416"/>
          </a:xfrm>
          <a:prstGeom prst="wedgeRectCallout">
            <a:avLst>
              <a:gd name="adj1" fmla="val 87799"/>
              <a:gd name="adj2" fmla="val 49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Create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and Code-Challenge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PKCE-Flow</a:t>
            </a:r>
            <a:endParaRPr lang="en-US" sz="1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B225B68-B3A3-4FEE-A070-251E09D97719}"/>
              </a:ext>
            </a:extLst>
          </p:cNvPr>
          <p:cNvSpPr/>
          <p:nvPr/>
        </p:nvSpPr>
        <p:spPr>
          <a:xfrm>
            <a:off x="1649222" y="3447047"/>
            <a:ext cx="1542047" cy="768647"/>
          </a:xfrm>
          <a:prstGeom prst="wedgeRectCallout">
            <a:avLst>
              <a:gd name="adj1" fmla="val 73754"/>
              <a:gd name="adj2" fmla="val -214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Redirect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AuthZ</a:t>
            </a:r>
            <a:r>
              <a:rPr lang="de-DE" sz="1000" dirty="0"/>
              <a:t>-Server. This </a:t>
            </a:r>
            <a:r>
              <a:rPr lang="de-DE" sz="1000" dirty="0" err="1"/>
              <a:t>includes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Code-Challenge &amp; Method</a:t>
            </a:r>
            <a:endParaRPr lang="en-US" sz="1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D4D1CF6-3D13-44C5-850A-C232F6A945DD}"/>
              </a:ext>
            </a:extLst>
          </p:cNvPr>
          <p:cNvSpPr/>
          <p:nvPr/>
        </p:nvSpPr>
        <p:spPr>
          <a:xfrm>
            <a:off x="5587665" y="4006514"/>
            <a:ext cx="1542047" cy="418360"/>
          </a:xfrm>
          <a:prstGeom prst="wedgeRectCallout">
            <a:avLst>
              <a:gd name="adj1" fmla="val -74881"/>
              <a:gd name="adj2" fmla="val -34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 </a:t>
            </a:r>
            <a:r>
              <a:rPr lang="de-DE" sz="1000" dirty="0" err="1"/>
              <a:t>from</a:t>
            </a:r>
            <a:r>
              <a:rPr lang="de-DE" sz="1000" dirty="0"/>
              <a:t> Redirect Location </a:t>
            </a:r>
            <a:r>
              <a:rPr lang="de-DE" sz="1000" dirty="0" err="1"/>
              <a:t>header</a:t>
            </a:r>
            <a:endParaRPr lang="en-US" sz="1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95AC63B-B68E-4C7F-ADAF-D43F56BEF886}"/>
              </a:ext>
            </a:extLst>
          </p:cNvPr>
          <p:cNvSpPr/>
          <p:nvPr/>
        </p:nvSpPr>
        <p:spPr>
          <a:xfrm>
            <a:off x="4596063" y="4791314"/>
            <a:ext cx="1542047" cy="418360"/>
          </a:xfrm>
          <a:prstGeom prst="wedgeRectCallout">
            <a:avLst>
              <a:gd name="adj1" fmla="val -31188"/>
              <a:gd name="adj2" fmla="val -1009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Cache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9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F5847DF-957D-489C-99A1-762C6436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78" y="2480914"/>
            <a:ext cx="1831342" cy="2098841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F8833F7-46BC-4AF5-B9C8-6F19FCDD4781}"/>
              </a:ext>
            </a:extLst>
          </p:cNvPr>
          <p:cNvSpPr/>
          <p:nvPr/>
        </p:nvSpPr>
        <p:spPr>
          <a:xfrm>
            <a:off x="2931226" y="2797387"/>
            <a:ext cx="1762626" cy="435899"/>
          </a:xfrm>
          <a:prstGeom prst="wedgeRectCallout">
            <a:avLst>
              <a:gd name="adj1" fmla="val 74197"/>
              <a:gd name="adj2" fmla="val 194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returned</a:t>
            </a:r>
            <a:r>
              <a:rPr lang="de-DE" sz="1000" dirty="0"/>
              <a:t> OAuth </a:t>
            </a:r>
            <a:r>
              <a:rPr lang="de-DE" sz="1000" dirty="0" err="1"/>
              <a:t>state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Query-Parameters</a:t>
            </a:r>
            <a:endParaRPr lang="en-US" sz="1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365FAC2E-91AA-4C26-9548-5E703166FA89}"/>
              </a:ext>
            </a:extLst>
          </p:cNvPr>
          <p:cNvSpPr/>
          <p:nvPr/>
        </p:nvSpPr>
        <p:spPr>
          <a:xfrm>
            <a:off x="6747999" y="3107088"/>
            <a:ext cx="1762626" cy="435899"/>
          </a:xfrm>
          <a:prstGeom prst="wedgeRectCallout">
            <a:avLst>
              <a:gd name="adj1" fmla="val -70291"/>
              <a:gd name="adj2" fmla="val 30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Use </a:t>
            </a:r>
            <a:r>
              <a:rPr lang="de-DE" sz="1000" dirty="0" err="1"/>
              <a:t>the</a:t>
            </a:r>
            <a:r>
              <a:rPr lang="de-DE" sz="1000" dirty="0"/>
              <a:t> OAuth-State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lookup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endParaRPr lang="en-US" sz="1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34CFCA8E-11E2-42C5-AC9D-3AFD75B1AEF6}"/>
              </a:ext>
            </a:extLst>
          </p:cNvPr>
          <p:cNvSpPr/>
          <p:nvPr/>
        </p:nvSpPr>
        <p:spPr>
          <a:xfrm>
            <a:off x="2663680" y="3542987"/>
            <a:ext cx="1762626" cy="435899"/>
          </a:xfrm>
          <a:prstGeom prst="wedgeRectCallout">
            <a:avLst>
              <a:gd name="adj1" fmla="val 69585"/>
              <a:gd name="adj2" fmla="val 381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Exchange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Autorization</a:t>
            </a:r>
            <a:r>
              <a:rPr lang="de-DE" sz="1000" dirty="0"/>
              <a:t>-Code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Access-Token</a:t>
            </a:r>
            <a:endParaRPr lang="en-US" sz="1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0208C34C-B71A-4888-AD37-C1056069000D}"/>
              </a:ext>
            </a:extLst>
          </p:cNvPr>
          <p:cNvSpPr/>
          <p:nvPr/>
        </p:nvSpPr>
        <p:spPr>
          <a:xfrm>
            <a:off x="4712194" y="1605281"/>
            <a:ext cx="1762626" cy="683126"/>
          </a:xfrm>
          <a:prstGeom prst="wedgeRectCallout">
            <a:avLst>
              <a:gd name="adj1" fmla="val -2658"/>
              <a:gd name="adj2" fmla="val 907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The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must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token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stored</a:t>
            </a:r>
            <a:r>
              <a:rPr lang="de-DE" sz="1000" dirty="0"/>
              <a:t> on behalf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endParaRPr lang="en-US" sz="1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45ECEFA0-5E0C-4ACC-96AB-9AA15BA41256}"/>
              </a:ext>
            </a:extLst>
          </p:cNvPr>
          <p:cNvSpPr/>
          <p:nvPr/>
        </p:nvSpPr>
        <p:spPr>
          <a:xfrm>
            <a:off x="6610774" y="4089670"/>
            <a:ext cx="1762626" cy="543290"/>
          </a:xfrm>
          <a:prstGeom prst="wedgeRectCallout">
            <a:avLst>
              <a:gd name="adj1" fmla="val -73749"/>
              <a:gd name="adj2" fmla="val 3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Token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stored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convinience</a:t>
            </a:r>
            <a:r>
              <a:rPr lang="de-DE" sz="1000" dirty="0"/>
              <a:t> </a:t>
            </a:r>
            <a:r>
              <a:rPr lang="de-DE" sz="1000" dirty="0" err="1"/>
              <a:t>redirect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requested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98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232BF1-07B8-46A2-86CC-9FF1528A2971}"/>
              </a:ext>
            </a:extLst>
          </p:cNvPr>
          <p:cNvGrpSpPr/>
          <p:nvPr/>
        </p:nvGrpSpPr>
        <p:grpSpPr>
          <a:xfrm>
            <a:off x="3149600" y="3031429"/>
            <a:ext cx="4849706" cy="1630958"/>
            <a:chOff x="2594187" y="850416"/>
            <a:chExt cx="4849706" cy="163095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0961867-8A0A-48CE-A3EB-58DB063F4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2873" b="22300"/>
            <a:stretch/>
          </p:blipFill>
          <p:spPr>
            <a:xfrm>
              <a:off x="2594187" y="850416"/>
              <a:ext cx="4849706" cy="1316361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EFB9AE5-9183-42C0-AE2F-10CFA099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" t="17632" r="1700"/>
            <a:stretch/>
          </p:blipFill>
          <p:spPr>
            <a:xfrm>
              <a:off x="2594187" y="1165013"/>
              <a:ext cx="4849706" cy="1316361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15C0336-8F3B-46F6-8110-02133562381E}"/>
              </a:ext>
            </a:extLst>
          </p:cNvPr>
          <p:cNvGrpSpPr/>
          <p:nvPr/>
        </p:nvGrpSpPr>
        <p:grpSpPr>
          <a:xfrm>
            <a:off x="3149600" y="401696"/>
            <a:ext cx="4849706" cy="2519751"/>
            <a:chOff x="3149600" y="110988"/>
            <a:chExt cx="4849706" cy="251975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1037996-C321-4B53-8F93-983DA907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93" t="36469" r="9533"/>
            <a:stretch/>
          </p:blipFill>
          <p:spPr>
            <a:xfrm>
              <a:off x="3149600" y="996665"/>
              <a:ext cx="4849706" cy="163407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0EB3450-50EF-48AD-977B-80B7827E8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95" r="8849" b="11202"/>
            <a:stretch/>
          </p:blipFill>
          <p:spPr>
            <a:xfrm>
              <a:off x="3149600" y="110988"/>
              <a:ext cx="4836160" cy="2198715"/>
            </a:xfrm>
            <a:prstGeom prst="rect">
              <a:avLst/>
            </a:prstGeom>
          </p:spPr>
        </p:pic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3E44A8D9-6637-4BA8-9C2F-ECB09316F895}"/>
              </a:ext>
            </a:extLst>
          </p:cNvPr>
          <p:cNvSpPr/>
          <p:nvPr/>
        </p:nvSpPr>
        <p:spPr>
          <a:xfrm>
            <a:off x="3264747" y="3528907"/>
            <a:ext cx="2445173" cy="9008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5</cp:revision>
  <dcterms:created xsi:type="dcterms:W3CDTF">2021-07-13T06:31:51Z</dcterms:created>
  <dcterms:modified xsi:type="dcterms:W3CDTF">2021-07-13T08:04:11Z</dcterms:modified>
</cp:coreProperties>
</file>