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ED563-1775-4956-A1FA-1CE2C6CEB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398F67-2013-4F3B-A474-65E9EBB76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50B76E-DA65-42CB-B55E-474BBC0D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1E158-97AA-495A-853F-E90855C2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37F0D0-D760-42CC-B232-75F64E0E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1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4A9CE-7CD9-4ED4-9B77-4A959B80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80B882-D385-4CEC-991D-2EC1DB71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DCD450-B833-4719-8AD4-5BF4AD21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50985-3DBC-4974-BFAA-5776296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4A549-7C7E-4D3D-8541-27D9E00C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D7CF13-7765-4F2B-B80D-F5D7DDB17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694E11-8C07-4AAB-BC20-7068D877D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0C0AA-6646-40B0-B6ED-4D727D47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035BE7-BA91-4CC4-8757-2DC4C136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3D8BAA-B68C-435E-B3BD-73C9421E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FE4AE-9E43-44B3-B7EB-8E6989A7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5131E-0F92-42AD-B4C9-1035C8DF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A068B-B0A6-4811-BB8B-641CBCFD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64B16-CC1E-4907-A85F-3AE9BC2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DC6601-D9DE-47F4-B856-BC14CF4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7ED9-B39A-4922-8B0D-D7E82C26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268C22-05AA-4200-B6BA-D1C08FB9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8793E1-5E4D-4B64-86F5-B969D470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E20EB-B481-434F-B138-F3C58ABA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724115-6506-4143-B1CC-B610C5F4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CAF49-DC46-4946-B903-A1F111CB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DDB2FA-7745-4BC3-8ADE-20CCC18E1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24DE29-09F6-4377-8D88-4028B2EA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C7A85D-4C12-4946-892C-706032FA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07AAC5-14F4-441C-ABC0-91473F01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2F1A60-7057-4474-B4C2-0D605FAA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5336E-7756-49FD-8E9E-EF53D814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88F091-4DF4-4965-BF55-753CBB9ED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DF2834-0296-4E48-A629-BD28535C7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DA3724-2F31-4BD0-B875-941E460FB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827DFC-D88C-424A-B1E8-65DCFAB48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2351FC-4D78-44C2-8232-691D9C7D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66FD74-E21B-4183-8939-20E0CE61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73DBC6-6D83-4189-B3C2-389B5132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22E37-E2EE-471E-BC0A-899CCB2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1E9B26-655C-4326-9B97-36C214A6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C9C802-C081-493D-A58F-A36EAD2B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78BE63-9253-4CB6-9666-53F2EEB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B582D2-E646-4D80-ACD0-C9F6A5C2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5896D7-CDC1-4606-93B5-E4C7E929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68C9D3-BE5B-4C5A-B928-E1893C35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10C49-3E21-4A5B-BBA9-3F950F80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6E77A-7184-496E-A90D-BF5C93D6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A48255-36EE-431C-A536-88449D5FA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3F27D3-58AB-4388-B2E5-F757DD6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F0BEAF-FA0F-4003-9D78-8ADD60E8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7B26B7-B920-487D-B2E7-B88EEE7F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5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984CC-30D4-497A-8939-0EFF499A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A26FF8-5837-4788-A552-F502E760D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087616-089D-4D97-BA2D-D8EE2C5F4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6986DF-FDE4-405F-B03C-989621ED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058-43AF-4E45-8EB1-CF9F010637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1C8BBC-076A-437B-9B12-21667753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25ED8-C101-4F77-ADA9-B042039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0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662BB9-63F5-462B-8DE7-C19EA51E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2A2FCF-124A-47D1-81D6-BE7859328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E39985-5C17-421F-A34F-2D5929781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0058-43AF-4E45-8EB1-CF9F0106372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BB6E4-E4DC-40DD-BE77-BD813D220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82EA8-DF74-48B0-B396-284A8EF68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39C8B-5C9F-4699-8AA7-79F0C5FC34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9F28ECE2-C536-4937-9A22-D14A927C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783" y="1745051"/>
            <a:ext cx="2343477" cy="21434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CEF1A49-B2BC-4749-B450-2D5720847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8"/>
          <a:stretch/>
        </p:blipFill>
        <p:spPr>
          <a:xfrm>
            <a:off x="602279" y="1083654"/>
            <a:ext cx="3833797" cy="2969362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4736562-FB21-472D-9002-11A253976F5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94719" y="1143000"/>
            <a:ext cx="642552" cy="45824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B12BEE9-FA4D-4F6A-9924-E54B14A7DFA1}"/>
              </a:ext>
            </a:extLst>
          </p:cNvPr>
          <p:cNvSpPr txBox="1"/>
          <p:nvPr/>
        </p:nvSpPr>
        <p:spPr>
          <a:xfrm>
            <a:off x="1637271" y="1050324"/>
            <a:ext cx="237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FF00"/>
                </a:solidFill>
              </a:rPr>
              <a:t>API-Path (e.g. ${</a:t>
            </a:r>
            <a:r>
              <a:rPr lang="de-DE" sz="1200" dirty="0" err="1">
                <a:solidFill>
                  <a:srgbClr val="FFFF00"/>
                </a:solidFill>
              </a:rPr>
              <a:t>api.method.path</a:t>
            </a:r>
            <a:r>
              <a:rPr lang="de-DE" sz="1200" dirty="0">
                <a:solidFill>
                  <a:srgbClr val="FFFF00"/>
                </a:solidFill>
              </a:rPr>
              <a:t>})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0999F-75F3-4440-99A1-2E189A616183}"/>
              </a:ext>
            </a:extLst>
          </p:cNvPr>
          <p:cNvSpPr txBox="1"/>
          <p:nvPr/>
        </p:nvSpPr>
        <p:spPr>
          <a:xfrm>
            <a:off x="1814385" y="1327323"/>
            <a:ext cx="2621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FF00"/>
                </a:solidFill>
              </a:rPr>
              <a:t>HTTP-Verb (e.g. ${</a:t>
            </a:r>
            <a:r>
              <a:rPr lang="de-DE" sz="1200" dirty="0" err="1">
                <a:solidFill>
                  <a:srgbClr val="FFFF00"/>
                </a:solidFill>
              </a:rPr>
              <a:t>http.request.verb</a:t>
            </a:r>
            <a:r>
              <a:rPr lang="de-DE" sz="1200" dirty="0">
                <a:solidFill>
                  <a:srgbClr val="FFFF00"/>
                </a:solidFill>
              </a:rPr>
              <a:t>}</a:t>
            </a:r>
            <a:endParaRPr lang="en-US" sz="1200" dirty="0">
              <a:solidFill>
                <a:srgbClr val="FFFF00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CB8FBC8-B5D9-4249-9896-A844B491D737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079157" y="1276865"/>
            <a:ext cx="735228" cy="18895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D23EF99-6A63-4841-9FF8-454B1D427F04}"/>
              </a:ext>
            </a:extLst>
          </p:cNvPr>
          <p:cNvSpPr txBox="1"/>
          <p:nvPr/>
        </p:nvSpPr>
        <p:spPr>
          <a:xfrm>
            <a:off x="2678603" y="3623618"/>
            <a:ext cx="174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FF00"/>
                </a:solidFill>
              </a:rPr>
              <a:t>The </a:t>
            </a:r>
            <a:r>
              <a:rPr lang="de-DE" sz="1200" dirty="0" err="1">
                <a:solidFill>
                  <a:srgbClr val="FFFF00"/>
                </a:solidFill>
              </a:rPr>
              <a:t>schema</a:t>
            </a:r>
            <a:r>
              <a:rPr lang="de-DE" sz="1200" dirty="0">
                <a:solidFill>
                  <a:srgbClr val="FFFF00"/>
                </a:solidFill>
              </a:rPr>
              <a:t> </a:t>
            </a:r>
            <a:r>
              <a:rPr lang="de-DE" sz="1200" dirty="0" err="1">
                <a:solidFill>
                  <a:srgbClr val="FFFF00"/>
                </a:solidFill>
              </a:rPr>
              <a:t>to</a:t>
            </a:r>
            <a:r>
              <a:rPr lang="de-DE" sz="1200" dirty="0">
                <a:solidFill>
                  <a:srgbClr val="FFFF00"/>
                </a:solidFill>
              </a:rPr>
              <a:t> check</a:t>
            </a:r>
            <a:endParaRPr lang="en-US" sz="1200" dirty="0">
              <a:solidFill>
                <a:srgbClr val="FFFF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E4BC973-CFF7-4A57-AA8C-05920BFF908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335427" y="3632886"/>
            <a:ext cx="343176" cy="12923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CF9D6E59-9334-4E7B-95E3-7ABF41FFA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874" y="1083653"/>
            <a:ext cx="2199529" cy="296936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63CD2CA6-FD5C-4E6D-9654-37A5822FD858}"/>
              </a:ext>
            </a:extLst>
          </p:cNvPr>
          <p:cNvSpPr/>
          <p:nvPr/>
        </p:nvSpPr>
        <p:spPr>
          <a:xfrm>
            <a:off x="8637373" y="1940011"/>
            <a:ext cx="1322173" cy="191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4DCA7AD4-E27D-4808-9CE1-FEF7DABF38A8}"/>
              </a:ext>
            </a:extLst>
          </p:cNvPr>
          <p:cNvSpPr/>
          <p:nvPr/>
        </p:nvSpPr>
        <p:spPr>
          <a:xfrm>
            <a:off x="4648674" y="2196413"/>
            <a:ext cx="395416" cy="56532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CB76A414-1F94-45D3-AA1B-55CD0A0CC1A3}"/>
              </a:ext>
            </a:extLst>
          </p:cNvPr>
          <p:cNvSpPr/>
          <p:nvPr/>
        </p:nvSpPr>
        <p:spPr>
          <a:xfrm>
            <a:off x="7617840" y="2196413"/>
            <a:ext cx="395416" cy="56532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56B66A41-103F-4D79-B1E2-2D1569962091}"/>
              </a:ext>
            </a:extLst>
          </p:cNvPr>
          <p:cNvSpPr/>
          <p:nvPr/>
        </p:nvSpPr>
        <p:spPr>
          <a:xfrm rot="5400000">
            <a:off x="5172358" y="4066404"/>
            <a:ext cx="395416" cy="56532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BC0123A-E230-4E06-9780-A3D7A8ACC268}"/>
              </a:ext>
            </a:extLst>
          </p:cNvPr>
          <p:cNvSpPr txBox="1"/>
          <p:nvPr/>
        </p:nvSpPr>
        <p:spPr>
          <a:xfrm>
            <a:off x="8062783" y="1375719"/>
            <a:ext cx="216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Invalid </a:t>
            </a:r>
            <a:r>
              <a:rPr lang="de-DE" dirty="0" err="1"/>
              <a:t>request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9F5579E-4C03-4199-9D26-CEB203495205}"/>
              </a:ext>
            </a:extLst>
          </p:cNvPr>
          <p:cNvSpPr/>
          <p:nvPr/>
        </p:nvSpPr>
        <p:spPr>
          <a:xfrm>
            <a:off x="1180070" y="3429000"/>
            <a:ext cx="1600200" cy="20388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D4E7AC58-630F-4E4C-B653-45188D312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930" y="4638335"/>
            <a:ext cx="7463596" cy="5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5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CED4407-CE7A-426F-AE13-C32F9162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630" y="2386768"/>
            <a:ext cx="2578012" cy="219009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9A4793-5396-4F71-AAE5-E515B9B6A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96" r="29029"/>
          <a:stretch/>
        </p:blipFill>
        <p:spPr>
          <a:xfrm>
            <a:off x="1366978" y="2870588"/>
            <a:ext cx="1606361" cy="137991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9560786-0BD4-4026-9802-C222B06B8F2C}"/>
              </a:ext>
            </a:extLst>
          </p:cNvPr>
          <p:cNvSpPr/>
          <p:nvPr/>
        </p:nvSpPr>
        <p:spPr>
          <a:xfrm>
            <a:off x="1423951" y="3338258"/>
            <a:ext cx="1270388" cy="2652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D116BD1-E821-40CA-8419-9F940F63754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694339" y="3463901"/>
            <a:ext cx="2003303" cy="69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E3138000-F840-4444-9DE9-815C6F6786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741"/>
          <a:stretch/>
        </p:blipFill>
        <p:spPr>
          <a:xfrm>
            <a:off x="6791902" y="3429000"/>
            <a:ext cx="3475903" cy="13328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E0F80E-62A7-463A-BECE-3E9171FF595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730705" y="3470881"/>
            <a:ext cx="1061197" cy="6245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F8A71441-82B7-49A1-8D3D-6E5C6AA77B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165"/>
          <a:stretch/>
        </p:blipFill>
        <p:spPr>
          <a:xfrm>
            <a:off x="6791902" y="1356307"/>
            <a:ext cx="3475903" cy="16050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D6CBA2D-E279-4485-B80C-440A471B1D56}"/>
              </a:ext>
            </a:extLst>
          </p:cNvPr>
          <p:cNvCxnSpPr>
            <a:cxnSpLocks/>
          </p:cNvCxnSpPr>
          <p:nvPr/>
        </p:nvCxnSpPr>
        <p:spPr>
          <a:xfrm flipV="1">
            <a:off x="6023871" y="2584401"/>
            <a:ext cx="760837" cy="4048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3E7CF0C-3DF7-4573-B662-408DD9555A8B}"/>
              </a:ext>
            </a:extLst>
          </p:cNvPr>
          <p:cNvSpPr txBox="1"/>
          <p:nvPr/>
        </p:nvSpPr>
        <p:spPr>
          <a:xfrm>
            <a:off x="1227837" y="1607592"/>
            <a:ext cx="188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API-Manager</a:t>
            </a:r>
          </a:p>
          <a:p>
            <a:pPr algn="ctr"/>
            <a:r>
              <a:rPr lang="de-DE" dirty="0"/>
              <a:t>Custom-Property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CB5D3D-425F-4F53-A1F3-DA359EAC1E86}"/>
              </a:ext>
            </a:extLst>
          </p:cNvPr>
          <p:cNvSpPr txBox="1"/>
          <p:nvPr/>
        </p:nvSpPr>
        <p:spPr>
          <a:xfrm>
            <a:off x="3961342" y="1762661"/>
            <a:ext cx="18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Sample </a:t>
            </a:r>
            <a:r>
              <a:rPr lang="de-DE" dirty="0" err="1"/>
              <a:t>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9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8</cp:revision>
  <dcterms:created xsi:type="dcterms:W3CDTF">2021-06-16T06:33:40Z</dcterms:created>
  <dcterms:modified xsi:type="dcterms:W3CDTF">2021-06-22T14:09:01Z</dcterms:modified>
</cp:coreProperties>
</file>