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8BB23-5258-8B59-7935-850F0A0C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ED909-E3D2-7B47-B145-5A6277944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49CC7-8C23-1514-7C68-86B920C1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3CD1B-26B3-DC66-6FA7-EBE7F21B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BD610-35B0-FF4C-B25A-D4BA4CC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984D-FCAA-7DDB-5E41-10849FF1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312EF-04A4-0438-5FE7-1A6AB2960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50CC4-7167-106C-D210-F7C70DCF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CB55C-9D71-028D-5CF0-6744CF51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33238-A946-733E-756D-ADEC77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1D6DEA-D6DF-2FE0-34F3-931B29D91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6D52FB-958E-201D-2B0C-DEA5367E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5CE44-302F-5EEF-A5AF-181B986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8DEAD-ECE0-0B7C-D385-4CA4E466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D19614-E17E-AD04-2AE9-0FD1745E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C8112-CC91-8A8E-9897-EC232A26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FD3E4-DE0E-115C-188D-CC02B0D1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717B4-8981-F8FD-9DBC-4F5F87D1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5CBB5-DACA-E343-E971-760C8C1D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701B0-B587-6DBC-A665-41B93CE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09A22-0AF6-4277-D319-598739DA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75C4A-60ED-CE5C-9FA6-8AD4E019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3F379-6204-47AF-DC0C-DC843AA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8A2F4-6674-D2A6-2F6D-25049E76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7E588-8CD0-FAB6-5F52-94364B5E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8E7E4-52FC-A32A-C807-B95F1052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9867B-7C75-6E5E-0ED1-68C8156E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2DD0E3-E0AF-7A5B-78B1-3F135CD5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BF639-C379-ECB9-5C4C-0481696E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35E1A6-1D42-6EA3-6B2B-92DF4861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8784F3-879E-BD64-DEE3-650F1F9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9FC62-5BE6-0369-9BDD-84A8FAEF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2F9A1-BEB6-D98A-9C74-56FA19D0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2C1F9F-4A3D-BE89-0C7B-315A2565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A3349-2EB6-D79A-91A5-C55DF13B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C40B9A-F2B0-A691-FA27-2700365A6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4B2759-4CB0-E7D0-CA8F-4C39E1F9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325123-CA49-7F3D-A148-19711E76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ADEA83-42AF-51AC-704C-032E489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46D0-4998-0C7F-3520-0F26FC0E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11529C-D269-3CCF-92CC-C5A6B78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2F12D8-9B0B-C3AD-31B6-2F3CC3E7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E44C11-E4B8-86E7-AD6A-A9E3B31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886261-F099-A121-DA72-3413E278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67921-EE6C-7E8B-A109-B5B0480F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D5ADA-C251-5EDF-EF0A-DF36411B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7923A-8A49-B765-97ED-820C204F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4986A-9306-B150-2595-ADC042A9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52D137-1D96-CC52-FE1B-1C74072E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1C3DEB-A720-CCBE-5A8A-93FF1B10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8E0309-7015-9C40-383A-B1B8E888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418B0F-7846-C24A-0A3D-937FB452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29BC9-22A3-EA31-33B9-C81B4F49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9FB1CB-B117-D940-4095-DC6ADF5FD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5BFE5F-B26D-5E75-7CC3-F2EEEF47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CAA16-E90A-E663-09E8-C9F4792E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54EEF-978A-4265-0A30-1D7BF32D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F52D9-C0CC-92E7-00F4-1B6616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8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0874BD-A045-B496-F7C8-59C768B6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8B755-1C54-352D-0CEB-692ACC8B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96619-5CDA-03EC-7C16-501938AE8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F7D5-E5EC-41C7-8F07-1A25DA0F1A9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2A755A-10DD-B9E9-1E96-633389A1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83236-A834-A314-D078-43FAFDFE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5B5C-C143-4DFC-A586-201A232074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0">
            <a:extLst>
              <a:ext uri="{FF2B5EF4-FFF2-40B4-BE49-F238E27FC236}">
                <a16:creationId xmlns:a16="http://schemas.microsoft.com/office/drawing/2014/main" id="{38EB3D55-4D81-CF25-73D3-20D45406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77045" y="1610199"/>
            <a:ext cx="565008" cy="56500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9692906-4FBB-5590-4F71-CEAB03060A8D}"/>
              </a:ext>
            </a:extLst>
          </p:cNvPr>
          <p:cNvGrpSpPr/>
          <p:nvPr/>
        </p:nvGrpSpPr>
        <p:grpSpPr>
          <a:xfrm>
            <a:off x="5565502" y="4178179"/>
            <a:ext cx="988091" cy="866945"/>
            <a:chOff x="5036946" y="3355567"/>
            <a:chExt cx="988091" cy="866945"/>
          </a:xfrm>
        </p:grpSpPr>
        <p:pic>
          <p:nvPicPr>
            <p:cNvPr id="6" name="Picture 120">
              <a:extLst>
                <a:ext uri="{FF2B5EF4-FFF2-40B4-BE49-F238E27FC236}">
                  <a16:creationId xmlns:a16="http://schemas.microsoft.com/office/drawing/2014/main" id="{1015DAAE-3E8F-3C04-C41C-145EE5FE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248488" y="3355567"/>
              <a:ext cx="565008" cy="5650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AD3B42D-A3B0-055A-0BBD-EB9187DDF3D8}"/>
                </a:ext>
              </a:extLst>
            </p:cNvPr>
            <p:cNvSpPr txBox="1"/>
            <p:nvPr/>
          </p:nvSpPr>
          <p:spPr>
            <a:xfrm>
              <a:off x="5036946" y="3945513"/>
              <a:ext cx="98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1D428A"/>
                  </a:solidFill>
                </a:rPr>
                <a:t>API Manager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E94BCC-18B9-5F6B-DD1D-8846994DA2E2}"/>
              </a:ext>
            </a:extLst>
          </p:cNvPr>
          <p:cNvGrpSpPr/>
          <p:nvPr/>
        </p:nvGrpSpPr>
        <p:grpSpPr>
          <a:xfrm>
            <a:off x="3502721" y="4187219"/>
            <a:ext cx="890500" cy="780346"/>
            <a:chOff x="3295404" y="3471272"/>
            <a:chExt cx="890500" cy="780346"/>
          </a:xfrm>
        </p:grpSpPr>
        <p:pic>
          <p:nvPicPr>
            <p:cNvPr id="9" name="Picture 120">
              <a:extLst>
                <a:ext uri="{FF2B5EF4-FFF2-40B4-BE49-F238E27FC236}">
                  <a16:creationId xmlns:a16="http://schemas.microsoft.com/office/drawing/2014/main" id="{63796D2A-DFAF-A201-AB34-04705B9E3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474380" y="3471272"/>
              <a:ext cx="535854" cy="535854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4ECC3F9-5619-373E-DBB7-2E17AA68FE16}"/>
                </a:ext>
              </a:extLst>
            </p:cNvPr>
            <p:cNvSpPr txBox="1"/>
            <p:nvPr/>
          </p:nvSpPr>
          <p:spPr>
            <a:xfrm>
              <a:off x="3295404" y="3974619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1D428A"/>
                  </a:solidFill>
                </a:rPr>
                <a:t>Application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98172E9-9275-6DC9-A926-31C338B4B980}"/>
              </a:ext>
            </a:extLst>
          </p:cNvPr>
          <p:cNvGrpSpPr/>
          <p:nvPr/>
        </p:nvGrpSpPr>
        <p:grpSpPr>
          <a:xfrm>
            <a:off x="5542002" y="2632809"/>
            <a:ext cx="1035091" cy="924012"/>
            <a:chOff x="934229" y="5700690"/>
            <a:chExt cx="1035091" cy="924012"/>
          </a:xfrm>
        </p:grpSpPr>
        <p:pic>
          <p:nvPicPr>
            <p:cNvPr id="12" name="Picture 120">
              <a:extLst>
                <a:ext uri="{FF2B5EF4-FFF2-40B4-BE49-F238E27FC236}">
                  <a16:creationId xmlns:a16="http://schemas.microsoft.com/office/drawing/2014/main" id="{061BF000-FC02-11A1-D2B5-B618E7CBC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183848" y="5700690"/>
              <a:ext cx="535854" cy="535854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B13FE7D-4350-208E-2F61-B5AC5780957C}"/>
                </a:ext>
              </a:extLst>
            </p:cNvPr>
            <p:cNvSpPr txBox="1"/>
            <p:nvPr/>
          </p:nvSpPr>
          <p:spPr>
            <a:xfrm>
              <a:off x="934229" y="6163037"/>
              <a:ext cx="1035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1D428A"/>
                  </a:solidFill>
                </a:rPr>
                <a:t>Authorization</a:t>
              </a:r>
            </a:p>
            <a:p>
              <a:pPr algn="ctr"/>
              <a:r>
                <a:rPr lang="en-US" sz="1200">
                  <a:solidFill>
                    <a:srgbClr val="1D428A"/>
                  </a:solidFill>
                </a:rPr>
                <a:t>Service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0C79E72-5506-D1D1-32A2-BC7D9938CD3C}"/>
              </a:ext>
            </a:extLst>
          </p:cNvPr>
          <p:cNvGrpSpPr/>
          <p:nvPr/>
        </p:nvGrpSpPr>
        <p:grpSpPr>
          <a:xfrm>
            <a:off x="7974644" y="4166428"/>
            <a:ext cx="725199" cy="985252"/>
            <a:chOff x="7948901" y="3446977"/>
            <a:chExt cx="725199" cy="985252"/>
          </a:xfrm>
        </p:grpSpPr>
        <p:pic>
          <p:nvPicPr>
            <p:cNvPr id="15" name="Picture 120">
              <a:extLst>
                <a:ext uri="{FF2B5EF4-FFF2-40B4-BE49-F238E27FC236}">
                  <a16:creationId xmlns:a16="http://schemas.microsoft.com/office/drawing/2014/main" id="{3A4EEA61-238B-4895-8D7E-70DD1B49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019117" y="3446977"/>
              <a:ext cx="584445" cy="584445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F385297-3246-62E3-BE6C-A16E6C4CACDA}"/>
                </a:ext>
              </a:extLst>
            </p:cNvPr>
            <p:cNvSpPr txBox="1"/>
            <p:nvPr/>
          </p:nvSpPr>
          <p:spPr>
            <a:xfrm>
              <a:off x="7948901" y="3970564"/>
              <a:ext cx="725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1D428A"/>
                  </a:solidFill>
                </a:rPr>
                <a:t>Greeting</a:t>
              </a:r>
            </a:p>
            <a:p>
              <a:pPr algn="ctr"/>
              <a:r>
                <a:rPr lang="en-US" sz="1200">
                  <a:solidFill>
                    <a:srgbClr val="1D428A"/>
                  </a:solidFill>
                </a:rPr>
                <a:t>Service</a:t>
              </a:r>
            </a:p>
          </p:txBody>
        </p:sp>
      </p:grp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2B229E2-FBF9-BF1E-5DE3-ABC013093E84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3949625" y="1892703"/>
            <a:ext cx="1827421" cy="22945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9EFC769-D314-BAE8-76D1-A2B90A6AEDB1}"/>
              </a:ext>
            </a:extLst>
          </p:cNvPr>
          <p:cNvSpPr txBox="1"/>
          <p:nvPr/>
        </p:nvSpPr>
        <p:spPr>
          <a:xfrm>
            <a:off x="5821315" y="139503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1D428A"/>
                </a:solidFill>
              </a:rPr>
              <a:t>User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214ADEF-F59E-8F85-67B3-2D2E3CCDA5E8}"/>
              </a:ext>
            </a:extLst>
          </p:cNvPr>
          <p:cNvGrpSpPr/>
          <p:nvPr/>
        </p:nvGrpSpPr>
        <p:grpSpPr>
          <a:xfrm>
            <a:off x="6048300" y="2175207"/>
            <a:ext cx="518091" cy="457602"/>
            <a:chOff x="6048300" y="2175207"/>
            <a:chExt cx="518091" cy="457602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250F9FE-34F1-AB9C-FE84-2802790799D7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6059548" y="2175207"/>
              <a:ext cx="1" cy="45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F8D90DD-9F8B-CF67-F82A-1A8AD9FDD223}"/>
                </a:ext>
              </a:extLst>
            </p:cNvPr>
            <p:cNvSpPr txBox="1"/>
            <p:nvPr/>
          </p:nvSpPr>
          <p:spPr>
            <a:xfrm>
              <a:off x="6048300" y="2245433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D428A"/>
                  </a:solidFill>
                </a:rPr>
                <a:t>Login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FD0F7F6-2D47-1197-2D59-CC7DCE49A7C5}"/>
              </a:ext>
            </a:extLst>
          </p:cNvPr>
          <p:cNvGrpSpPr/>
          <p:nvPr/>
        </p:nvGrpSpPr>
        <p:grpSpPr>
          <a:xfrm>
            <a:off x="4042287" y="2845576"/>
            <a:ext cx="1749334" cy="1369599"/>
            <a:chOff x="4042287" y="2845576"/>
            <a:chExt cx="1749334" cy="1369599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03D4668-8B6E-8C0B-AA01-B36A903102A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042287" y="2900736"/>
              <a:ext cx="1749334" cy="131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0E3D98F-E7C6-652C-F303-BCC05DACC37C}"/>
                </a:ext>
              </a:extLst>
            </p:cNvPr>
            <p:cNvSpPr txBox="1"/>
            <p:nvPr/>
          </p:nvSpPr>
          <p:spPr>
            <a:xfrm>
              <a:off x="4380311" y="2845576"/>
              <a:ext cx="689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D428A"/>
                  </a:solidFill>
                </a:rPr>
                <a:t>Request</a:t>
              </a:r>
            </a:p>
            <a:p>
              <a:pPr algn="ctr"/>
              <a:r>
                <a:rPr lang="en-US" sz="1200" dirty="0">
                  <a:solidFill>
                    <a:srgbClr val="1D428A"/>
                  </a:solidFill>
                </a:rPr>
                <a:t>Token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3CBA445-D9E4-CEA6-B0EB-8118F61CDC0B}"/>
              </a:ext>
            </a:extLst>
          </p:cNvPr>
          <p:cNvGrpSpPr/>
          <p:nvPr/>
        </p:nvGrpSpPr>
        <p:grpSpPr>
          <a:xfrm>
            <a:off x="6044504" y="3556821"/>
            <a:ext cx="685957" cy="630398"/>
            <a:chOff x="6044504" y="3556821"/>
            <a:chExt cx="685957" cy="630398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C4B6A7E-4180-7C76-2BCA-5B6D81B10787}"/>
                </a:ext>
              </a:extLst>
            </p:cNvPr>
            <p:cNvCxnSpPr>
              <a:cxnSpLocks/>
              <a:stCxn id="6" idx="0"/>
              <a:endCxn id="13" idx="2"/>
            </p:cNvCxnSpPr>
            <p:nvPr/>
          </p:nvCxnSpPr>
          <p:spPr>
            <a:xfrm flipV="1">
              <a:off x="6059548" y="3556821"/>
              <a:ext cx="0" cy="62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3E46557-C6E1-5A9A-6D9A-2EED1E552059}"/>
                </a:ext>
              </a:extLst>
            </p:cNvPr>
            <p:cNvSpPr txBox="1"/>
            <p:nvPr/>
          </p:nvSpPr>
          <p:spPr>
            <a:xfrm>
              <a:off x="6044504" y="3725554"/>
              <a:ext cx="685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1D428A"/>
                  </a:solidFill>
                </a:rPr>
                <a:t>Validate</a:t>
              </a:r>
            </a:p>
            <a:p>
              <a:pPr algn="ctr"/>
              <a:r>
                <a:rPr lang="en-US" sz="1200">
                  <a:solidFill>
                    <a:srgbClr val="1D428A"/>
                  </a:solidFill>
                </a:rPr>
                <a:t>Token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31DD999-F35B-D7F5-353A-2BDC9F2E1BD5}"/>
              </a:ext>
            </a:extLst>
          </p:cNvPr>
          <p:cNvGrpSpPr/>
          <p:nvPr/>
        </p:nvGrpSpPr>
        <p:grpSpPr>
          <a:xfrm>
            <a:off x="4217551" y="4455146"/>
            <a:ext cx="1559493" cy="248107"/>
            <a:chOff x="4217551" y="4455146"/>
            <a:chExt cx="1559493" cy="248107"/>
          </a:xfrm>
        </p:grpSpPr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C9C29128-E4C7-D2C7-A4FB-E9C98092FE93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4217551" y="4455146"/>
              <a:ext cx="1559493" cy="55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20">
              <a:extLst>
                <a:ext uri="{FF2B5EF4-FFF2-40B4-BE49-F238E27FC236}">
                  <a16:creationId xmlns:a16="http://schemas.microsoft.com/office/drawing/2014/main" id="{B50883C7-4E9D-D0A1-A2B1-39AD2FFB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883911" y="4459667"/>
              <a:ext cx="243586" cy="243586"/>
            </a:xfrm>
            <a:prstGeom prst="rect">
              <a:avLst/>
            </a:prstGeom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83FF1D9-0510-368A-F409-619127CA946D}"/>
              </a:ext>
            </a:extLst>
          </p:cNvPr>
          <p:cNvGrpSpPr/>
          <p:nvPr/>
        </p:nvGrpSpPr>
        <p:grpSpPr>
          <a:xfrm>
            <a:off x="4844850" y="3054869"/>
            <a:ext cx="459910" cy="300076"/>
            <a:chOff x="4844850" y="3054869"/>
            <a:chExt cx="459910" cy="300076"/>
          </a:xfrm>
        </p:grpSpPr>
        <p:pic>
          <p:nvPicPr>
            <p:cNvPr id="27" name="Picture 120">
              <a:extLst>
                <a:ext uri="{FF2B5EF4-FFF2-40B4-BE49-F238E27FC236}">
                  <a16:creationId xmlns:a16="http://schemas.microsoft.com/office/drawing/2014/main" id="{DF303B1E-B74F-A929-2FEC-A4612F5F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061174" y="3054869"/>
              <a:ext cx="243586" cy="243586"/>
            </a:xfrm>
            <a:prstGeom prst="rect">
              <a:avLst/>
            </a:prstGeom>
          </p:spPr>
        </p:pic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36612EA-F090-7B82-85C3-3D54CDE4BCAA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844850" y="3176662"/>
              <a:ext cx="216324" cy="1782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A588D34-BDE9-83A2-B6F2-CFAE778883D4}"/>
              </a:ext>
            </a:extLst>
          </p:cNvPr>
          <p:cNvGrpSpPr/>
          <p:nvPr/>
        </p:nvGrpSpPr>
        <p:grpSpPr>
          <a:xfrm>
            <a:off x="6327475" y="2646554"/>
            <a:ext cx="2009608" cy="1519874"/>
            <a:chOff x="6327475" y="2646554"/>
            <a:chExt cx="2009608" cy="1519874"/>
          </a:xfrm>
        </p:grpSpPr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438431CB-0DA4-C5EE-65C9-BAE6B7DBE68B}"/>
                </a:ext>
              </a:extLst>
            </p:cNvPr>
            <p:cNvCxnSpPr>
              <a:stCxn id="15" idx="0"/>
              <a:endCxn id="12" idx="3"/>
            </p:cNvCxnSpPr>
            <p:nvPr/>
          </p:nvCxnSpPr>
          <p:spPr>
            <a:xfrm rot="16200000" flipV="1">
              <a:off x="6699433" y="2528778"/>
              <a:ext cx="1265692" cy="20096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0F53F8-5614-D32A-B142-98110B454AE4}"/>
                </a:ext>
              </a:extLst>
            </p:cNvPr>
            <p:cNvSpPr txBox="1"/>
            <p:nvPr/>
          </p:nvSpPr>
          <p:spPr>
            <a:xfrm>
              <a:off x="7046047" y="2646554"/>
              <a:ext cx="1221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D428A"/>
                  </a:solidFill>
                </a:rPr>
                <a:t>Token Introspect</a:t>
              </a:r>
            </a:p>
          </p:txBody>
        </p:sp>
        <p:pic>
          <p:nvPicPr>
            <p:cNvPr id="38" name="Picture 120">
              <a:extLst>
                <a:ext uri="{FF2B5EF4-FFF2-40B4-BE49-F238E27FC236}">
                  <a16:creationId xmlns:a16="http://schemas.microsoft.com/office/drawing/2014/main" id="{35F6DFE7-4AEA-010A-3527-BE532F9A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821908" y="2657149"/>
              <a:ext cx="243586" cy="243586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D0015B3-4296-7E45-3898-92517EB71A93}"/>
              </a:ext>
            </a:extLst>
          </p:cNvPr>
          <p:cNvGrpSpPr/>
          <p:nvPr/>
        </p:nvGrpSpPr>
        <p:grpSpPr>
          <a:xfrm>
            <a:off x="7079428" y="2944842"/>
            <a:ext cx="697305" cy="647236"/>
            <a:chOff x="7079428" y="2944842"/>
            <a:chExt cx="697305" cy="647236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EF95EF5-EDB5-C929-F251-32FCA60B3FFB}"/>
                </a:ext>
              </a:extLst>
            </p:cNvPr>
            <p:cNvSpPr txBox="1"/>
            <p:nvPr/>
          </p:nvSpPr>
          <p:spPr>
            <a:xfrm>
              <a:off x="7079428" y="2944842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1D428A"/>
                  </a:solidFill>
                </a:rPr>
                <a:t>{ … }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2C58AF-C374-E07C-D7C9-C8F7D8016E58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7501338" y="3067952"/>
              <a:ext cx="271062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6886753-C46F-36BD-DF3A-35E89D9EA002}"/>
                </a:ext>
              </a:extLst>
            </p:cNvPr>
            <p:cNvSpPr txBox="1"/>
            <p:nvPr/>
          </p:nvSpPr>
          <p:spPr>
            <a:xfrm>
              <a:off x="7225941" y="3130413"/>
              <a:ext cx="550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D428A"/>
                  </a:solidFill>
                </a:rPr>
                <a:t>Token</a:t>
              </a:r>
            </a:p>
            <a:p>
              <a:pPr algn="ctr"/>
              <a:r>
                <a:rPr lang="en-US" sz="1200" dirty="0">
                  <a:solidFill>
                    <a:srgbClr val="1D428A"/>
                  </a:solidFill>
                </a:rPr>
                <a:t>Info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2C15819-E5AA-320C-0521-8C0213FD271F}"/>
              </a:ext>
            </a:extLst>
          </p:cNvPr>
          <p:cNvGrpSpPr/>
          <p:nvPr/>
        </p:nvGrpSpPr>
        <p:grpSpPr>
          <a:xfrm>
            <a:off x="6342052" y="4164093"/>
            <a:ext cx="1703480" cy="855103"/>
            <a:chOff x="6342052" y="4164093"/>
            <a:chExt cx="1703480" cy="855103"/>
          </a:xfrm>
        </p:grpSpPr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4FEBEBA1-4CC9-B901-E16F-CBFA48888357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 flipV="1">
              <a:off x="6342052" y="4458651"/>
              <a:ext cx="1702808" cy="20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3D7F38F-158C-DFD0-E108-161E236E48BB}"/>
                </a:ext>
              </a:extLst>
            </p:cNvPr>
            <p:cNvGrpSpPr/>
            <p:nvPr/>
          </p:nvGrpSpPr>
          <p:grpSpPr>
            <a:xfrm>
              <a:off x="6410339" y="4164093"/>
              <a:ext cx="654345" cy="674430"/>
              <a:chOff x="8075372" y="1658726"/>
              <a:chExt cx="654345" cy="674430"/>
            </a:xfrm>
          </p:grpSpPr>
          <p:pic>
            <p:nvPicPr>
              <p:cNvPr id="32" name="Picture 120">
                <a:extLst>
                  <a:ext uri="{FF2B5EF4-FFF2-40B4-BE49-F238E27FC236}">
                    <a16:creationId xmlns:a16="http://schemas.microsoft.com/office/drawing/2014/main" id="{7DEC1A2E-B3D0-721D-BE87-68C9CAF79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8265385" y="165872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16B49-A92C-583F-CF0A-40A7E851E69F}"/>
                  </a:ext>
                </a:extLst>
              </p:cNvPr>
              <p:cNvSpPr txBox="1"/>
              <p:nvPr/>
            </p:nvSpPr>
            <p:spPr>
              <a:xfrm>
                <a:off x="8075372" y="1933046"/>
                <a:ext cx="6543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>
                    <a:solidFill>
                      <a:srgbClr val="1D428A"/>
                    </a:solidFill>
                  </a:rPr>
                  <a:t>Client</a:t>
                </a:r>
              </a:p>
              <a:p>
                <a:pPr algn="ctr"/>
                <a:r>
                  <a:rPr lang="de-DE" sz="1000" dirty="0">
                    <a:solidFill>
                      <a:srgbClr val="1D428A"/>
                    </a:solidFill>
                  </a:rPr>
                  <a:t>Zertifikat</a:t>
                </a:r>
              </a:p>
            </p:txBody>
          </p:sp>
        </p:grpSp>
        <p:pic>
          <p:nvPicPr>
            <p:cNvPr id="36" name="Picture 120">
              <a:extLst>
                <a:ext uri="{FF2B5EF4-FFF2-40B4-BE49-F238E27FC236}">
                  <a16:creationId xmlns:a16="http://schemas.microsoft.com/office/drawing/2014/main" id="{3539F1B8-11B3-A984-FF16-63729860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162790" y="4452762"/>
              <a:ext cx="243586" cy="243586"/>
            </a:xfrm>
            <a:prstGeom prst="rect">
              <a:avLst/>
            </a:prstGeom>
          </p:spPr>
        </p:pic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BEEC8AE-EABD-080E-86A6-96D50F617DC1}"/>
                </a:ext>
              </a:extLst>
            </p:cNvPr>
            <p:cNvGrpSpPr/>
            <p:nvPr/>
          </p:nvGrpSpPr>
          <p:grpSpPr>
            <a:xfrm>
              <a:off x="7527441" y="4521894"/>
              <a:ext cx="518091" cy="497302"/>
              <a:chOff x="7602163" y="4516795"/>
              <a:chExt cx="518091" cy="497302"/>
            </a:xfrm>
          </p:grpSpPr>
          <p:pic>
            <p:nvPicPr>
              <p:cNvPr id="30" name="Picture 10">
                <a:extLst>
                  <a:ext uri="{FF2B5EF4-FFF2-40B4-BE49-F238E27FC236}">
                    <a16:creationId xmlns:a16="http://schemas.microsoft.com/office/drawing/2014/main" id="{431DEBE6-3330-E277-3523-9A538CA86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7724049" y="4516795"/>
                <a:ext cx="274320" cy="27432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879BA72F-933F-6162-4330-B8F12D6AEB57}"/>
                  </a:ext>
                </a:extLst>
              </p:cNvPr>
              <p:cNvSpPr txBox="1"/>
              <p:nvPr/>
            </p:nvSpPr>
            <p:spPr>
              <a:xfrm>
                <a:off x="7602163" y="4737098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srgbClr val="1D428A"/>
                    </a:solidFill>
                  </a:rPr>
                  <a:t>mTLS</a:t>
                </a:r>
                <a:endParaRPr lang="en-US" sz="1200" dirty="0">
                  <a:solidFill>
                    <a:srgbClr val="1D428A"/>
                  </a:solidFill>
                </a:endParaRPr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5AC2D31-2998-B58E-15C0-F72A075DB921}"/>
              </a:ext>
            </a:extLst>
          </p:cNvPr>
          <p:cNvGrpSpPr/>
          <p:nvPr/>
        </p:nvGrpSpPr>
        <p:grpSpPr>
          <a:xfrm>
            <a:off x="8337083" y="3682361"/>
            <a:ext cx="1489707" cy="776289"/>
            <a:chOff x="8337083" y="3682361"/>
            <a:chExt cx="1489707" cy="776289"/>
          </a:xfrm>
        </p:grpSpPr>
        <p:cxnSp>
          <p:nvCxnSpPr>
            <p:cNvPr id="60" name="Verbinder: gekrümmt 59">
              <a:extLst>
                <a:ext uri="{FF2B5EF4-FFF2-40B4-BE49-F238E27FC236}">
                  <a16:creationId xmlns:a16="http://schemas.microsoft.com/office/drawing/2014/main" id="{A3E6F0F0-B9DF-F14A-6926-233CC0CB16BB}"/>
                </a:ext>
              </a:extLst>
            </p:cNvPr>
            <p:cNvCxnSpPr>
              <a:cxnSpLocks/>
              <a:stCxn id="15" idx="0"/>
              <a:endCxn id="15" idx="3"/>
            </p:cNvCxnSpPr>
            <p:nvPr/>
          </p:nvCxnSpPr>
          <p:spPr>
            <a:xfrm rot="16200000" flipH="1">
              <a:off x="8337082" y="4166428"/>
              <a:ext cx="292223" cy="292222"/>
            </a:xfrm>
            <a:prstGeom prst="curvedConnector4">
              <a:avLst>
                <a:gd name="adj1" fmla="val -78228"/>
                <a:gd name="adj2" fmla="val 1782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5938C89-7409-2F77-C334-80EF9CA06A9D}"/>
                </a:ext>
              </a:extLst>
            </p:cNvPr>
            <p:cNvSpPr txBox="1"/>
            <p:nvPr/>
          </p:nvSpPr>
          <p:spPr>
            <a:xfrm>
              <a:off x="8807728" y="3682361"/>
              <a:ext cx="1019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Check user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authorization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and scopes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6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Look</dc:creator>
  <cp:lastModifiedBy>Martin Look</cp:lastModifiedBy>
  <cp:revision>4</cp:revision>
  <dcterms:created xsi:type="dcterms:W3CDTF">2022-12-10T00:05:51Z</dcterms:created>
  <dcterms:modified xsi:type="dcterms:W3CDTF">2022-12-10T00:47:37Z</dcterms:modified>
</cp:coreProperties>
</file>