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4"/>
  </p:notesMasterIdLst>
  <p:handoutMasterIdLst>
    <p:handoutMasterId r:id="rId15"/>
  </p:handoutMasterIdLst>
  <p:sldIdLst>
    <p:sldId id="417" r:id="rId2"/>
    <p:sldId id="526" r:id="rId3"/>
    <p:sldId id="528" r:id="rId4"/>
    <p:sldId id="527" r:id="rId5"/>
    <p:sldId id="522" r:id="rId6"/>
    <p:sldId id="514" r:id="rId7"/>
    <p:sldId id="505" r:id="rId8"/>
    <p:sldId id="532" r:id="rId9"/>
    <p:sldId id="515" r:id="rId10"/>
    <p:sldId id="530" r:id="rId11"/>
    <p:sldId id="524" r:id="rId12"/>
    <p:sldId id="525" r:id="rId13"/>
  </p:sldIdLst>
  <p:sldSz cx="9144000" cy="5143500" type="screen16x9"/>
  <p:notesSz cx="70104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2B782964-4D63-452B-806F-01EC54D6F5B2}">
          <p14:sldIdLst>
            <p14:sldId id="417"/>
            <p14:sldId id="526"/>
            <p14:sldId id="528"/>
            <p14:sldId id="527"/>
            <p14:sldId id="514"/>
            <p14:sldId id="505"/>
            <p14:sldId id="522"/>
            <p14:sldId id="515"/>
            <p14:sldId id="530"/>
            <p14:sldId id="524"/>
            <p14:sldId id="5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6029" autoAdjust="0"/>
  </p:normalViewPr>
  <p:slideViewPr>
    <p:cSldViewPr snapToGrid="0" showGuides="1">
      <p:cViewPr>
        <p:scale>
          <a:sx n="125" d="100"/>
          <a:sy n="125" d="100"/>
        </p:scale>
        <p:origin x="-1308" y="-22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689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FF136-95B6-064A-AAF7-6C8FCD1F69D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463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Arrow framework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Samiq</a:t>
            </a:r>
            <a:r>
              <a:rPr lang="en-US" dirty="0" smtClean="0"/>
              <a:t> </a:t>
            </a:r>
            <a:r>
              <a:rPr lang="en-US" dirty="0" err="1" smtClean="0"/>
              <a:t>proekt</a:t>
            </a:r>
            <a:r>
              <a:rPr lang="en-US" dirty="0" smtClean="0"/>
              <a:t> </a:t>
            </a:r>
            <a:r>
              <a:rPr lang="en-US" dirty="0" err="1" smtClean="0"/>
              <a:t>zasto</a:t>
            </a:r>
            <a:r>
              <a:rPr lang="en-US" dirty="0" smtClean="0"/>
              <a:t> e </a:t>
            </a:r>
            <a:r>
              <a:rPr lang="en-US" dirty="0" err="1" smtClean="0"/>
              <a:t>razgrafen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pod=</a:t>
            </a:r>
            <a:r>
              <a:rPr lang="en-US" dirty="0" err="1" smtClean="0"/>
              <a:t>proekti</a:t>
            </a:r>
            <a:endParaRPr lang="en-US" dirty="0" smtClean="0"/>
          </a:p>
          <a:p>
            <a:r>
              <a:rPr lang="en-US" dirty="0" smtClean="0"/>
              <a:t>- Easy deploy –&gt; cloud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infrastructure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GIT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Issues, pull requests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51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689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Full</a:t>
            </a:r>
            <a:r>
              <a:rPr lang="en-US" sz="1200" baseline="0" dirty="0" smtClean="0"/>
              <a:t> CRUD</a:t>
            </a:r>
            <a:endParaRPr lang="bg-BG" sz="1200" dirty="0" smtClean="0"/>
          </a:p>
          <a:p>
            <a:r>
              <a:rPr lang="en-US" sz="1200" dirty="0" smtClean="0"/>
              <a:t>Testing all functionality</a:t>
            </a:r>
            <a:endParaRPr lang="bg-BG" sz="1200" dirty="0" smtClean="0"/>
          </a:p>
          <a:p>
            <a:r>
              <a:rPr lang="en-US" sz="1200" dirty="0" smtClean="0"/>
              <a:t>Deploy</a:t>
            </a:r>
            <a:endParaRPr lang="bg-BG" sz="1200" dirty="0" smtClean="0"/>
          </a:p>
          <a:p>
            <a:r>
              <a:rPr lang="en-US" sz="1200" dirty="0" err="1" smtClean="0"/>
              <a:t>Seacrh</a:t>
            </a:r>
            <a:r>
              <a:rPr lang="en-US" sz="1200" dirty="0" smtClean="0"/>
              <a:t> by tag…</a:t>
            </a:r>
            <a:endParaRPr lang="bg-BG" sz="1200" dirty="0" smtClean="0"/>
          </a:p>
          <a:p>
            <a:r>
              <a:rPr lang="en-US" sz="1200" dirty="0" err="1" smtClean="0"/>
              <a:t>Github</a:t>
            </a:r>
            <a:r>
              <a:rPr lang="en-US" sz="1200" dirty="0" smtClean="0"/>
              <a:t> module</a:t>
            </a:r>
            <a:endParaRPr lang="bg-BG" sz="1200" dirty="0" smtClean="0"/>
          </a:p>
          <a:p>
            <a:r>
              <a:rPr lang="en-US" sz="1200" dirty="0" err="1" smtClean="0"/>
              <a:t>ArrowDB</a:t>
            </a:r>
            <a:r>
              <a:rPr lang="bg-BG" sz="1200" dirty="0" smtClean="0"/>
              <a:t> – </a:t>
            </a:r>
            <a:r>
              <a:rPr lang="en-US" sz="1200" dirty="0" smtClean="0"/>
              <a:t>ruby </a:t>
            </a:r>
            <a:r>
              <a:rPr lang="bg-BG" sz="1200" dirty="0" smtClean="0"/>
              <a:t>апп който се свързва към монго.</a:t>
            </a:r>
            <a:endParaRPr lang="en-US" sz="120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FF136-95B6-064A-AAF7-6C8FCD1F69D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693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Study-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2743201" y="1903951"/>
            <a:ext cx="5435599" cy="2033050"/>
          </a:xfrm>
        </p:spPr>
        <p:txBody>
          <a:bodyPr>
            <a:normAutofit/>
          </a:bodyPr>
          <a:lstStyle>
            <a:lvl1pPr marL="171450" indent="-17145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42900" indent="-171450"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2pPr>
            <a:lvl3pPr marL="571500" indent="-114300"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3pPr>
            <a:lvl4pPr marL="914400" indent="-228600"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4pPr>
            <a:lvl5pPr marL="1143000" indent="-228600"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43200" y="1441450"/>
            <a:ext cx="5435600" cy="381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Aft>
                <a:spcPct val="0"/>
              </a:spcAft>
              <a:buFontTx/>
              <a:buNone/>
              <a:defRPr lang="en-US" sz="2000" b="1" i="0" cap="all" baseline="0" dirty="0" smtClean="0">
                <a:solidFill>
                  <a:schemeClr val="accent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5"/>
          </p:nvPr>
        </p:nvSpPr>
        <p:spPr>
          <a:xfrm>
            <a:off x="457200" y="1530604"/>
            <a:ext cx="2057400" cy="1371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179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Study-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1891251"/>
            <a:ext cx="7785101" cy="2061625"/>
          </a:xfrm>
        </p:spPr>
        <p:txBody>
          <a:bodyPr>
            <a:normAutofit/>
          </a:bodyPr>
          <a:lstStyle>
            <a:lvl1pPr marL="171450" indent="-17145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42900" indent="-171450"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2pPr>
            <a:lvl3pPr marL="571500" indent="-114300"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3pPr>
            <a:lvl4pPr marL="914400" indent="-228600"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4pPr>
            <a:lvl5pPr marL="1143000" indent="-228600"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428750"/>
            <a:ext cx="7785101" cy="381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Aft>
                <a:spcPct val="0"/>
              </a:spcAft>
              <a:buFontTx/>
              <a:buNone/>
              <a:defRPr lang="en-US" sz="2000" b="1" i="0" cap="all" baseline="0" dirty="0" smtClean="0">
                <a:solidFill>
                  <a:schemeClr val="accent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847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71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2" r:id="rId12"/>
    <p:sldLayoutId id="2147484273" r:id="rId13"/>
    <p:sldLayoutId id="2147484275" r:id="rId14"/>
    <p:sldLayoutId id="2147484276" r:id="rId15"/>
    <p:sldLayoutId id="2147484277" r:id="rId16"/>
    <p:sldLayoutId id="2147484278" r:id="rId17"/>
    <p:sldLayoutId id="2147484279" r:id="rId18"/>
    <p:sldLayoutId id="2147484280" r:id="rId1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wayBragg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JS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sz="2000" dirty="0" smtClean="0"/>
              <a:t>#</a:t>
            </a:r>
            <a:r>
              <a:rPr lang="en-US" sz="2000" dirty="0" err="1" smtClean="0"/>
              <a:t>marin_ninjas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 </a:t>
            </a:r>
            <a:r>
              <a:rPr lang="en-US" dirty="0" err="1" smtClean="0"/>
              <a:t>Vasilev</a:t>
            </a:r>
            <a:endParaRPr lang="en-US" dirty="0"/>
          </a:p>
          <a:p>
            <a:r>
              <a:rPr lang="en-US" dirty="0" smtClean="0"/>
              <a:t>Toshko Popov</a:t>
            </a:r>
          </a:p>
          <a:p>
            <a:r>
              <a:rPr lang="en-US" dirty="0"/>
              <a:t>Milan </a:t>
            </a:r>
            <a:r>
              <a:rPr lang="en-US" dirty="0" err="1" smtClean="0"/>
              <a:t>Zarkov</a:t>
            </a:r>
            <a:endParaRPr lang="en-US" dirty="0" smtClean="0"/>
          </a:p>
          <a:p>
            <a:r>
              <a:rPr lang="en-US" dirty="0" err="1"/>
              <a:t>Guldjan</a:t>
            </a:r>
            <a:r>
              <a:rPr lang="en-US" dirty="0"/>
              <a:t> </a:t>
            </a:r>
            <a:r>
              <a:rPr lang="en-US" dirty="0" err="1" smtClean="0"/>
              <a:t>Kupen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hardest?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Understanding Arrow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How it works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Arrow Models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WordPress</a:t>
            </a:r>
            <a:r>
              <a:rPr lang="en-US" dirty="0" smtClean="0">
                <a:sym typeface="Wingdings" panose="05000000000000000000" pitchFamily="2" charset="2"/>
              </a:rPr>
              <a:t> API authentication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Stack Exchange API filter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Connecting </a:t>
            </a:r>
            <a:r>
              <a:rPr lang="en-US" dirty="0" err="1" smtClean="0">
                <a:sym typeface="Wingdings" panose="05000000000000000000" pitchFamily="2" charset="2"/>
              </a:rPr>
              <a:t>Slackbot</a:t>
            </a:r>
            <a:r>
              <a:rPr lang="en-US" dirty="0" smtClean="0">
                <a:sym typeface="Wingdings" panose="05000000000000000000" pitchFamily="2" charset="2"/>
              </a:rPr>
              <a:t> with </a:t>
            </a:r>
            <a:r>
              <a:rPr lang="en-US" dirty="0" err="1" smtClean="0">
                <a:sym typeface="Wingdings" panose="05000000000000000000" pitchFamily="2" charset="2"/>
              </a:rPr>
              <a:t>GitHub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66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is coming…what features to expect?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600" dirty="0" smtClean="0"/>
              <a:t>Full CRUD functionality for all connectors</a:t>
            </a:r>
          </a:p>
          <a:p>
            <a:r>
              <a:rPr lang="en-US" sz="1600" dirty="0" smtClean="0"/>
              <a:t>Testing all functionality and deploy process</a:t>
            </a:r>
          </a:p>
          <a:p>
            <a:r>
              <a:rPr lang="en-US" sz="1600" dirty="0" smtClean="0"/>
              <a:t>Smart search for Front End</a:t>
            </a:r>
          </a:p>
          <a:p>
            <a:r>
              <a:rPr lang="en-US" sz="1600" dirty="0" smtClean="0"/>
              <a:t>Introducing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module to main app</a:t>
            </a:r>
          </a:p>
          <a:p>
            <a:r>
              <a:rPr lang="en-US" sz="1600" dirty="0" err="1" smtClean="0"/>
              <a:t>ArrowDB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36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914401"/>
            <a:ext cx="5239026" cy="2029521"/>
          </a:xfrm>
        </p:spPr>
        <p:txBody>
          <a:bodyPr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92571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648" y="457200"/>
            <a:ext cx="5419780" cy="5989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456" y="1389321"/>
            <a:ext cx="5239026" cy="24145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product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Each team member 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Design and </a:t>
            </a:r>
            <a:r>
              <a:rPr lang="en-US" sz="1800" dirty="0" smtClean="0"/>
              <a:t>Architecture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4889080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6567" y="1987438"/>
            <a:ext cx="7785101" cy="1627632"/>
          </a:xfrm>
        </p:spPr>
        <p:txBody>
          <a:bodyPr/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JavaScript </a:t>
            </a:r>
            <a:r>
              <a:rPr lang="en-US" sz="3200" dirty="0"/>
              <a:t>is </a:t>
            </a:r>
            <a:r>
              <a:rPr lang="en-US" sz="3200" dirty="0" smtClean="0"/>
              <a:t>AWESOME</a:t>
            </a:r>
            <a:br>
              <a:rPr lang="en-US" sz="3200" dirty="0" smtClean="0"/>
            </a:br>
            <a:r>
              <a:rPr lang="en-US" sz="3200" dirty="0" smtClean="0"/>
              <a:t>so let’s begin!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bg-BG" sz="3200" dirty="0"/>
          </a:p>
        </p:txBody>
      </p:sp>
    </p:spTree>
    <p:extLst>
      <p:ext uri="{BB962C8B-B14F-4D97-AF65-F5344CB8AC3E}">
        <p14:creationId xmlns="" xmlns:p14="http://schemas.microsoft.com/office/powerpoint/2010/main" val="41794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5802" r="-35802"/>
          <a:stretch/>
        </p:blipFill>
        <p:spPr>
          <a:xfrm>
            <a:off x="-3240506" y="-43052"/>
            <a:ext cx="15608969" cy="5186552"/>
          </a:xfrm>
        </p:spPr>
      </p:pic>
    </p:spTree>
    <p:extLst>
      <p:ext uri="{BB962C8B-B14F-4D97-AF65-F5344CB8AC3E}">
        <p14:creationId xmlns="" xmlns:p14="http://schemas.microsoft.com/office/powerpoint/2010/main" val="35484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err="1" smtClean="0">
                <a:solidFill>
                  <a:srgbClr val="FF0000"/>
                </a:solidFill>
              </a:rPr>
              <a:t>AxwayBraggers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Team Members</a:t>
            </a:r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marin_ninjas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764631" y="560057"/>
            <a:ext cx="5435600" cy="381000"/>
          </a:xfrm>
        </p:spPr>
        <p:txBody>
          <a:bodyPr/>
          <a:lstStyle/>
          <a:p>
            <a:pPr algn="ctr"/>
            <a:r>
              <a:rPr lang="en-US" dirty="0" smtClean="0"/>
              <a:t>FUTURE JS NINJAS… OR SUPERMANS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30" y="111520"/>
            <a:ext cx="7785101" cy="448537"/>
          </a:xfrm>
        </p:spPr>
        <p:txBody>
          <a:bodyPr/>
          <a:lstStyle/>
          <a:p>
            <a:pPr marL="342900" indent="-342900"/>
            <a:r>
              <a:rPr lang="en-US" dirty="0"/>
              <a:t>Toshko Popov                        </a:t>
            </a:r>
            <a:r>
              <a:rPr lang="en-US" dirty="0" smtClean="0"/>
              <a:t>          Milan </a:t>
            </a:r>
            <a:r>
              <a:rPr lang="en-US" dirty="0" err="1" smtClean="0"/>
              <a:t>Zarkov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6" y="925099"/>
            <a:ext cx="1572127" cy="4170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Placeholder 7" descr="totot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 l="561" r="561"/>
          <a:stretch>
            <a:fillRect/>
          </a:stretch>
        </p:blipFill>
        <p:spPr>
          <a:xfrm>
            <a:off x="152400" y="1355344"/>
            <a:ext cx="3558540" cy="2424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0606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Appcelerator</a:t>
            </a:r>
            <a:r>
              <a:rPr lang="en-US" dirty="0" smtClean="0"/>
              <a:t> Arrow framework</a:t>
            </a:r>
          </a:p>
          <a:p>
            <a:pPr lvl="1"/>
            <a:r>
              <a:rPr lang="en-US" dirty="0" smtClean="0"/>
              <a:t>Why we used Arrow ?</a:t>
            </a:r>
          </a:p>
          <a:p>
            <a:pPr lvl="1"/>
            <a:r>
              <a:rPr lang="en-US" dirty="0" smtClean="0"/>
              <a:t>What are the benefits ?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 organization structure</a:t>
            </a:r>
          </a:p>
          <a:p>
            <a:pPr lvl="1"/>
            <a:r>
              <a:rPr lang="en-US" dirty="0" smtClean="0">
                <a:hlinkClick r:id="rId3"/>
              </a:rPr>
              <a:t>https://github.com/AxwayBraggers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AxwayBraggers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err="1" smtClean="0">
                <a:solidFill>
                  <a:srgbClr val="FF0000"/>
                </a:solidFill>
              </a:rPr>
              <a:t>AxwayBraggers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and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68043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98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5568</TotalTime>
  <Words>173</Words>
  <Application>Microsoft Office PowerPoint</Application>
  <PresentationFormat>On-screen Show (16:9)</PresentationFormat>
  <Paragraphs>63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Axway 2015 Corp PowerPoint Template - REGULAR SCREEN</vt:lpstr>
      <vt:lpstr>NODE JS TRAINING #marin_ninjas </vt:lpstr>
      <vt:lpstr>Agenda</vt:lpstr>
      <vt:lpstr>  JavaScript is AWESOME so let’s begin!  </vt:lpstr>
      <vt:lpstr>Slide 4</vt:lpstr>
      <vt:lpstr>AxwayBraggers</vt:lpstr>
      <vt:lpstr>Toshko Popov                                  Milan Zarkov</vt:lpstr>
      <vt:lpstr>AxwayBraggers</vt:lpstr>
      <vt:lpstr>AxwayBraggers</vt:lpstr>
      <vt:lpstr>Slide 9</vt:lpstr>
      <vt:lpstr>What was the hardest?</vt:lpstr>
      <vt:lpstr>2017 is coming…what features to expect?</vt:lpstr>
      <vt:lpstr>Slide 12</vt:lpstr>
    </vt:vector>
  </TitlesOfParts>
  <Company>Axway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cp:lastModifiedBy>Toshko Popov</cp:lastModifiedBy>
  <cp:revision>164</cp:revision>
  <dcterms:created xsi:type="dcterms:W3CDTF">2013-12-26T17:09:29Z</dcterms:created>
  <dcterms:modified xsi:type="dcterms:W3CDTF">2016-11-30T22:01:18Z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https://axway.jiveon.com</vt:lpwstr>
  </property>
  <property fmtid="{D5CDD505-2E9C-101B-9397-08002B2CF9AE}" pid="3" name="Jive_LatestUserAccountName">
    <vt:lpwstr>mvasilev@axway.com</vt:lpwstr>
  </property>
  <property fmtid="{D5CDD505-2E9C-101B-9397-08002B2CF9AE}" pid="4" name="Jive_VersionGuid">
    <vt:lpwstr>d142de29-18be-4186-889f-7bc6be089a4d</vt:lpwstr>
  </property>
  <property fmtid="{D5CDD505-2E9C-101B-9397-08002B2CF9AE}" pid="5" name="Offisync_UniqueId">
    <vt:lpwstr>60644</vt:lpwstr>
  </property>
  <property fmtid="{D5CDD505-2E9C-101B-9397-08002B2CF9AE}" pid="6" name="Offisync_ServerID">
    <vt:lpwstr>42c6c282-56b9-4fb6-b625-fe469f1b8887</vt:lpwstr>
  </property>
  <property fmtid="{D5CDD505-2E9C-101B-9397-08002B2CF9AE}" pid="7" name="Offisync_UpdateToken">
    <vt:lpwstr>5</vt:lpwstr>
  </property>
</Properties>
</file>