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f35079f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f35079f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e3b51d62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e3b51d6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35079f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35079f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e3b51d62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e3b51d62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b51d62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b51d62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35079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35079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e3b51d6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e3b51d6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3b51d6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e3b51d6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3b51d62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e3b51d6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f35079f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f35079f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f35079f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f35079f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f35079ff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f35079f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CNN MNIST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9300" y="58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Prediction Test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9" y="1116999"/>
            <a:ext cx="6819474" cy="36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0" y="52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sur dessin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50" y="2210550"/>
            <a:ext cx="6156625" cy="14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050" y="60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7650" y="2326125"/>
            <a:ext cx="76887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Data Augmentation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Reconnaissance</a:t>
            </a:r>
            <a:r>
              <a:rPr lang="fr"/>
              <a:t> de nombres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25" y="502379"/>
            <a:ext cx="8418151" cy="464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0375" y="58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75" y="801975"/>
            <a:ext cx="5734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6500" y="55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 de travail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5" y="1607538"/>
            <a:ext cx="84772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53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225" y="534575"/>
            <a:ext cx="4524675" cy="4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7625" y="610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Pooling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-3868" l="-777" r="-8691" t="-15892"/>
          <a:stretch/>
        </p:blipFill>
        <p:spPr>
          <a:xfrm>
            <a:off x="13" y="482900"/>
            <a:ext cx="91439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6525" y="53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Loss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129888"/>
            <a:ext cx="52959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7625" y="545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Accuracy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171563"/>
            <a:ext cx="52959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9300" y="58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 des epochs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475" y="1504450"/>
            <a:ext cx="39433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