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048fc786b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048fc786b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048fc786b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048fc786b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048fc786b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048fc786b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048fc786b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048fc786b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048fc786b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048fc786b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048fc786ba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048fc786ba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048fc786ba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048fc786b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048fc786ba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048fc786b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Immo </a:t>
            </a:r>
            <a:r>
              <a:rPr lang="fr"/>
              <a:t>Régression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EDA</a:t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3959072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6197" y="1924600"/>
            <a:ext cx="4122264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175" y="563525"/>
            <a:ext cx="7440374" cy="457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 ere </a:t>
            </a:r>
            <a:r>
              <a:rPr lang="fr"/>
              <a:t>itération (Baseline)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679925"/>
            <a:ext cx="4505325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3700" y="495850"/>
            <a:ext cx="3510301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006250"/>
            <a:ext cx="401502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2ème</a:t>
            </a:r>
            <a:r>
              <a:rPr lang="fr"/>
              <a:t> itération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25" y="3149250"/>
            <a:ext cx="9031750" cy="180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88" y="1253238"/>
            <a:ext cx="4581525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3eme itération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2575" y="1485775"/>
            <a:ext cx="5953125" cy="19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000" y="3511200"/>
            <a:ext cx="657225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4eme itération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8950" y="1113125"/>
            <a:ext cx="6115050" cy="271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916350"/>
            <a:ext cx="8839201" cy="1080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5 eme </a:t>
            </a:r>
            <a:r>
              <a:rPr lang="fr"/>
              <a:t>itération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346093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351725"/>
            <a:ext cx="6753225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 regroupant les coordonnée</a:t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367460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5650" y="4010025"/>
            <a:ext cx="7407765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