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23/04/2019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23/04/2019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23/04/2019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23/04/2019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0AD3644-6455-47F4-873E-A42A303A7877}" type="datetimeFigureOut">
              <a:rPr lang="en-GB" smtClean="0"/>
              <a:pPr/>
              <a:t>23/04/2019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0AD3644-6455-47F4-873E-A42A303A7877}" type="datetimeFigureOut">
              <a:rPr lang="en-GB" smtClean="0"/>
              <a:pPr/>
              <a:t>23/04/2019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APLIKASI PEMBELIAN TIKET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Z1R0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648199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 err="1"/>
              <a:t>Nama</a:t>
            </a:r>
            <a:r>
              <a:rPr lang="en-GB" dirty="0"/>
              <a:t>		: </a:t>
            </a:r>
            <a:r>
              <a:rPr lang="en-GB" dirty="0" err="1"/>
              <a:t>Amar</a:t>
            </a:r>
            <a:r>
              <a:rPr lang="en-GB" dirty="0"/>
              <a:t> </a:t>
            </a:r>
            <a:r>
              <a:rPr lang="en-GB" dirty="0" err="1"/>
              <a:t>Luthfi</a:t>
            </a:r>
            <a:endParaRPr lang="en-GB" dirty="0"/>
          </a:p>
          <a:p>
            <a:r>
              <a:rPr lang="en-GB" dirty="0"/>
              <a:t>NPM  		: 1810631170154</a:t>
            </a:r>
          </a:p>
          <a:p>
            <a:r>
              <a:rPr lang="en-GB" dirty="0" err="1"/>
              <a:t>Kelas</a:t>
            </a:r>
            <a:r>
              <a:rPr lang="en-GB" dirty="0"/>
              <a:t> 		: 2G</a:t>
            </a:r>
          </a:p>
          <a:p>
            <a:r>
              <a:rPr lang="en-GB" dirty="0" err="1"/>
              <a:t>Penugasan</a:t>
            </a:r>
            <a:r>
              <a:rPr lang="en-GB" dirty="0"/>
              <a:t> 	: </a:t>
            </a:r>
            <a:r>
              <a:rPr lang="en-GB" sz="3800" dirty="0"/>
              <a:t>- </a:t>
            </a:r>
            <a:r>
              <a:rPr lang="en-GB" dirty="0" err="1"/>
              <a:t>Programer</a:t>
            </a:r>
            <a:r>
              <a:rPr lang="en-GB" dirty="0"/>
              <a:t> ke-2</a:t>
            </a:r>
          </a:p>
          <a:p>
            <a:pPr lvl="5">
              <a:buNone/>
            </a:pPr>
            <a:r>
              <a:rPr lang="en-GB" sz="3000" dirty="0"/>
              <a:t>       	  - </a:t>
            </a:r>
            <a:r>
              <a:rPr lang="en-GB" sz="3000" dirty="0" err="1"/>
              <a:t>Penyusun</a:t>
            </a:r>
            <a:r>
              <a:rPr lang="en-GB" sz="3000" dirty="0"/>
              <a:t> </a:t>
            </a:r>
            <a:r>
              <a:rPr lang="en-GB" sz="3000" dirty="0" err="1"/>
              <a:t>Laporan</a:t>
            </a:r>
            <a:endParaRPr lang="en-GB" sz="3000" dirty="0"/>
          </a:p>
          <a:p>
            <a:pPr lvl="5">
              <a:buNone/>
            </a:pPr>
            <a:r>
              <a:rPr lang="en-GB" sz="3000" dirty="0"/>
              <a:t>       	  - </a:t>
            </a:r>
            <a:r>
              <a:rPr lang="en-GB" sz="3000" dirty="0" err="1"/>
              <a:t>Pembuat</a:t>
            </a:r>
            <a:r>
              <a:rPr lang="en-GB" sz="3000" dirty="0"/>
              <a:t> flowchart</a:t>
            </a:r>
          </a:p>
          <a:p>
            <a:pPr lvl="5">
              <a:buNone/>
            </a:pPr>
            <a:r>
              <a:rPr lang="en-GB" sz="3000" dirty="0"/>
              <a:t>       	  - </a:t>
            </a:r>
            <a:r>
              <a:rPr lang="en-GB" sz="3000" dirty="0" err="1"/>
              <a:t>Pembuat</a:t>
            </a:r>
            <a:r>
              <a:rPr lang="en-GB" sz="3000" dirty="0"/>
              <a:t> </a:t>
            </a:r>
            <a:r>
              <a:rPr lang="en-GB" sz="3000" dirty="0" err="1"/>
              <a:t>Pseudocode</a:t>
            </a:r>
            <a:endParaRPr lang="en-GB" sz="3000" dirty="0"/>
          </a:p>
          <a:p>
            <a:pPr>
              <a:buNone/>
            </a:pPr>
            <a:r>
              <a:rPr lang="en-US" dirty="0"/>
              <a:t> 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4" name="Picture 3" descr="IMG-20190327-WA0011.jpg"/>
          <p:cNvPicPr/>
          <p:nvPr/>
        </p:nvPicPr>
        <p:blipFill>
          <a:blip r:embed="rId2" cstate="print"/>
          <a:srcRect l="11077" r="12926" b="25214"/>
          <a:stretch>
            <a:fillRect/>
          </a:stretch>
        </p:blipFill>
        <p:spPr>
          <a:xfrm>
            <a:off x="533400" y="3810000"/>
            <a:ext cx="2003037" cy="26340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602163"/>
          </a:xfrm>
        </p:spPr>
        <p:txBody>
          <a:bodyPr>
            <a:normAutofit/>
          </a:bodyPr>
          <a:lstStyle/>
          <a:p>
            <a:r>
              <a:rPr lang="en-GB" dirty="0" err="1"/>
              <a:t>Nama</a:t>
            </a:r>
            <a:r>
              <a:rPr lang="en-GB" dirty="0"/>
              <a:t>		: Muhammad </a:t>
            </a:r>
            <a:r>
              <a:rPr lang="en-GB" dirty="0" err="1"/>
              <a:t>Diki</a:t>
            </a:r>
            <a:r>
              <a:rPr lang="en-GB" dirty="0"/>
              <a:t> </a:t>
            </a:r>
            <a:r>
              <a:rPr lang="en-GB" dirty="0" err="1"/>
              <a:t>Herdiyanto</a:t>
            </a:r>
            <a:endParaRPr lang="en-GB" dirty="0"/>
          </a:p>
          <a:p>
            <a:r>
              <a:rPr lang="en-GB" dirty="0"/>
              <a:t>NPM  		: 1810631170199</a:t>
            </a:r>
          </a:p>
          <a:p>
            <a:r>
              <a:rPr lang="en-GB" dirty="0" err="1"/>
              <a:t>Kelas</a:t>
            </a:r>
            <a:r>
              <a:rPr lang="en-GB" dirty="0"/>
              <a:t> 		: 2G</a:t>
            </a:r>
          </a:p>
          <a:p>
            <a:r>
              <a:rPr lang="en-GB" dirty="0" err="1"/>
              <a:t>Penugasan</a:t>
            </a:r>
            <a:r>
              <a:rPr lang="en-GB" dirty="0"/>
              <a:t> 	:   - </a:t>
            </a:r>
            <a:r>
              <a:rPr lang="en-GB" dirty="0" err="1"/>
              <a:t>Programer</a:t>
            </a:r>
            <a:r>
              <a:rPr lang="en-GB" dirty="0"/>
              <a:t> ke-1</a:t>
            </a:r>
          </a:p>
          <a:p>
            <a:pPr lvl="7">
              <a:buNone/>
            </a:pPr>
            <a:r>
              <a:rPr lang="en-GB" sz="3200" dirty="0"/>
              <a:t>		    - </a:t>
            </a:r>
            <a:r>
              <a:rPr lang="en-GB" sz="3200" dirty="0" err="1"/>
              <a:t>Penyusun</a:t>
            </a:r>
            <a:r>
              <a:rPr lang="en-GB" sz="3200" dirty="0"/>
              <a:t> Power Point</a:t>
            </a:r>
          </a:p>
          <a:p>
            <a:pPr lvl="7">
              <a:buNone/>
            </a:pPr>
            <a:r>
              <a:rPr lang="en-GB" sz="3200" dirty="0"/>
              <a:t>           - </a:t>
            </a:r>
            <a:r>
              <a:rPr lang="en-GB" sz="3200" dirty="0" err="1"/>
              <a:t>Penggagas</a:t>
            </a:r>
            <a:endParaRPr lang="en-GB" sz="3200" dirty="0"/>
          </a:p>
          <a:p>
            <a:pPr lvl="7">
              <a:buNone/>
            </a:pPr>
            <a:r>
              <a:rPr lang="en-GB" sz="3200" dirty="0"/>
              <a:t>		    - </a:t>
            </a:r>
            <a:r>
              <a:rPr lang="en-GB" sz="3200" dirty="0" err="1"/>
              <a:t>Penyusun</a:t>
            </a:r>
            <a:r>
              <a:rPr lang="en-GB" sz="3200" dirty="0"/>
              <a:t> </a:t>
            </a:r>
            <a:r>
              <a:rPr lang="en-GB" sz="3200" dirty="0" err="1"/>
              <a:t>Laporan</a:t>
            </a:r>
            <a:endParaRPr lang="en-GB" sz="3200" dirty="0"/>
          </a:p>
          <a:p>
            <a:endParaRPr lang="en-GB" dirty="0"/>
          </a:p>
        </p:txBody>
      </p:sp>
      <p:pic>
        <p:nvPicPr>
          <p:cNvPr id="4" name="Picture 3" descr="IMG-20190327-WA0005.jpg"/>
          <p:cNvPicPr/>
          <p:nvPr/>
        </p:nvPicPr>
        <p:blipFill>
          <a:blip r:embed="rId2" cstate="print"/>
          <a:srcRect l="12367" t="4955" r="16440" b="32432"/>
          <a:stretch>
            <a:fillRect/>
          </a:stretch>
        </p:blipFill>
        <p:spPr>
          <a:xfrm>
            <a:off x="685800" y="3657600"/>
            <a:ext cx="2000250" cy="2344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GB" dirty="0"/>
              <a:t>FASILITAS UTAMA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Menampilkan</a:t>
            </a:r>
            <a:r>
              <a:rPr lang="en-US" dirty="0"/>
              <a:t> form login </a:t>
            </a:r>
            <a:r>
              <a:rPr lang="en-US" dirty="0" err="1"/>
              <a:t>karyawan</a:t>
            </a:r>
            <a:r>
              <a:rPr lang="en-US" dirty="0"/>
              <a:t>(admin)</a:t>
            </a: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Menampilkan</a:t>
            </a:r>
            <a:r>
              <a:rPr lang="en-US" dirty="0"/>
              <a:t> menu </a:t>
            </a: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film </a:t>
            </a: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Input data</a:t>
            </a: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(</a:t>
            </a:r>
            <a:r>
              <a:rPr lang="en-US" dirty="0" err="1"/>
              <a:t>rekap</a:t>
            </a:r>
            <a:r>
              <a:rPr lang="en-US"/>
              <a:t>)</a:t>
            </a:r>
          </a:p>
          <a:p>
            <a:pPr marL="0" lv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6281" t="29167" r="26208" b="34375"/>
          <a:stretch>
            <a:fillRect/>
          </a:stretch>
        </p:blipFill>
        <p:spPr bwMode="auto">
          <a:xfrm>
            <a:off x="990600" y="1828800"/>
            <a:ext cx="706482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1600" y="5257800"/>
            <a:ext cx="617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</a:t>
            </a:r>
            <a:r>
              <a:rPr lang="en-GB" dirty="0" err="1"/>
              <a:t>Pemograman</a:t>
            </a:r>
            <a:r>
              <a:rPr lang="en-GB" dirty="0"/>
              <a:t> C++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7467600" cy="4525963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GB" dirty="0"/>
              <a:t>	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Bioskop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pemograman</a:t>
            </a:r>
            <a:r>
              <a:rPr lang="en-US" dirty="0"/>
              <a:t> basis </a:t>
            </a:r>
            <a:r>
              <a:rPr lang="en-US" i="1" dirty="0"/>
              <a:t>C++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system main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menampilkan</a:t>
            </a:r>
            <a:r>
              <a:rPr lang="en-US" dirty="0"/>
              <a:t> menu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</a:t>
            </a:r>
            <a:r>
              <a:rPr lang="en-US" dirty="0" err="1"/>
              <a:t>daftar</a:t>
            </a:r>
            <a:r>
              <a:rPr lang="en-US" dirty="0"/>
              <a:t> film,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system sub program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input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memenuuhi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pemograman</a:t>
            </a:r>
            <a:r>
              <a:rPr lang="en-US" dirty="0"/>
              <a:t> </a:t>
            </a:r>
            <a:r>
              <a:rPr lang="en-US" i="1" dirty="0"/>
              <a:t>C++ </a:t>
            </a:r>
            <a:r>
              <a:rPr lang="en-US" dirty="0"/>
              <a:t>. </a:t>
            </a:r>
            <a:r>
              <a:rPr lang="en-US" dirty="0" err="1"/>
              <a:t>Kekurangannya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tersedianya</a:t>
            </a:r>
            <a:r>
              <a:rPr lang="en-US" dirty="0"/>
              <a:t> </a:t>
            </a:r>
            <a:r>
              <a:rPr lang="en-US" dirty="0" err="1"/>
              <a:t>kursi</a:t>
            </a:r>
            <a:r>
              <a:rPr lang="en-US" dirty="0"/>
              <a:t>,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terbelinya</a:t>
            </a:r>
            <a:r>
              <a:rPr lang="en-US" dirty="0"/>
              <a:t> </a:t>
            </a:r>
            <a:r>
              <a:rPr lang="en-US" dirty="0" err="1"/>
              <a:t>kursi</a:t>
            </a:r>
            <a:r>
              <a:rPr lang="en-US" dirty="0"/>
              <a:t>.</a:t>
            </a:r>
            <a:endParaRPr lang="en-GB" i="1" dirty="0"/>
          </a:p>
          <a:p>
            <a:pPr>
              <a:buNone/>
            </a:pPr>
            <a:endParaRPr lang="en-GB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362</TotalTime>
  <Words>40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Franklin Gothic Book</vt:lpstr>
      <vt:lpstr>Wingdings 2</vt:lpstr>
      <vt:lpstr>Technic</vt:lpstr>
      <vt:lpstr>APLIKASI PEMBELIAN TIKET</vt:lpstr>
      <vt:lpstr>INTRO</vt:lpstr>
      <vt:lpstr>INTRO</vt:lpstr>
      <vt:lpstr>DESCRIPTION</vt:lpstr>
      <vt:lpstr>SOFTWARE</vt:lpstr>
      <vt:lpstr>EXPLAIN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PEMBELIAN TIKET</dc:title>
  <dc:creator>Nightkidz</dc:creator>
  <cp:lastModifiedBy>Diki Hendriyanto</cp:lastModifiedBy>
  <cp:revision>5</cp:revision>
  <dcterms:created xsi:type="dcterms:W3CDTF">2019-04-19T14:46:50Z</dcterms:created>
  <dcterms:modified xsi:type="dcterms:W3CDTF">2019-04-23T13:28:31Z</dcterms:modified>
</cp:coreProperties>
</file>