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4" r:id="rId2"/>
    <p:sldId id="325" r:id="rId3"/>
    <p:sldId id="326" r:id="rId4"/>
    <p:sldId id="305" r:id="rId5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5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orient="horz" pos="735" userDrawn="1">
          <p15:clr>
            <a:srgbClr val="A4A3A4"/>
          </p15:clr>
        </p15:guide>
        <p15:guide id="4" pos="26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B00"/>
    <a:srgbClr val="32353D"/>
    <a:srgbClr val="F05422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9" autoAdjust="0"/>
    <p:restoredTop sz="95927" autoAdjust="0"/>
  </p:normalViewPr>
  <p:slideViewPr>
    <p:cSldViewPr snapToGrid="0">
      <p:cViewPr varScale="1">
        <p:scale>
          <a:sx n="120" d="100"/>
          <a:sy n="120" d="100"/>
        </p:scale>
        <p:origin x="101" y="91"/>
      </p:cViewPr>
      <p:guideLst>
        <p:guide orient="horz" pos="2845"/>
        <p:guide pos="340"/>
        <p:guide orient="horz" pos="735"/>
        <p:guide pos="2699"/>
      </p:guideLst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16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EAD7E2-1AB6-4AE2-99C8-2564A106D1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4C921D-C4D0-478B-8C13-4AC22EC6EC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D0FDB-5B7B-4671-99D0-64F082020F4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66612-208C-4E1B-BEF8-EEAA5140E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6C85D-5417-46AA-984D-D5453E5FB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F4174-3AD1-400A-814B-133E773BE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4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2E85-07D3-4E55-9842-942DD6BAA2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1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2E85-07D3-4E55-9842-942DD6BAA2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8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2E85-07D3-4E55-9842-942DD6BAA2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2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07349"/>
            <a:ext cx="6858000" cy="634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9543" y="2793736"/>
            <a:ext cx="1861457" cy="395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场  出题人昵称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3A74-EB9C-4AFF-8B5F-55BF6BB9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0" y="347901"/>
            <a:ext cx="7886700" cy="4970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56EDA1-C9C2-4473-9BC9-940DF2E4A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100" y="1006889"/>
            <a:ext cx="8521700" cy="333533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0A04B3B4-7A32-408E-B2F7-7857A84F02CD}"/>
              </a:ext>
            </a:extLst>
          </p:cNvPr>
          <p:cNvSpPr/>
          <p:nvPr userDrawn="1"/>
        </p:nvSpPr>
        <p:spPr>
          <a:xfrm rot="16200000" flipH="1" flipV="1">
            <a:off x="235150" y="465216"/>
            <a:ext cx="228241" cy="114341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prstClr val="white"/>
              </a:solidFill>
              <a:latin typeface="微软雅黑" panose="020B0503020204020204" pitchFamily="34" charset="-122"/>
              <a:cs typeface="+mn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3942693-DB71-4324-99B5-E8E4983A0E2E}"/>
              </a:ext>
            </a:extLst>
          </p:cNvPr>
          <p:cNvCxnSpPr/>
          <p:nvPr userDrawn="1"/>
        </p:nvCxnSpPr>
        <p:spPr>
          <a:xfrm>
            <a:off x="0" y="824717"/>
            <a:ext cx="9144000" cy="0"/>
          </a:xfrm>
          <a:prstGeom prst="line">
            <a:avLst/>
          </a:prstGeom>
          <a:ln w="19050">
            <a:solidFill>
              <a:srgbClr val="FE4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2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B4CD4-F90A-4CF2-8DC4-87BDB508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807349"/>
            <a:ext cx="6858000" cy="634623"/>
          </a:xfrm>
        </p:spPr>
        <p:txBody>
          <a:bodyPr>
            <a:normAutofit/>
          </a:bodyPr>
          <a:lstStyle/>
          <a:p>
            <a:r>
              <a:rPr lang="zh-CN" altLang="en-US"/>
              <a:t>集成开发工具（</a:t>
            </a:r>
            <a:r>
              <a:rPr lang="en-US" altLang="zh-CN"/>
              <a:t>IDE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3909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CC980-0658-4E18-869A-7B817CE4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>
                <a:sym typeface="+mn-ea"/>
              </a:rPr>
              <a:t>流行的 </a:t>
            </a:r>
            <a:r>
              <a:rPr lang="en-US" altLang="zh-CN" b="0">
                <a:sym typeface="+mn-ea"/>
              </a:rPr>
              <a:t>IDE</a:t>
            </a:r>
            <a:endParaRPr lang="zh-CN" altLang="en-US" b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35BB38-4385-45DE-8A0F-C0CDA6771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0">
                <a:latin typeface="+mn-ea"/>
                <a:ea typeface="+mn-ea"/>
                <a:cs typeface="Courier New" panose="02070309020205020404" pitchFamily="49" charset="0"/>
              </a:rPr>
              <a:t> Eclipse</a:t>
            </a:r>
            <a:r>
              <a:rPr lang="zh-CN" altLang="en-US" b="0">
                <a:latin typeface="+mn-ea"/>
                <a:ea typeface="+mn-ea"/>
                <a:cs typeface="Courier New" panose="02070309020205020404" pitchFamily="49" charset="0"/>
              </a:rPr>
              <a:t>：</a:t>
            </a:r>
            <a:endParaRPr lang="en-US" altLang="zh-CN" b="0">
              <a:latin typeface="+mn-ea"/>
              <a:ea typeface="+mn-ea"/>
              <a:cs typeface="Courier New" panose="02070309020205020404" pitchFamily="49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最初由 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IBM 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开发，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2001 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年捐献给开源社区，目前由 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Eclipse 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基金会管理。</a:t>
            </a:r>
            <a:endParaRPr lang="en-US" altLang="zh-CN">
              <a:latin typeface="+mn-ea"/>
              <a:ea typeface="+mn-ea"/>
              <a:cs typeface="Courier New" panose="02070309020205020404" pitchFamily="49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由 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Java 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语言开发而成，支持 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Java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、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C/C++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、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PHP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、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JavaScript 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等多种语言的编程。</a:t>
            </a:r>
            <a:endParaRPr lang="en-US" altLang="zh-CN">
              <a:latin typeface="+mn-ea"/>
              <a:ea typeface="+mn-ea"/>
              <a:cs typeface="Courier New" panose="02070309020205020404" pitchFamily="49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优点：开放源代码，体积较小，运行时只需占用少量内存。</a:t>
            </a:r>
            <a:endParaRPr lang="en-US" altLang="zh-CN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IntelliJ IDEA</a:t>
            </a:r>
            <a:r>
              <a:rPr lang="zh-CN" altLang="en-US" b="0">
                <a:latin typeface="+mn-ea"/>
                <a:ea typeface="+mn-ea"/>
                <a:cs typeface="Courier New" panose="02070309020205020404" pitchFamily="49" charset="0"/>
              </a:rPr>
              <a:t>：</a:t>
            </a:r>
            <a:endParaRPr lang="en-US" altLang="zh-CN" b="0">
              <a:latin typeface="+mn-ea"/>
              <a:ea typeface="+mn-ea"/>
              <a:cs typeface="Courier New" panose="02070309020205020404" pitchFamily="49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是 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JetBrains 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公司的产品，其总部位于捷克的首都布拉格。</a:t>
            </a:r>
            <a:endParaRPr lang="en-US" altLang="zh-CN">
              <a:latin typeface="+mn-ea"/>
              <a:ea typeface="+mn-ea"/>
              <a:cs typeface="Courier New" panose="02070309020205020404" pitchFamily="49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是业界公认的最好的 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Java 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开发工具，大部分互联网公司都使用 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IntelliJ IDEA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。</a:t>
            </a:r>
            <a:endParaRPr lang="en-US" altLang="zh-CN">
              <a:latin typeface="+mn-ea"/>
              <a:ea typeface="+mn-ea"/>
              <a:cs typeface="Courier New" panose="02070309020205020404" pitchFamily="49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优点：漂亮的界面，强大的调试工具，支持智能编码，可以减少程序员的工作。</a:t>
            </a:r>
            <a:endParaRPr lang="en-US" altLang="zh-CN"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CC980-0658-4E18-869A-7B817CE4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>
                <a:sym typeface="+mn-ea"/>
              </a:rPr>
              <a:t>安装 </a:t>
            </a:r>
            <a:r>
              <a:rPr lang="en-US" altLang="zh-CN" b="0">
                <a:sym typeface="+mn-ea"/>
              </a:rPr>
              <a:t>IntelliJ IDEA</a:t>
            </a:r>
            <a:endParaRPr lang="zh-CN" altLang="en-US" b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35BB38-4385-45DE-8A0F-C0CDA6771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100" y="1006889"/>
            <a:ext cx="8521700" cy="33353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b="0">
                <a:latin typeface="+mn-ea"/>
                <a:ea typeface="+mn-ea"/>
                <a:cs typeface="Courier New" panose="02070309020205020404" pitchFamily="49" charset="0"/>
              </a:rPr>
              <a:t>下载 </a:t>
            </a:r>
            <a:r>
              <a:rPr lang="en-US" altLang="zh-CN" b="0">
                <a:latin typeface="+mn-ea"/>
                <a:ea typeface="+mn-ea"/>
                <a:cs typeface="Courier New" panose="02070309020205020404" pitchFamily="49" charset="0"/>
              </a:rPr>
              <a:t>&amp; </a:t>
            </a:r>
            <a:r>
              <a:rPr lang="zh-CN" altLang="en-US" b="0">
                <a:latin typeface="+mn-ea"/>
                <a:ea typeface="+mn-ea"/>
                <a:cs typeface="Courier New" panose="02070309020205020404" pitchFamily="49" charset="0"/>
              </a:rPr>
              <a:t>安装：</a:t>
            </a:r>
            <a:endParaRPr lang="en-US" altLang="zh-CN" b="0">
              <a:latin typeface="+mn-ea"/>
              <a:ea typeface="+mn-ea"/>
              <a:cs typeface="Courier New" panose="02070309020205020404" pitchFamily="49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zh-CN">
                <a:latin typeface="+mn-ea"/>
                <a:ea typeface="+mn-ea"/>
                <a:hlinkClick r:id="rId3"/>
              </a:rPr>
              <a:t>https://www.jetbrains.com/idea/download</a:t>
            </a:r>
            <a:endParaRPr lang="en-US" altLang="zh-CN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b="0">
                <a:latin typeface="+mn-ea"/>
                <a:ea typeface="+mn-ea"/>
                <a:cs typeface="Courier New" panose="02070309020205020404" pitchFamily="49" charset="0"/>
              </a:rPr>
              <a:t>使用 </a:t>
            </a:r>
            <a:r>
              <a:rPr lang="en-US" altLang="zh-CN" b="0">
                <a:solidFill>
                  <a:schemeClr val="tx1"/>
                </a:solidFill>
                <a:latin typeface="+mn-ea"/>
                <a:ea typeface="+mn-ea"/>
                <a:cs typeface="Courier New" panose="02070309020205020404" pitchFamily="49" charset="0"/>
              </a:rPr>
              <a:t>IntelliJ IDEA</a:t>
            </a:r>
            <a:r>
              <a:rPr lang="zh-CN" altLang="en-US" b="0">
                <a:latin typeface="+mn-ea"/>
                <a:ea typeface="+mn-ea"/>
                <a:cs typeface="Courier New" panose="02070309020205020404" pitchFamily="49" charset="0"/>
              </a:rPr>
              <a:t>：</a:t>
            </a:r>
            <a:endParaRPr lang="en-US" altLang="zh-CN">
              <a:latin typeface="+mn-ea"/>
              <a:ea typeface="+mn-ea"/>
              <a:cs typeface="Courier New" panose="02070309020205020404" pitchFamily="49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重新开发并运行 “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Hello World.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” 案例，熟悉</a:t>
            </a:r>
            <a:r>
              <a:rPr lang="en-US" altLang="zh-CN">
                <a:latin typeface="+mn-ea"/>
                <a:ea typeface="+mn-ea"/>
                <a:cs typeface="Courier New" panose="02070309020205020404" pitchFamily="49" charset="0"/>
              </a:rPr>
              <a:t> IntelliJ IDEA </a:t>
            </a:r>
            <a:r>
              <a:rPr lang="zh-CN" altLang="en-US">
                <a:latin typeface="+mn-ea"/>
                <a:ea typeface="+mn-ea"/>
                <a:cs typeface="Courier New" panose="02070309020205020404" pitchFamily="49" charset="0"/>
              </a:rPr>
              <a:t>的布局和操作。</a:t>
            </a:r>
            <a:endParaRPr lang="en-US" altLang="zh-CN"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3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845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505-16"/>
</p:tagLst>
</file>

<file path=ppt/theme/theme1.xml><?xml version="1.0" encoding="utf-8"?>
<a:theme xmlns:a="http://schemas.openxmlformats.org/drawingml/2006/main" name="千图网海量PPT模板www.58pic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3662</TotalTime>
  <Words>173</Words>
  <Application>Microsoft Office PowerPoint</Application>
  <PresentationFormat>全屏显示(16:9)</PresentationFormat>
  <Paragraphs>18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Wingdings</vt:lpstr>
      <vt:lpstr>千图网海量PPT模板www.58pic.com</vt:lpstr>
      <vt:lpstr>集成开发工具（IDE）</vt:lpstr>
      <vt:lpstr>流行的 IDE</vt:lpstr>
      <vt:lpstr>安装 IntelliJ IDEA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1-0505-16</dc:title>
  <dc:creator>MICHAEL</dc:creator>
  <cp:lastModifiedBy>李 洪鹤</cp:lastModifiedBy>
  <cp:revision>1221</cp:revision>
  <dcterms:created xsi:type="dcterms:W3CDTF">2015-05-05T08:02:00Z</dcterms:created>
  <dcterms:modified xsi:type="dcterms:W3CDTF">2020-01-08T10:50:06Z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