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9"/>
  </p:notesMasterIdLst>
  <p:sldIdLst>
    <p:sldId id="256" r:id="rId2"/>
    <p:sldId id="257" r:id="rId3"/>
    <p:sldId id="258" r:id="rId4"/>
    <p:sldId id="259" r:id="rId5"/>
    <p:sldId id="260" r:id="rId6"/>
    <p:sldId id="264" r:id="rId7"/>
    <p:sldId id="277" r:id="rId8"/>
    <p:sldId id="267" r:id="rId9"/>
    <p:sldId id="276" r:id="rId10"/>
    <p:sldId id="268" r:id="rId11"/>
    <p:sldId id="278" r:id="rId12"/>
    <p:sldId id="271" r:id="rId13"/>
    <p:sldId id="274" r:id="rId14"/>
    <p:sldId id="275" r:id="rId15"/>
    <p:sldId id="273" r:id="rId16"/>
    <p:sldId id="262" r:id="rId17"/>
    <p:sldId id="270" r:id="rId18"/>
  </p:sldIdLst>
  <p:sldSz cx="14630400" cy="8229600"/>
  <p:notesSz cx="9144000" cy="6858000"/>
  <p:defaultTextStyle>
    <a:defPPr>
      <a:defRPr lang="en-US"/>
    </a:defPPr>
    <a:lvl1pPr marL="0" algn="l" defTabSz="1081565" rtl="0" eaLnBrk="1" latinLnBrk="0" hangingPunct="1">
      <a:defRPr sz="2200" kern="1200">
        <a:solidFill>
          <a:schemeClr val="tx1"/>
        </a:solidFill>
        <a:latin typeface="+mn-lt"/>
        <a:ea typeface="+mn-ea"/>
        <a:cs typeface="+mn-cs"/>
      </a:defRPr>
    </a:lvl1pPr>
    <a:lvl2pPr marL="540781" algn="l" defTabSz="1081565" rtl="0" eaLnBrk="1" latinLnBrk="0" hangingPunct="1">
      <a:defRPr sz="2200" kern="1200">
        <a:solidFill>
          <a:schemeClr val="tx1"/>
        </a:solidFill>
        <a:latin typeface="+mn-lt"/>
        <a:ea typeface="+mn-ea"/>
        <a:cs typeface="+mn-cs"/>
      </a:defRPr>
    </a:lvl2pPr>
    <a:lvl3pPr marL="1081565" algn="l" defTabSz="1081565" rtl="0" eaLnBrk="1" latinLnBrk="0" hangingPunct="1">
      <a:defRPr sz="2200" kern="1200">
        <a:solidFill>
          <a:schemeClr val="tx1"/>
        </a:solidFill>
        <a:latin typeface="+mn-lt"/>
        <a:ea typeface="+mn-ea"/>
        <a:cs typeface="+mn-cs"/>
      </a:defRPr>
    </a:lvl3pPr>
    <a:lvl4pPr marL="1622348" algn="l" defTabSz="1081565" rtl="0" eaLnBrk="1" latinLnBrk="0" hangingPunct="1">
      <a:defRPr sz="2200" kern="1200">
        <a:solidFill>
          <a:schemeClr val="tx1"/>
        </a:solidFill>
        <a:latin typeface="+mn-lt"/>
        <a:ea typeface="+mn-ea"/>
        <a:cs typeface="+mn-cs"/>
      </a:defRPr>
    </a:lvl4pPr>
    <a:lvl5pPr marL="2163132" algn="l" defTabSz="1081565" rtl="0" eaLnBrk="1" latinLnBrk="0" hangingPunct="1">
      <a:defRPr sz="2200" kern="1200">
        <a:solidFill>
          <a:schemeClr val="tx1"/>
        </a:solidFill>
        <a:latin typeface="+mn-lt"/>
        <a:ea typeface="+mn-ea"/>
        <a:cs typeface="+mn-cs"/>
      </a:defRPr>
    </a:lvl5pPr>
    <a:lvl6pPr marL="2703912" algn="l" defTabSz="1081565" rtl="0" eaLnBrk="1" latinLnBrk="0" hangingPunct="1">
      <a:defRPr sz="2200" kern="1200">
        <a:solidFill>
          <a:schemeClr val="tx1"/>
        </a:solidFill>
        <a:latin typeface="+mn-lt"/>
        <a:ea typeface="+mn-ea"/>
        <a:cs typeface="+mn-cs"/>
      </a:defRPr>
    </a:lvl6pPr>
    <a:lvl7pPr marL="3244697" algn="l" defTabSz="1081565" rtl="0" eaLnBrk="1" latinLnBrk="0" hangingPunct="1">
      <a:defRPr sz="2200" kern="1200">
        <a:solidFill>
          <a:schemeClr val="tx1"/>
        </a:solidFill>
        <a:latin typeface="+mn-lt"/>
        <a:ea typeface="+mn-ea"/>
        <a:cs typeface="+mn-cs"/>
      </a:defRPr>
    </a:lvl7pPr>
    <a:lvl8pPr marL="3785480" algn="l" defTabSz="1081565" rtl="0" eaLnBrk="1" latinLnBrk="0" hangingPunct="1">
      <a:defRPr sz="2200" kern="1200">
        <a:solidFill>
          <a:schemeClr val="tx1"/>
        </a:solidFill>
        <a:latin typeface="+mn-lt"/>
        <a:ea typeface="+mn-ea"/>
        <a:cs typeface="+mn-cs"/>
      </a:defRPr>
    </a:lvl8pPr>
    <a:lvl9pPr marL="4326261" algn="l" defTabSz="1081565"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24" autoAdjust="0"/>
  </p:normalViewPr>
  <p:slideViewPr>
    <p:cSldViewPr>
      <p:cViewPr varScale="1">
        <p:scale>
          <a:sx n="67" d="100"/>
          <a:sy n="67" d="100"/>
        </p:scale>
        <p:origin x="754" y="82"/>
      </p:cViewPr>
      <p:guideLst>
        <p:guide orient="horz" pos="2592"/>
        <p:guide pos="46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55286B42-1AC1-4D5D-8C97-BBAF55D8814B}" type="datetimeFigureOut">
              <a:rPr lang="en-US" smtClean="0"/>
              <a:pPr/>
              <a:t>8/21/2024</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5C91115-A1E4-4EDA-BB8A-5A49FA232B2D}" type="slidenum">
              <a:rPr lang="en-US" smtClean="0"/>
              <a:pPr/>
              <a:t>‹#›</a:t>
            </a:fld>
            <a:endParaRPr lang="en-US" dirty="0"/>
          </a:p>
        </p:txBody>
      </p:sp>
    </p:spTree>
    <p:extLst>
      <p:ext uri="{BB962C8B-B14F-4D97-AF65-F5344CB8AC3E}">
        <p14:creationId xmlns:p14="http://schemas.microsoft.com/office/powerpoint/2010/main" val="2336092140"/>
      </p:ext>
    </p:extLst>
  </p:cSld>
  <p:clrMap bg1="lt1" tx1="dk1" bg2="lt2" tx2="dk2" accent1="accent1" accent2="accent2" accent3="accent3" accent4="accent4" accent5="accent5" accent6="accent6" hlink="hlink" folHlink="folHlink"/>
  <p:notesStyle>
    <a:lvl1pPr marL="0" algn="l" defTabSz="1081565" rtl="0" eaLnBrk="1" latinLnBrk="0" hangingPunct="1">
      <a:defRPr sz="1500" kern="1200">
        <a:solidFill>
          <a:schemeClr val="tx1"/>
        </a:solidFill>
        <a:latin typeface="+mn-lt"/>
        <a:ea typeface="+mn-ea"/>
        <a:cs typeface="+mn-cs"/>
      </a:defRPr>
    </a:lvl1pPr>
    <a:lvl2pPr marL="540781" algn="l" defTabSz="1081565" rtl="0" eaLnBrk="1" latinLnBrk="0" hangingPunct="1">
      <a:defRPr sz="1500" kern="1200">
        <a:solidFill>
          <a:schemeClr val="tx1"/>
        </a:solidFill>
        <a:latin typeface="+mn-lt"/>
        <a:ea typeface="+mn-ea"/>
        <a:cs typeface="+mn-cs"/>
      </a:defRPr>
    </a:lvl2pPr>
    <a:lvl3pPr marL="1081565" algn="l" defTabSz="1081565" rtl="0" eaLnBrk="1" latinLnBrk="0" hangingPunct="1">
      <a:defRPr sz="1500" kern="1200">
        <a:solidFill>
          <a:schemeClr val="tx1"/>
        </a:solidFill>
        <a:latin typeface="+mn-lt"/>
        <a:ea typeface="+mn-ea"/>
        <a:cs typeface="+mn-cs"/>
      </a:defRPr>
    </a:lvl3pPr>
    <a:lvl4pPr marL="1622348" algn="l" defTabSz="1081565" rtl="0" eaLnBrk="1" latinLnBrk="0" hangingPunct="1">
      <a:defRPr sz="1500" kern="1200">
        <a:solidFill>
          <a:schemeClr val="tx1"/>
        </a:solidFill>
        <a:latin typeface="+mn-lt"/>
        <a:ea typeface="+mn-ea"/>
        <a:cs typeface="+mn-cs"/>
      </a:defRPr>
    </a:lvl4pPr>
    <a:lvl5pPr marL="2163132" algn="l" defTabSz="1081565" rtl="0" eaLnBrk="1" latinLnBrk="0" hangingPunct="1">
      <a:defRPr sz="1500" kern="1200">
        <a:solidFill>
          <a:schemeClr val="tx1"/>
        </a:solidFill>
        <a:latin typeface="+mn-lt"/>
        <a:ea typeface="+mn-ea"/>
        <a:cs typeface="+mn-cs"/>
      </a:defRPr>
    </a:lvl5pPr>
    <a:lvl6pPr marL="2703912" algn="l" defTabSz="1081565" rtl="0" eaLnBrk="1" latinLnBrk="0" hangingPunct="1">
      <a:defRPr sz="1500" kern="1200">
        <a:solidFill>
          <a:schemeClr val="tx1"/>
        </a:solidFill>
        <a:latin typeface="+mn-lt"/>
        <a:ea typeface="+mn-ea"/>
        <a:cs typeface="+mn-cs"/>
      </a:defRPr>
    </a:lvl6pPr>
    <a:lvl7pPr marL="3244697" algn="l" defTabSz="1081565" rtl="0" eaLnBrk="1" latinLnBrk="0" hangingPunct="1">
      <a:defRPr sz="1500" kern="1200">
        <a:solidFill>
          <a:schemeClr val="tx1"/>
        </a:solidFill>
        <a:latin typeface="+mn-lt"/>
        <a:ea typeface="+mn-ea"/>
        <a:cs typeface="+mn-cs"/>
      </a:defRPr>
    </a:lvl7pPr>
    <a:lvl8pPr marL="3785480" algn="l" defTabSz="1081565" rtl="0" eaLnBrk="1" latinLnBrk="0" hangingPunct="1">
      <a:defRPr sz="1500" kern="1200">
        <a:solidFill>
          <a:schemeClr val="tx1"/>
        </a:solidFill>
        <a:latin typeface="+mn-lt"/>
        <a:ea typeface="+mn-ea"/>
        <a:cs typeface="+mn-cs"/>
      </a:defRPr>
    </a:lvl8pPr>
    <a:lvl9pPr marL="4326261" algn="l" defTabSz="1081565"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4" y="5596974"/>
            <a:ext cx="1464174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156" tIns="54078" rIns="108156" bIns="54078" anchor="ctr"/>
          <a:lstStyle/>
          <a:p>
            <a:pPr algn="ctr" eaLnBrk="1" latinLnBrk="0" hangingPunct="1"/>
            <a:endParaRPr kumimoji="0" lang="en-US" dirty="0"/>
          </a:p>
        </p:txBody>
      </p:sp>
      <p:sp>
        <p:nvSpPr>
          <p:cNvPr id="9" name="Title 8"/>
          <p:cNvSpPr>
            <a:spLocks noGrp="1"/>
          </p:cNvSpPr>
          <p:nvPr>
            <p:ph type="ctrTitle"/>
          </p:nvPr>
        </p:nvSpPr>
        <p:spPr>
          <a:xfrm>
            <a:off x="1097282" y="2103129"/>
            <a:ext cx="12435840" cy="2195712"/>
          </a:xfrm>
        </p:spPr>
        <p:txBody>
          <a:bodyPr vert="horz" anchor="b">
            <a:normAutofit/>
            <a:scene3d>
              <a:camera prst="orthographicFront"/>
              <a:lightRig rig="soft" dir="t"/>
            </a:scene3d>
            <a:sp3d prstMaterial="softEdge">
              <a:bevelT w="25400" h="25400"/>
            </a:sp3d>
          </a:bodyPr>
          <a:lstStyle>
            <a:lvl1pPr algn="r">
              <a:defRPr sz="57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1097282" y="4333937"/>
            <a:ext cx="12435840" cy="1439649"/>
          </a:xfrm>
        </p:spPr>
        <p:txBody>
          <a:bodyPr lIns="54078" rIns="54078"/>
          <a:lstStyle>
            <a:lvl1pPr marL="0" marR="75710" indent="0" algn="r">
              <a:buNone/>
              <a:defRPr>
                <a:solidFill>
                  <a:schemeClr val="tx2"/>
                </a:solidFill>
              </a:defRPr>
            </a:lvl1pPr>
            <a:lvl2pPr marL="540781" indent="0" algn="ctr">
              <a:buNone/>
            </a:lvl2pPr>
            <a:lvl3pPr marL="1081565" indent="0" algn="ctr">
              <a:buNone/>
            </a:lvl3pPr>
            <a:lvl4pPr marL="1622348" indent="0" algn="ctr">
              <a:buNone/>
            </a:lvl4pPr>
            <a:lvl5pPr marL="2163132" indent="0" algn="ctr">
              <a:buNone/>
            </a:lvl5pPr>
            <a:lvl6pPr marL="2703912" indent="0" algn="ctr">
              <a:buNone/>
            </a:lvl6pPr>
            <a:lvl7pPr marL="3244697" indent="0" algn="ctr">
              <a:buNone/>
            </a:lvl7pPr>
            <a:lvl8pPr marL="3785480" indent="0" algn="ctr">
              <a:buNone/>
            </a:lvl8pPr>
            <a:lvl9pPr marL="4326261" indent="0" algn="ctr">
              <a:buNone/>
            </a:lvl9pPr>
            <a:extLst/>
          </a:lstStyle>
          <a:p>
            <a:r>
              <a:rPr kumimoji="0" lang="en-US"/>
              <a:t>Click to edit Master subtitle style</a:t>
            </a:r>
          </a:p>
        </p:txBody>
      </p:sp>
      <p:grpSp>
        <p:nvGrpSpPr>
          <p:cNvPr id="2" name="Group 1"/>
          <p:cNvGrpSpPr/>
          <p:nvPr/>
        </p:nvGrpSpPr>
        <p:grpSpPr>
          <a:xfrm>
            <a:off x="-6021" y="5943606"/>
            <a:ext cx="14636426" cy="2294505"/>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B9B3B98-77BB-4658-9E9A-90E96863DA5F}" type="datetime1">
              <a:rPr lang="en-US" smtClean="0"/>
              <a:pPr/>
              <a:t>8/21/2024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2DDE99C-617F-48CA-94E0-A0A52DC0E41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731522" y="1777603"/>
            <a:ext cx="13167362" cy="526328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74A542-1F13-47D6-86B2-4F0FD23E6B69}" type="datetime1">
              <a:rPr lang="en-US" smtClean="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DDE99C-617F-48CA-94E0-A0A52DC0E41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50426" y="329576"/>
            <a:ext cx="2843953" cy="671130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2" y="329576"/>
            <a:ext cx="10119360" cy="6711309"/>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233391-122C-48C0-875A-A149BA871191}" type="datetime1">
              <a:rPr lang="en-US" smtClean="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DDE99C-617F-48CA-94E0-A0A52DC0E41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94BECD-55B2-4B67-B939-FAEC4E107401}" type="datetime1">
              <a:rPr lang="en-US" smtClean="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DDE99C-617F-48CA-94E0-A0A52DC0E417}"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55805" y="1271656"/>
            <a:ext cx="12435840" cy="2194560"/>
          </a:xfrm>
        </p:spPr>
        <p:txBody>
          <a:bodyPr vert="horz" anchor="b">
            <a:normAutofit/>
            <a:scene3d>
              <a:camera prst="orthographicFront"/>
              <a:lightRig rig="soft" dir="t"/>
            </a:scene3d>
            <a:sp3d prstMaterial="softEdge">
              <a:bevelT w="25400" h="25400"/>
            </a:sp3d>
          </a:bodyPr>
          <a:lstStyle>
            <a:lvl1pPr algn="r">
              <a:buNone/>
              <a:defRPr sz="57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6276345" y="3518061"/>
            <a:ext cx="7315202" cy="1745865"/>
          </a:xfrm>
        </p:spPr>
        <p:txBody>
          <a:bodyPr lIns="108156" rIns="108156" anchor="t"/>
          <a:lstStyle>
            <a:lvl1pPr marL="0" indent="0" algn="l">
              <a:buNone/>
              <a:defRPr sz="2800">
                <a:solidFill>
                  <a:schemeClr val="tx1"/>
                </a:solidFill>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9A868FD-C6D7-494F-86F2-4B59E1AA7988}" type="datetime1">
              <a:rPr lang="en-US" smtClean="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DDE99C-617F-48CA-94E0-A0A52DC0E417}" type="slidenum">
              <a:rPr lang="en-US" smtClean="0"/>
              <a:pPr/>
              <a:t>‹#›</a:t>
            </a:fld>
            <a:endParaRPr lang="en-US" dirty="0"/>
          </a:p>
        </p:txBody>
      </p:sp>
      <p:sp>
        <p:nvSpPr>
          <p:cNvPr id="7" name="Chevron 6"/>
          <p:cNvSpPr/>
          <p:nvPr/>
        </p:nvSpPr>
        <p:spPr>
          <a:xfrm>
            <a:off x="5818689" y="3606571"/>
            <a:ext cx="292610" cy="27432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156" tIns="54078" rIns="108156" bIns="54078" anchor="ctr"/>
          <a:lstStyle/>
          <a:p>
            <a:pPr algn="l" eaLnBrk="1" latinLnBrk="0" hangingPunct="1"/>
            <a:endParaRPr kumimoji="0" lang="en-US" dirty="0"/>
          </a:p>
        </p:txBody>
      </p:sp>
      <p:sp>
        <p:nvSpPr>
          <p:cNvPr id="8" name="Chevron 7"/>
          <p:cNvSpPr/>
          <p:nvPr/>
        </p:nvSpPr>
        <p:spPr>
          <a:xfrm>
            <a:off x="5520425" y="3606571"/>
            <a:ext cx="292610" cy="27432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156" tIns="54078" rIns="108156" bIns="54078"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777599"/>
            <a:ext cx="6461760" cy="5431158"/>
          </a:xfrm>
        </p:spPr>
        <p:txBody>
          <a:bodyPr/>
          <a:lstStyle>
            <a:lvl1pPr>
              <a:defRPr sz="3300"/>
            </a:lvl1pPr>
            <a:lvl2pPr>
              <a:defRPr sz="2800"/>
            </a:lvl2pPr>
            <a:lvl3pPr>
              <a:defRPr sz="2400"/>
            </a:lvl3pPr>
            <a:lvl4pPr>
              <a:defRPr sz="2200"/>
            </a:lvl4pPr>
            <a:lvl5pPr>
              <a:defRPr sz="22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1777599"/>
            <a:ext cx="6461760" cy="5431158"/>
          </a:xfrm>
        </p:spPr>
        <p:txBody>
          <a:bodyPr/>
          <a:lstStyle>
            <a:lvl1pPr>
              <a:defRPr sz="3300"/>
            </a:lvl1pPr>
            <a:lvl2pPr>
              <a:defRPr sz="2800"/>
            </a:lvl2pPr>
            <a:lvl3pPr>
              <a:defRPr sz="2400"/>
            </a:lvl3pPr>
            <a:lvl4pPr>
              <a:defRPr sz="2200"/>
            </a:lvl4pPr>
            <a:lvl5pPr>
              <a:defRPr sz="22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6EC5981-4B18-4293-99CD-7BA5776DB4B7}" type="datetime1">
              <a:rPr lang="en-US" smtClean="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DDE99C-617F-48CA-94E0-A0A52DC0E417}"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1522" y="327663"/>
            <a:ext cx="13167362" cy="13716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731526" y="6492242"/>
            <a:ext cx="6464300" cy="914400"/>
          </a:xfrm>
          <a:solidFill>
            <a:schemeClr val="accent1"/>
          </a:solidFill>
          <a:ln w="9652">
            <a:solidFill>
              <a:schemeClr val="accent1"/>
            </a:solidFill>
            <a:miter lim="800000"/>
          </a:ln>
        </p:spPr>
        <p:txBody>
          <a:bodyPr lIns="216314" anchor="ctr"/>
          <a:lstStyle>
            <a:lvl1pPr marL="0" indent="0">
              <a:buNone/>
              <a:defRPr sz="28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432049" y="6492242"/>
            <a:ext cx="6466840" cy="914400"/>
          </a:xfrm>
          <a:solidFill>
            <a:schemeClr val="accent1"/>
          </a:solidFill>
          <a:ln w="9652">
            <a:solidFill>
              <a:schemeClr val="accent1"/>
            </a:solidFill>
            <a:miter lim="800000"/>
          </a:ln>
        </p:spPr>
        <p:txBody>
          <a:bodyPr lIns="216314" anchor="ctr"/>
          <a:lstStyle>
            <a:lvl1pPr marL="0" indent="0">
              <a:buNone/>
              <a:defRPr sz="28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731526" y="1733157"/>
            <a:ext cx="6464300" cy="4730112"/>
          </a:xfrm>
          <a:ln>
            <a:noFill/>
            <a:prstDash val="sysDash"/>
            <a:miter lim="800000"/>
          </a:ln>
        </p:spPr>
        <p:txBody>
          <a:bodyPr/>
          <a:lstStyle>
            <a:lvl1pPr>
              <a:defRPr sz="2800"/>
            </a:lvl1pPr>
            <a:lvl2pPr>
              <a:defRPr sz="2400"/>
            </a:lvl2pPr>
            <a:lvl3pPr>
              <a:defRPr sz="2200"/>
            </a:lvl3pPr>
            <a:lvl4pPr>
              <a:defRPr sz="1900"/>
            </a:lvl4pPr>
            <a:lvl5pPr>
              <a:defRPr sz="19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432045" y="1733157"/>
            <a:ext cx="6466840" cy="4730112"/>
          </a:xfrm>
          <a:ln>
            <a:noFill/>
            <a:prstDash val="sysDash"/>
            <a:miter lim="800000"/>
          </a:ln>
        </p:spPr>
        <p:txBody>
          <a:bodyPr/>
          <a:lstStyle>
            <a:lvl1pPr>
              <a:spcBef>
                <a:spcPts val="0"/>
              </a:spcBef>
              <a:defRPr sz="2800"/>
            </a:lvl1pPr>
            <a:lvl2pPr>
              <a:defRPr sz="2400"/>
            </a:lvl2pPr>
            <a:lvl3pPr>
              <a:defRPr sz="2200"/>
            </a:lvl3pPr>
            <a:lvl4pPr>
              <a:defRPr sz="1900"/>
            </a:lvl4pPr>
            <a:lvl5pPr>
              <a:defRPr sz="19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8E1574-5CD5-4FB8-994D-AFCA53C02E27}" type="datetime1">
              <a:rPr lang="en-US" smtClean="0"/>
              <a:pPr/>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DDE99C-617F-48CA-94E0-A0A52DC0E41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A9B2D40-7C79-450A-B0B5-246C11A63139}" type="datetime1">
              <a:rPr lang="en-US" smtClean="0"/>
              <a:pPr/>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DDE99C-617F-48CA-94E0-A0A52DC0E417}"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3B9F2-5B01-4036-B080-331C9B61CFD0}" type="datetime1">
              <a:rPr lang="en-US" smtClean="0"/>
              <a:pPr/>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DDE99C-617F-48CA-94E0-A0A52DC0E41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63045" y="5852160"/>
            <a:ext cx="11970842" cy="548640"/>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7071363" y="6426127"/>
            <a:ext cx="6359349" cy="1097280"/>
          </a:xfrm>
        </p:spPr>
        <p:txBody>
          <a:bodyPr/>
          <a:lstStyle>
            <a:lvl1pPr marL="0" indent="0" algn="r">
              <a:buNone/>
              <a:defRPr sz="1900"/>
            </a:lvl1pPr>
            <a:lvl2pPr>
              <a:buNone/>
              <a:defRPr sz="1500"/>
            </a:lvl2pPr>
            <a:lvl3pPr>
              <a:buNone/>
              <a:defRPr sz="11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463043" y="329185"/>
            <a:ext cx="11967669" cy="5486400"/>
          </a:xfrm>
        </p:spPr>
        <p:txBody>
          <a:bodyPr/>
          <a:lstStyle>
            <a:lvl1pPr>
              <a:defRPr sz="3800"/>
            </a:lvl1pPr>
            <a:lvl2pPr>
              <a:defRPr sz="3300"/>
            </a:lvl2pPr>
            <a:lvl3pPr>
              <a:defRPr sz="2800"/>
            </a:lvl3pPr>
            <a:lvl4pPr>
              <a:defRPr sz="2400"/>
            </a:lvl4pPr>
            <a:lvl5pPr>
              <a:defRPr sz="24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10763253" y="7689539"/>
            <a:ext cx="3072384" cy="438912"/>
          </a:xfrm>
        </p:spPr>
        <p:txBody>
          <a:bodyPr/>
          <a:lstStyle/>
          <a:p>
            <a:fld id="{84363092-5F07-493C-A06B-042C2E8E793B}" type="datetime1">
              <a:rPr lang="en-US" smtClean="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DDE99C-617F-48CA-94E0-A0A52DC0E41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25973" y="6532090"/>
            <a:ext cx="11460480" cy="777879"/>
          </a:xfrm>
          <a:noFill/>
        </p:spPr>
        <p:txBody>
          <a:bodyPr lIns="108156" tIns="0" rIns="108156" anchor="t"/>
          <a:lstStyle>
            <a:lvl1pPr marL="0" marR="21632" indent="0" algn="r">
              <a:buNone/>
              <a:defRPr sz="1700"/>
            </a:lvl1pPr>
            <a:lvl2pPr>
              <a:defRPr sz="1500"/>
            </a:lvl2pPr>
            <a:lvl3pPr>
              <a:defRPr sz="11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65762" y="227961"/>
            <a:ext cx="13898880" cy="5266944"/>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B4B32DCA-F439-4048-A857-35A2CF0183AB}" type="datetime1">
              <a:rPr lang="en-US" smtClean="0"/>
              <a:pPr/>
              <a:t>8/21/2024</a:t>
            </a:fld>
            <a:endParaRPr lang="en-US" dirty="0"/>
          </a:p>
        </p:txBody>
      </p:sp>
      <p:sp>
        <p:nvSpPr>
          <p:cNvPr id="6" name="Footer Placeholder 5"/>
          <p:cNvSpPr>
            <a:spLocks noGrp="1"/>
          </p:cNvSpPr>
          <p:nvPr>
            <p:ph type="ftr" sz="quarter" idx="11"/>
          </p:nvPr>
        </p:nvSpPr>
        <p:spPr>
          <a:xfrm>
            <a:off x="7008124" y="7689542"/>
            <a:ext cx="3761090" cy="438147"/>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2DDE99C-617F-48CA-94E0-A0A52DC0E417}" type="slidenum">
              <a:rPr lang="en-US" smtClean="0"/>
              <a:pPr/>
              <a:t>‹#›</a:t>
            </a:fld>
            <a:endParaRPr lang="en-US" dirty="0"/>
          </a:p>
        </p:txBody>
      </p:sp>
      <p:sp>
        <p:nvSpPr>
          <p:cNvPr id="2" name="Title 1"/>
          <p:cNvSpPr>
            <a:spLocks noGrp="1"/>
          </p:cNvSpPr>
          <p:nvPr>
            <p:ph type="title"/>
          </p:nvPr>
        </p:nvSpPr>
        <p:spPr>
          <a:xfrm>
            <a:off x="365763" y="5838153"/>
            <a:ext cx="12920693" cy="675207"/>
          </a:xfrm>
          <a:noFill/>
        </p:spPr>
        <p:txBody>
          <a:bodyPr anchor="t">
            <a:sp3d prstMaterial="softEdge"/>
          </a:bodyPr>
          <a:lstStyle>
            <a:lvl1pPr marR="0" algn="r">
              <a:buNone/>
              <a:defRPr sz="35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1146303" y="6002404"/>
            <a:ext cx="6083204" cy="173173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156" tIns="54078" rIns="108156" bIns="54078" anchor="t" compatLnSpc="1"/>
          <a:lstStyle/>
          <a:p>
            <a:endParaRPr kumimoji="0" lang="en-US" dirty="0"/>
          </a:p>
        </p:txBody>
      </p:sp>
      <p:sp>
        <p:nvSpPr>
          <p:cNvPr id="9" name="Freeform 8"/>
          <p:cNvSpPr>
            <a:spLocks/>
          </p:cNvSpPr>
          <p:nvPr/>
        </p:nvSpPr>
        <p:spPr bwMode="auto">
          <a:xfrm>
            <a:off x="-85695" y="6942024"/>
            <a:ext cx="6083204" cy="100584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156" tIns="54078" rIns="108156" bIns="54078" anchor="t" compatLnSpc="1"/>
          <a:lstStyle/>
          <a:p>
            <a:endParaRPr kumimoji="0" lang="en-US" dirty="0"/>
          </a:p>
        </p:txBody>
      </p:sp>
      <p:sp>
        <p:nvSpPr>
          <p:cNvPr id="10" name="Right Triangle 9"/>
          <p:cNvSpPr>
            <a:spLocks/>
          </p:cNvSpPr>
          <p:nvPr/>
        </p:nvSpPr>
        <p:spPr bwMode="auto">
          <a:xfrm>
            <a:off x="-9668" y="6949503"/>
            <a:ext cx="5443704" cy="1297044"/>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156" tIns="54078" rIns="108156" bIns="54078" anchor="ctr" compatLnSpc="1"/>
          <a:lstStyle/>
          <a:p>
            <a:pPr algn="ctr" eaLnBrk="1" latinLnBrk="0" hangingPunct="1"/>
            <a:endParaRPr kumimoji="0" lang="en-US" dirty="0"/>
          </a:p>
        </p:txBody>
      </p:sp>
      <p:cxnSp>
        <p:nvCxnSpPr>
          <p:cNvPr id="11" name="Straight Connector 10"/>
          <p:cNvCxnSpPr/>
          <p:nvPr/>
        </p:nvCxnSpPr>
        <p:spPr>
          <a:xfrm>
            <a:off x="-14776" y="6945292"/>
            <a:ext cx="5448814" cy="13012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3862582" y="5986136"/>
            <a:ext cx="292610" cy="27432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156" tIns="54078" rIns="108156" bIns="54078" anchor="ctr"/>
          <a:lstStyle/>
          <a:p>
            <a:pPr algn="l" eaLnBrk="1" latinLnBrk="0" hangingPunct="1"/>
            <a:endParaRPr kumimoji="0" lang="en-US" dirty="0"/>
          </a:p>
        </p:txBody>
      </p:sp>
      <p:sp>
        <p:nvSpPr>
          <p:cNvPr id="13" name="Chevron 12"/>
          <p:cNvSpPr/>
          <p:nvPr/>
        </p:nvSpPr>
        <p:spPr>
          <a:xfrm>
            <a:off x="13564316" y="5986136"/>
            <a:ext cx="292610" cy="27432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156" tIns="54078" rIns="108156" bIns="54078"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1146303" y="6002404"/>
            <a:ext cx="6083204" cy="173173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156" tIns="54078" rIns="108156" bIns="54078" anchor="t" compatLnSpc="1"/>
          <a:lstStyle/>
          <a:p>
            <a:endParaRPr kumimoji="0" lang="en-US" dirty="0"/>
          </a:p>
        </p:txBody>
      </p:sp>
      <p:sp>
        <p:nvSpPr>
          <p:cNvPr id="12" name="Freeform 11"/>
          <p:cNvSpPr>
            <a:spLocks/>
          </p:cNvSpPr>
          <p:nvPr/>
        </p:nvSpPr>
        <p:spPr bwMode="auto">
          <a:xfrm>
            <a:off x="-85695" y="6942024"/>
            <a:ext cx="6083204" cy="100584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156" tIns="54078" rIns="108156" bIns="54078" anchor="t" compatLnSpc="1"/>
          <a:lstStyle/>
          <a:p>
            <a:endParaRPr kumimoji="0" lang="en-US" dirty="0"/>
          </a:p>
        </p:txBody>
      </p:sp>
      <p:sp>
        <p:nvSpPr>
          <p:cNvPr id="14" name="Right Triangle 13"/>
          <p:cNvSpPr>
            <a:spLocks/>
          </p:cNvSpPr>
          <p:nvPr/>
        </p:nvSpPr>
        <p:spPr bwMode="auto">
          <a:xfrm>
            <a:off x="-9668" y="6949503"/>
            <a:ext cx="5443704" cy="1297044"/>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156" tIns="54078" rIns="108156" bIns="54078" anchor="ctr" compatLnSpc="1"/>
          <a:lstStyle/>
          <a:p>
            <a:pPr algn="ctr" eaLnBrk="1" latinLnBrk="0" hangingPunct="1"/>
            <a:endParaRPr kumimoji="0" lang="en-US" dirty="0"/>
          </a:p>
        </p:txBody>
      </p:sp>
      <p:cxnSp>
        <p:nvCxnSpPr>
          <p:cNvPr id="15" name="Straight Connector 14"/>
          <p:cNvCxnSpPr/>
          <p:nvPr/>
        </p:nvCxnSpPr>
        <p:spPr>
          <a:xfrm>
            <a:off x="-14776" y="6945292"/>
            <a:ext cx="5448814" cy="13012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731522" y="329571"/>
            <a:ext cx="13167362" cy="1371600"/>
          </a:xfrm>
          <a:prstGeom prst="rect">
            <a:avLst/>
          </a:prstGeom>
        </p:spPr>
        <p:txBody>
          <a:bodyPr vert="horz" lIns="108156" tIns="54078" rIns="108156" bIns="54078"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731522" y="1777599"/>
            <a:ext cx="13167362" cy="5431158"/>
          </a:xfrm>
          <a:prstGeom prst="rect">
            <a:avLst/>
          </a:prstGeom>
        </p:spPr>
        <p:txBody>
          <a:bodyPr vert="horz" lIns="108156" tIns="54078" rIns="108156" bIns="54078">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10763253" y="7689539"/>
            <a:ext cx="3072384" cy="438912"/>
          </a:xfrm>
          <a:prstGeom prst="rect">
            <a:avLst/>
          </a:prstGeom>
        </p:spPr>
        <p:txBody>
          <a:bodyPr vert="horz" lIns="108156" tIns="54078" rIns="108156" bIns="54078" anchor="b"/>
          <a:lstStyle>
            <a:lvl1pPr algn="l" eaLnBrk="1" latinLnBrk="0" hangingPunct="1">
              <a:defRPr kumimoji="0" sz="1100">
                <a:solidFill>
                  <a:schemeClr val="tx1"/>
                </a:solidFill>
              </a:defRPr>
            </a:lvl1pPr>
            <a:extLst/>
          </a:lstStyle>
          <a:p>
            <a:fld id="{EE0B7378-CD8A-47E5-AD03-CE1A1D688AE5}" type="datetime1">
              <a:rPr lang="en-US" smtClean="0"/>
              <a:pPr/>
              <a:t>8/21/2024</a:t>
            </a:fld>
            <a:endParaRPr lang="en-US" dirty="0"/>
          </a:p>
        </p:txBody>
      </p:sp>
      <p:sp>
        <p:nvSpPr>
          <p:cNvPr id="22" name="Footer Placeholder 21"/>
          <p:cNvSpPr>
            <a:spLocks noGrp="1"/>
          </p:cNvSpPr>
          <p:nvPr>
            <p:ph type="ftr" sz="quarter" idx="3"/>
          </p:nvPr>
        </p:nvSpPr>
        <p:spPr>
          <a:xfrm>
            <a:off x="7008124" y="7689542"/>
            <a:ext cx="3761090" cy="438147"/>
          </a:xfrm>
          <a:prstGeom prst="rect">
            <a:avLst/>
          </a:prstGeom>
        </p:spPr>
        <p:txBody>
          <a:bodyPr vert="horz" lIns="108156" tIns="54078" rIns="108156" bIns="54078" anchor="b"/>
          <a:lstStyle>
            <a:lvl1pPr algn="r" eaLnBrk="1" latinLnBrk="0" hangingPunct="1">
              <a:defRPr kumimoji="0" sz="11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3835637" y="7689542"/>
            <a:ext cx="585216" cy="438147"/>
          </a:xfrm>
          <a:prstGeom prst="rect">
            <a:avLst/>
          </a:prstGeom>
        </p:spPr>
        <p:txBody>
          <a:bodyPr vert="horz" lIns="108156" tIns="54078" rIns="108156" bIns="54078" anchor="b"/>
          <a:lstStyle>
            <a:lvl1pPr algn="r" eaLnBrk="1" latinLnBrk="0" hangingPunct="1">
              <a:defRPr kumimoji="0" sz="1100" b="0">
                <a:solidFill>
                  <a:schemeClr val="tx1"/>
                </a:solidFill>
              </a:defRPr>
            </a:lvl1pPr>
            <a:extLst/>
          </a:lstStyle>
          <a:p>
            <a:fld id="{02DDE99C-617F-48CA-94E0-A0A52DC0E41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2625" indent="-302838" algn="l" rtl="0" eaLnBrk="1" latinLnBrk="0" hangingPunct="1">
        <a:spcBef>
          <a:spcPts val="471"/>
        </a:spcBef>
        <a:spcAft>
          <a:spcPts val="0"/>
        </a:spcAft>
        <a:buClr>
          <a:schemeClr val="accent1"/>
        </a:buClr>
        <a:buSzPct val="68000"/>
        <a:buFont typeface="Wingdings 3"/>
        <a:buChar char=""/>
        <a:defRPr kumimoji="0" sz="3300" kern="1200">
          <a:solidFill>
            <a:schemeClr val="tx1"/>
          </a:solidFill>
          <a:latin typeface="+mn-lt"/>
          <a:ea typeface="+mn-ea"/>
          <a:cs typeface="+mn-cs"/>
        </a:defRPr>
      </a:lvl1pPr>
      <a:lvl2pPr marL="735465" indent="-270392" algn="l" rtl="0" eaLnBrk="1" latinLnBrk="0" hangingPunct="1">
        <a:spcBef>
          <a:spcPts val="384"/>
        </a:spcBef>
        <a:buClr>
          <a:schemeClr val="accent1"/>
        </a:buClr>
        <a:buFont typeface="Verdana"/>
        <a:buChar char="◦"/>
        <a:defRPr kumimoji="0" sz="2800" kern="1200">
          <a:solidFill>
            <a:schemeClr val="tx1"/>
          </a:solidFill>
          <a:latin typeface="+mn-lt"/>
          <a:ea typeface="+mn-ea"/>
          <a:cs typeface="+mn-cs"/>
        </a:defRPr>
      </a:lvl2pPr>
      <a:lvl3pPr marL="1016673" indent="-270392" algn="l" rtl="0" eaLnBrk="1" latinLnBrk="0" hangingPunct="1">
        <a:spcBef>
          <a:spcPts val="414"/>
        </a:spcBef>
        <a:buClr>
          <a:schemeClr val="accent2"/>
        </a:buClr>
        <a:buSzPct val="100000"/>
        <a:buFont typeface="Wingdings 2"/>
        <a:buChar char=""/>
        <a:defRPr kumimoji="0" sz="2400" kern="1200">
          <a:solidFill>
            <a:schemeClr val="tx1"/>
          </a:solidFill>
          <a:latin typeface="+mn-lt"/>
          <a:ea typeface="+mn-ea"/>
          <a:cs typeface="+mn-cs"/>
        </a:defRPr>
      </a:lvl3pPr>
      <a:lvl4pPr marL="1351956" indent="-270392" algn="l" rtl="0" eaLnBrk="1" latinLnBrk="0" hangingPunct="1">
        <a:spcBef>
          <a:spcPts val="414"/>
        </a:spcBef>
        <a:buClr>
          <a:schemeClr val="accent2"/>
        </a:buClr>
        <a:buFont typeface="Wingdings 2"/>
        <a:buChar char=""/>
        <a:defRPr kumimoji="0" sz="2400" kern="1200">
          <a:solidFill>
            <a:schemeClr val="tx1"/>
          </a:solidFill>
          <a:latin typeface="+mn-lt"/>
          <a:ea typeface="+mn-ea"/>
          <a:cs typeface="+mn-cs"/>
        </a:defRPr>
      </a:lvl4pPr>
      <a:lvl5pPr marL="1622348" indent="-270392" algn="l" rtl="0" eaLnBrk="1" latinLnBrk="0" hangingPunct="1">
        <a:spcBef>
          <a:spcPts val="414"/>
        </a:spcBef>
        <a:buClr>
          <a:schemeClr val="accent2"/>
        </a:buClr>
        <a:buFont typeface="Wingdings 2"/>
        <a:buChar char=""/>
        <a:defRPr kumimoji="0" sz="2200" kern="1200">
          <a:solidFill>
            <a:schemeClr val="tx1"/>
          </a:solidFill>
          <a:latin typeface="+mn-lt"/>
          <a:ea typeface="+mn-ea"/>
          <a:cs typeface="+mn-cs"/>
        </a:defRPr>
      </a:lvl5pPr>
      <a:lvl6pPr marL="1892740" indent="-270392" algn="l" rtl="0" eaLnBrk="1" latinLnBrk="0" hangingPunct="1">
        <a:spcBef>
          <a:spcPts val="414"/>
        </a:spcBef>
        <a:buClr>
          <a:schemeClr val="accent3"/>
        </a:buClr>
        <a:buFont typeface="Wingdings 2"/>
        <a:buChar char=""/>
        <a:defRPr kumimoji="0" sz="2200" kern="1200">
          <a:solidFill>
            <a:schemeClr val="tx1"/>
          </a:solidFill>
          <a:latin typeface="+mn-lt"/>
          <a:ea typeface="+mn-ea"/>
          <a:cs typeface="+mn-cs"/>
        </a:defRPr>
      </a:lvl6pPr>
      <a:lvl7pPr marL="2163132" indent="-270392" algn="l" rtl="0" eaLnBrk="1" latinLnBrk="0" hangingPunct="1">
        <a:spcBef>
          <a:spcPts val="414"/>
        </a:spcBef>
        <a:buClr>
          <a:schemeClr val="accent3"/>
        </a:buClr>
        <a:buFont typeface="Wingdings 2"/>
        <a:buChar char=""/>
        <a:defRPr kumimoji="0" sz="1900" kern="1200">
          <a:solidFill>
            <a:schemeClr val="tx1"/>
          </a:solidFill>
          <a:latin typeface="+mn-lt"/>
          <a:ea typeface="+mn-ea"/>
          <a:cs typeface="+mn-cs"/>
        </a:defRPr>
      </a:lvl7pPr>
      <a:lvl8pPr marL="2433524" indent="-270392" algn="l" rtl="0" eaLnBrk="1" latinLnBrk="0" hangingPunct="1">
        <a:spcBef>
          <a:spcPts val="414"/>
        </a:spcBef>
        <a:buClr>
          <a:schemeClr val="accent3"/>
        </a:buClr>
        <a:buFont typeface="Wingdings 2"/>
        <a:buChar char=""/>
        <a:defRPr kumimoji="0" sz="1900" kern="1200">
          <a:solidFill>
            <a:schemeClr val="tx1"/>
          </a:solidFill>
          <a:latin typeface="+mn-lt"/>
          <a:ea typeface="+mn-ea"/>
          <a:cs typeface="+mn-cs"/>
        </a:defRPr>
      </a:lvl8pPr>
      <a:lvl9pPr marL="2703912" indent="-270392" algn="l" rtl="0" eaLnBrk="1" latinLnBrk="0" hangingPunct="1">
        <a:spcBef>
          <a:spcPts val="414"/>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0781" algn="l" rtl="0" eaLnBrk="1" latinLnBrk="0" hangingPunct="1">
        <a:defRPr kumimoji="0" kern="1200">
          <a:solidFill>
            <a:schemeClr val="tx1"/>
          </a:solidFill>
          <a:latin typeface="+mn-lt"/>
          <a:ea typeface="+mn-ea"/>
          <a:cs typeface="+mn-cs"/>
        </a:defRPr>
      </a:lvl2pPr>
      <a:lvl3pPr marL="1081565" algn="l" rtl="0" eaLnBrk="1" latinLnBrk="0" hangingPunct="1">
        <a:defRPr kumimoji="0" kern="1200">
          <a:solidFill>
            <a:schemeClr val="tx1"/>
          </a:solidFill>
          <a:latin typeface="+mn-lt"/>
          <a:ea typeface="+mn-ea"/>
          <a:cs typeface="+mn-cs"/>
        </a:defRPr>
      </a:lvl3pPr>
      <a:lvl4pPr marL="1622348" algn="l" rtl="0" eaLnBrk="1" latinLnBrk="0" hangingPunct="1">
        <a:defRPr kumimoji="0" kern="1200">
          <a:solidFill>
            <a:schemeClr val="tx1"/>
          </a:solidFill>
          <a:latin typeface="+mn-lt"/>
          <a:ea typeface="+mn-ea"/>
          <a:cs typeface="+mn-cs"/>
        </a:defRPr>
      </a:lvl4pPr>
      <a:lvl5pPr marL="2163132" algn="l" rtl="0" eaLnBrk="1" latinLnBrk="0" hangingPunct="1">
        <a:defRPr kumimoji="0" kern="1200">
          <a:solidFill>
            <a:schemeClr val="tx1"/>
          </a:solidFill>
          <a:latin typeface="+mn-lt"/>
          <a:ea typeface="+mn-ea"/>
          <a:cs typeface="+mn-cs"/>
        </a:defRPr>
      </a:lvl5pPr>
      <a:lvl6pPr marL="2703912" algn="l" rtl="0" eaLnBrk="1" latinLnBrk="0" hangingPunct="1">
        <a:defRPr kumimoji="0" kern="1200">
          <a:solidFill>
            <a:schemeClr val="tx1"/>
          </a:solidFill>
          <a:latin typeface="+mn-lt"/>
          <a:ea typeface="+mn-ea"/>
          <a:cs typeface="+mn-cs"/>
        </a:defRPr>
      </a:lvl6pPr>
      <a:lvl7pPr marL="3244697" algn="l" rtl="0" eaLnBrk="1" latinLnBrk="0" hangingPunct="1">
        <a:defRPr kumimoji="0" kern="1200">
          <a:solidFill>
            <a:schemeClr val="tx1"/>
          </a:solidFill>
          <a:latin typeface="+mn-lt"/>
          <a:ea typeface="+mn-ea"/>
          <a:cs typeface="+mn-cs"/>
        </a:defRPr>
      </a:lvl7pPr>
      <a:lvl8pPr marL="3785480" algn="l" rtl="0" eaLnBrk="1" latinLnBrk="0" hangingPunct="1">
        <a:defRPr kumimoji="0" kern="1200">
          <a:solidFill>
            <a:schemeClr val="tx1"/>
          </a:solidFill>
          <a:latin typeface="+mn-lt"/>
          <a:ea typeface="+mn-ea"/>
          <a:cs typeface="+mn-cs"/>
        </a:defRPr>
      </a:lvl8pPr>
      <a:lvl9pPr marL="4326261"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GB" sz="5900" dirty="0">
                <a:solidFill>
                  <a:schemeClr val="accent3">
                    <a:lumMod val="75000"/>
                  </a:schemeClr>
                </a:solidFill>
                <a:latin typeface="Imprint MT Shadow" pitchFamily="82" charset="0"/>
                <a:cs typeface="Consolas" pitchFamily="49" charset="0"/>
              </a:rPr>
              <a:t>PRESENTATION ON </a:t>
            </a:r>
            <a:br>
              <a:rPr lang="en-GB" sz="5900" dirty="0">
                <a:solidFill>
                  <a:schemeClr val="accent3">
                    <a:lumMod val="75000"/>
                  </a:schemeClr>
                </a:solidFill>
                <a:latin typeface="Imprint MT Shadow" pitchFamily="82" charset="0"/>
                <a:cs typeface="Consolas" pitchFamily="49" charset="0"/>
              </a:rPr>
            </a:br>
            <a:r>
              <a:rPr lang="en-GB" sz="5900" dirty="0">
                <a:solidFill>
                  <a:schemeClr val="accent3">
                    <a:lumMod val="75000"/>
                  </a:schemeClr>
                </a:solidFill>
                <a:latin typeface="Imprint MT Shadow" pitchFamily="82" charset="0"/>
                <a:cs typeface="Consolas" pitchFamily="49" charset="0"/>
              </a:rPr>
              <a:t>ANIME STORE</a:t>
            </a:r>
            <a:endParaRPr lang="en-US" sz="5900" dirty="0">
              <a:solidFill>
                <a:schemeClr val="accent3">
                  <a:lumMod val="75000"/>
                </a:schemeClr>
              </a:solidFill>
              <a:latin typeface="Imprint MT Shadow" pitchFamily="82" charset="0"/>
              <a:cs typeface="Consolas" pitchFamily="49" charset="0"/>
            </a:endParaRPr>
          </a:p>
        </p:txBody>
      </p:sp>
      <p:sp>
        <p:nvSpPr>
          <p:cNvPr id="5" name="Subtitle 4"/>
          <p:cNvSpPr>
            <a:spLocks noGrp="1"/>
          </p:cNvSpPr>
          <p:nvPr>
            <p:ph type="subTitle" idx="1"/>
          </p:nvPr>
        </p:nvSpPr>
        <p:spPr>
          <a:xfrm>
            <a:off x="1097282" y="4333939"/>
            <a:ext cx="12435840" cy="1752561"/>
          </a:xfrm>
        </p:spPr>
        <p:txBody>
          <a:bodyPr>
            <a:normAutofit/>
          </a:bodyPr>
          <a:lstStyle/>
          <a:p>
            <a:r>
              <a:rPr lang="en-GB" b="1" u="sng" dirty="0">
                <a:solidFill>
                  <a:schemeClr val="accent6">
                    <a:lumMod val="50000"/>
                  </a:schemeClr>
                </a:solidFill>
                <a:latin typeface="Times New Roman" pitchFamily="18" charset="0"/>
                <a:cs typeface="Times New Roman" pitchFamily="18" charset="0"/>
              </a:rPr>
              <a:t>Presented By:</a:t>
            </a:r>
          </a:p>
          <a:p>
            <a:r>
              <a:rPr lang="en-GB" b="1" u="sng" dirty="0" err="1">
                <a:solidFill>
                  <a:schemeClr val="accent6">
                    <a:lumMod val="50000"/>
                  </a:schemeClr>
                </a:solidFill>
                <a:latin typeface="Times New Roman" pitchFamily="18" charset="0"/>
                <a:cs typeface="Times New Roman" pitchFamily="18" charset="0"/>
              </a:rPr>
              <a:t>Ayush</a:t>
            </a:r>
            <a:r>
              <a:rPr lang="en-GB" b="1" u="sng" dirty="0">
                <a:solidFill>
                  <a:schemeClr val="accent6">
                    <a:lumMod val="50000"/>
                  </a:schemeClr>
                </a:solidFill>
                <a:latin typeface="Times New Roman" pitchFamily="18" charset="0"/>
                <a:cs typeface="Times New Roman" pitchFamily="18" charset="0"/>
              </a:rPr>
              <a:t> </a:t>
            </a:r>
            <a:r>
              <a:rPr lang="en-GB" b="1" u="sng" dirty="0" err="1">
                <a:solidFill>
                  <a:schemeClr val="accent6">
                    <a:lumMod val="50000"/>
                  </a:schemeClr>
                </a:solidFill>
                <a:latin typeface="Times New Roman" pitchFamily="18" charset="0"/>
                <a:cs typeface="Times New Roman" pitchFamily="18" charset="0"/>
              </a:rPr>
              <a:t>Pakhrin</a:t>
            </a:r>
            <a:r>
              <a:rPr lang="en-GB" b="1" u="sng" dirty="0">
                <a:solidFill>
                  <a:schemeClr val="accent6">
                    <a:lumMod val="50000"/>
                  </a:schemeClr>
                </a:solidFill>
                <a:latin typeface="Times New Roman" pitchFamily="18" charset="0"/>
                <a:cs typeface="Times New Roman" pitchFamily="18" charset="0"/>
              </a:rPr>
              <a:t> </a:t>
            </a:r>
            <a:r>
              <a:rPr lang="en-GB" b="1" u="sng" dirty="0" err="1">
                <a:solidFill>
                  <a:schemeClr val="accent6">
                    <a:lumMod val="50000"/>
                  </a:schemeClr>
                </a:solidFill>
                <a:latin typeface="Times New Roman" pitchFamily="18" charset="0"/>
                <a:cs typeface="Times New Roman" pitchFamily="18" charset="0"/>
              </a:rPr>
              <a:t>Tamang</a:t>
            </a:r>
            <a:endParaRPr lang="en-GB" b="1" u="sng" dirty="0">
              <a:solidFill>
                <a:schemeClr val="accent6">
                  <a:lumMod val="50000"/>
                </a:schemeClr>
              </a:solidFill>
              <a:latin typeface="Times New Roman" pitchFamily="18" charset="0"/>
              <a:cs typeface="Times New Roman" pitchFamily="18" charset="0"/>
            </a:endParaRPr>
          </a:p>
          <a:p>
            <a:r>
              <a:rPr lang="en-GB" b="1" u="sng" dirty="0">
                <a:solidFill>
                  <a:schemeClr val="accent6">
                    <a:lumMod val="50000"/>
                  </a:schemeClr>
                </a:solidFill>
                <a:latin typeface="Times New Roman" pitchFamily="18" charset="0"/>
                <a:cs typeface="Times New Roman" pitchFamily="18" charset="0"/>
              </a:rPr>
              <a:t>Robina Shahi</a:t>
            </a:r>
          </a:p>
        </p:txBody>
      </p:sp>
      <p:sp>
        <p:nvSpPr>
          <p:cNvPr id="6" name="Slide Number Placeholder 5"/>
          <p:cNvSpPr>
            <a:spLocks noGrp="1"/>
          </p:cNvSpPr>
          <p:nvPr>
            <p:ph type="sldNum" sz="quarter" idx="12"/>
          </p:nvPr>
        </p:nvSpPr>
        <p:spPr/>
        <p:txBody>
          <a:bodyPr/>
          <a:lstStyle/>
          <a:p>
            <a:fld id="{02DDE99C-617F-48CA-94E0-A0A52DC0E41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5700" dirty="0">
                <a:solidFill>
                  <a:schemeClr val="accent2">
                    <a:lumMod val="50000"/>
                  </a:schemeClr>
                </a:solidFill>
                <a:latin typeface="Times New Roman" pitchFamily="18" charset="0"/>
                <a:cs typeface="Times New Roman" pitchFamily="18" charset="0"/>
              </a:rPr>
              <a:t>5.Requirement analysis</a:t>
            </a:r>
            <a:endParaRPr lang="en-US" sz="5700" dirty="0"/>
          </a:p>
        </p:txBody>
      </p:sp>
      <p:sp>
        <p:nvSpPr>
          <p:cNvPr id="9" name="Text Placeholder 8"/>
          <p:cNvSpPr>
            <a:spLocks noGrp="1"/>
          </p:cNvSpPr>
          <p:nvPr>
            <p:ph type="body" idx="1"/>
          </p:nvPr>
        </p:nvSpPr>
        <p:spPr>
          <a:xfrm>
            <a:off x="731522" y="1487610"/>
            <a:ext cx="6464300" cy="914400"/>
          </a:xfrm>
        </p:spPr>
        <p:txBody>
          <a:bodyPr/>
          <a:lstStyle/>
          <a:p>
            <a:r>
              <a:rPr lang="en-GB" dirty="0">
                <a:latin typeface="Times New Roman" pitchFamily="18" charset="0"/>
                <a:cs typeface="Times New Roman" pitchFamily="18" charset="0"/>
              </a:rPr>
              <a:t> Functional requirement</a:t>
            </a:r>
            <a:endParaRPr lang="en-US" dirty="0"/>
          </a:p>
        </p:txBody>
      </p:sp>
      <p:sp>
        <p:nvSpPr>
          <p:cNvPr id="10" name="Text Placeholder 9"/>
          <p:cNvSpPr>
            <a:spLocks noGrp="1"/>
          </p:cNvSpPr>
          <p:nvPr>
            <p:ph type="body" sz="half" idx="3"/>
          </p:nvPr>
        </p:nvSpPr>
        <p:spPr>
          <a:xfrm>
            <a:off x="7368797" y="1487610"/>
            <a:ext cx="6466840" cy="914400"/>
          </a:xfrm>
        </p:spPr>
        <p:txBody>
          <a:bodyPr/>
          <a:lstStyle/>
          <a:p>
            <a:r>
              <a:rPr lang="en-US" dirty="0">
                <a:latin typeface="Times New Roman" panose="02020603050405020304" pitchFamily="18" charset="0"/>
                <a:cs typeface="Times New Roman" panose="02020603050405020304" pitchFamily="18" charset="0"/>
              </a:rPr>
              <a:t>Non functional requirement</a:t>
            </a:r>
          </a:p>
        </p:txBody>
      </p:sp>
      <p:sp>
        <p:nvSpPr>
          <p:cNvPr id="2" name="Content Placeholder 1"/>
          <p:cNvSpPr>
            <a:spLocks noGrp="1"/>
          </p:cNvSpPr>
          <p:nvPr>
            <p:ph sz="quarter" idx="2"/>
          </p:nvPr>
        </p:nvSpPr>
        <p:spPr>
          <a:xfrm>
            <a:off x="699879" y="2647557"/>
            <a:ext cx="6464300" cy="4730112"/>
          </a:xfrm>
        </p:spPr>
        <p:txBody>
          <a:bodyPr>
            <a:normAutofit lnSpcReduction="10000"/>
          </a:bodyPr>
          <a:lstStyle/>
          <a:p>
            <a:pPr>
              <a:buFont typeface="Wingdings" panose="05000000000000000000" pitchFamily="2" charset="2"/>
              <a:buChar char="v"/>
            </a:pPr>
            <a:r>
              <a:rPr lang="en-GB" dirty="0">
                <a:latin typeface="Times New Roman" pitchFamily="18" charset="0"/>
                <a:cs typeface="Times New Roman" pitchFamily="18" charset="0"/>
              </a:rPr>
              <a:t>User </a:t>
            </a:r>
          </a:p>
          <a:p>
            <a:pPr>
              <a:buFont typeface="Arial" panose="020B0604020202020204" pitchFamily="34" charset="0"/>
              <a:buChar char="•"/>
            </a:pPr>
            <a:r>
              <a:rPr lang="en-US" dirty="0">
                <a:latin typeface="Times New Roman" pitchFamily="18" charset="0"/>
                <a:cs typeface="Times New Roman" pitchFamily="18" charset="0"/>
              </a:rPr>
              <a:t>Allow customer to purchase</a:t>
            </a:r>
          </a:p>
          <a:p>
            <a:pPr>
              <a:buFont typeface="Arial" panose="020B0604020202020204" pitchFamily="34" charset="0"/>
              <a:buChar char="•"/>
            </a:pPr>
            <a:r>
              <a:rPr lang="en-US" dirty="0">
                <a:latin typeface="Times New Roman" pitchFamily="18" charset="0"/>
                <a:cs typeface="Times New Roman" pitchFamily="18" charset="0"/>
              </a:rPr>
              <a:t>Allow customer to register and login</a:t>
            </a:r>
          </a:p>
          <a:p>
            <a:pPr>
              <a:buFont typeface="Arial" panose="020B0604020202020204" pitchFamily="34" charset="0"/>
              <a:buChar char="•"/>
            </a:pPr>
            <a:r>
              <a:rPr lang="en-US" dirty="0">
                <a:latin typeface="Times New Roman" pitchFamily="18" charset="0"/>
                <a:cs typeface="Times New Roman" pitchFamily="18" charset="0"/>
              </a:rPr>
              <a:t>Allow customer to view details</a:t>
            </a:r>
          </a:p>
          <a:p>
            <a:pPr>
              <a:buFont typeface="Wingdings" panose="05000000000000000000" pitchFamily="2" charset="2"/>
              <a:buChar char="v"/>
            </a:pPr>
            <a:r>
              <a:rPr lang="en-US" dirty="0">
                <a:latin typeface="Times New Roman" pitchFamily="18" charset="0"/>
                <a:cs typeface="Times New Roman" pitchFamily="18" charset="0"/>
              </a:rPr>
              <a:t>Admin</a:t>
            </a:r>
          </a:p>
          <a:p>
            <a:pPr>
              <a:buFont typeface="Arial" panose="020B0604020202020204" pitchFamily="34" charset="0"/>
              <a:buChar char="•"/>
            </a:pPr>
            <a:r>
              <a:rPr lang="en-US" dirty="0">
                <a:latin typeface="Times New Roman" pitchFamily="18" charset="0"/>
                <a:cs typeface="Times New Roman" pitchFamily="18" charset="0"/>
              </a:rPr>
              <a:t>Allow admin to insert products and categories</a:t>
            </a:r>
          </a:p>
          <a:p>
            <a:pPr>
              <a:buFont typeface="Arial" panose="020B0604020202020204" pitchFamily="34" charset="0"/>
              <a:buChar char="•"/>
            </a:pPr>
            <a:r>
              <a:rPr lang="en-US" dirty="0">
                <a:latin typeface="Times New Roman" pitchFamily="18" charset="0"/>
                <a:cs typeface="Times New Roman" pitchFamily="18" charset="0"/>
              </a:rPr>
              <a:t>Allow admin to modify the product details.</a:t>
            </a:r>
          </a:p>
          <a:p>
            <a:pPr>
              <a:buFont typeface="Arial" panose="020B0604020202020204" pitchFamily="34" charset="0"/>
              <a:buChar char="•"/>
            </a:pPr>
            <a:r>
              <a:rPr lang="en-US" dirty="0">
                <a:latin typeface="Times New Roman" pitchFamily="18" charset="0"/>
                <a:cs typeface="Times New Roman" pitchFamily="18" charset="0"/>
              </a:rPr>
              <a:t>Allow admin to view all users</a:t>
            </a:r>
          </a:p>
        </p:txBody>
      </p:sp>
      <p:sp>
        <p:nvSpPr>
          <p:cNvPr id="11" name="Content Placeholder 10"/>
          <p:cNvSpPr>
            <a:spLocks noGrp="1"/>
          </p:cNvSpPr>
          <p:nvPr>
            <p:ph sz="quarter" idx="4"/>
          </p:nvPr>
        </p:nvSpPr>
        <p:spPr>
          <a:xfrm>
            <a:off x="7313933" y="2647557"/>
            <a:ext cx="6466840" cy="4730112"/>
          </a:xfrm>
        </p:spPr>
        <p:txBody>
          <a:bodyPr/>
          <a:lstStyle/>
          <a:p>
            <a:pPr>
              <a:lnSpc>
                <a:spcPct val="150000"/>
              </a:lnSpc>
              <a:buFont typeface="Wingdings" panose="05000000000000000000" pitchFamily="2" charset="2"/>
              <a:buChar char="Ø"/>
            </a:pPr>
            <a:r>
              <a:rPr lang="en-US" dirty="0"/>
              <a:t>Reliability</a:t>
            </a:r>
          </a:p>
          <a:p>
            <a:pPr>
              <a:lnSpc>
                <a:spcPct val="150000"/>
              </a:lnSpc>
              <a:buFont typeface="Wingdings" panose="05000000000000000000" pitchFamily="2" charset="2"/>
              <a:buChar char="Ø"/>
            </a:pPr>
            <a:r>
              <a:rPr lang="en-US" dirty="0"/>
              <a:t>Security</a:t>
            </a:r>
          </a:p>
          <a:p>
            <a:pPr>
              <a:lnSpc>
                <a:spcPct val="150000"/>
              </a:lnSpc>
              <a:buFont typeface="Wingdings" panose="05000000000000000000" pitchFamily="2" charset="2"/>
              <a:buChar char="Ø"/>
            </a:pPr>
            <a:r>
              <a:rPr lang="en-US" dirty="0"/>
              <a:t>Scalability</a:t>
            </a:r>
          </a:p>
          <a:p>
            <a:pPr>
              <a:lnSpc>
                <a:spcPct val="150000"/>
              </a:lnSpc>
              <a:buFont typeface="Wingdings" panose="05000000000000000000" pitchFamily="2" charset="2"/>
              <a:buChar char="Ø"/>
            </a:pPr>
            <a:r>
              <a:rPr lang="en-US" dirty="0"/>
              <a:t>Portability</a:t>
            </a:r>
          </a:p>
          <a:p>
            <a:pPr>
              <a:buFont typeface="Wingdings" panose="05000000000000000000" pitchFamily="2" charset="2"/>
              <a:buChar char="Ø"/>
            </a:pPr>
            <a:endParaRPr lang="en-US" dirty="0"/>
          </a:p>
        </p:txBody>
      </p:sp>
      <p:sp>
        <p:nvSpPr>
          <p:cNvPr id="3" name="Slide Number Placeholder 2"/>
          <p:cNvSpPr>
            <a:spLocks noGrp="1"/>
          </p:cNvSpPr>
          <p:nvPr>
            <p:ph type="sldNum" sz="quarter" idx="12"/>
          </p:nvPr>
        </p:nvSpPr>
        <p:spPr/>
        <p:txBody>
          <a:bodyPr/>
          <a:lstStyle/>
          <a:p>
            <a:fld id="{02DDE99C-617F-48CA-94E0-A0A52DC0E417}"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5700" dirty="0">
                <a:solidFill>
                  <a:schemeClr val="accent2">
                    <a:lumMod val="50000"/>
                  </a:schemeClr>
                </a:solidFill>
                <a:latin typeface="Times New Roman" pitchFamily="18" charset="0"/>
                <a:cs typeface="Times New Roman" pitchFamily="18" charset="0"/>
              </a:rPr>
              <a:t>6.Recommendation Algorithm</a:t>
            </a:r>
            <a:endParaRPr lang="en-US" sz="5700" dirty="0"/>
          </a:p>
        </p:txBody>
      </p:sp>
      <p:sp>
        <p:nvSpPr>
          <p:cNvPr id="3" name="Slide Number Placeholder 2"/>
          <p:cNvSpPr>
            <a:spLocks noGrp="1"/>
          </p:cNvSpPr>
          <p:nvPr>
            <p:ph type="sldNum" sz="quarter" idx="12"/>
          </p:nvPr>
        </p:nvSpPr>
        <p:spPr/>
        <p:txBody>
          <a:bodyPr/>
          <a:lstStyle/>
          <a:p>
            <a:fld id="{02DDE99C-617F-48CA-94E0-A0A52DC0E417}" type="slidenum">
              <a:rPr lang="en-US" smtClean="0"/>
              <a:pPr/>
              <a:t>11</a:t>
            </a:fld>
            <a:endParaRPr lang="en-US" dirty="0"/>
          </a:p>
        </p:txBody>
      </p:sp>
      <p:sp>
        <p:nvSpPr>
          <p:cNvPr id="17" name="TextBox 16">
            <a:extLst>
              <a:ext uri="{FF2B5EF4-FFF2-40B4-BE49-F238E27FC236}">
                <a16:creationId xmlns:a16="http://schemas.microsoft.com/office/drawing/2014/main" id="{F0BEB85A-05BF-4B2F-91B9-92B21864A6FF}"/>
              </a:ext>
            </a:extLst>
          </p:cNvPr>
          <p:cNvSpPr txBox="1"/>
          <p:nvPr/>
        </p:nvSpPr>
        <p:spPr>
          <a:xfrm>
            <a:off x="834480" y="1699263"/>
            <a:ext cx="13001157" cy="2800767"/>
          </a:xfrm>
          <a:prstGeom prst="rect">
            <a:avLst/>
          </a:prstGeom>
          <a:noFill/>
        </p:spPr>
        <p:txBody>
          <a:bodyPr wrap="square" rtlCol="0">
            <a:spAutoFit/>
          </a:bodyPr>
          <a:lstStyle/>
          <a:p>
            <a:r>
              <a:rPr lang="en-US" dirty="0"/>
              <a:t>Product Recommendation Algorithm:</a:t>
            </a:r>
          </a:p>
          <a:p>
            <a:r>
              <a:rPr lang="en-US" dirty="0"/>
              <a:t>	Product recommendation algorithms are designed to suggest products to users based on their preferences, behaviors, and characteristics. These algorithms are widely used in e-commerce, streaming services, and various other applications to enhance user experience and drive engagement.</a:t>
            </a:r>
          </a:p>
          <a:p>
            <a:r>
              <a:rPr lang="en-US" dirty="0"/>
              <a:t>	Our System will allow users to buy a products and product recommendation algorithm</a:t>
            </a:r>
          </a:p>
          <a:p>
            <a:r>
              <a:rPr lang="en-US" dirty="0"/>
              <a:t>Will recommend the products users usually search and buys from the website. It provides users to easily access the products.</a:t>
            </a:r>
          </a:p>
        </p:txBody>
      </p:sp>
    </p:spTree>
    <p:extLst>
      <p:ext uri="{BB962C8B-B14F-4D97-AF65-F5344CB8AC3E}">
        <p14:creationId xmlns:p14="http://schemas.microsoft.com/office/powerpoint/2010/main" val="400804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4840" y="1254801"/>
            <a:ext cx="7646204" cy="6441739"/>
          </a:xfrm>
        </p:spPr>
      </p:pic>
      <p:sp>
        <p:nvSpPr>
          <p:cNvPr id="3" name="Slide Number Placeholder 2"/>
          <p:cNvSpPr>
            <a:spLocks noGrp="1"/>
          </p:cNvSpPr>
          <p:nvPr>
            <p:ph type="sldNum" sz="quarter" idx="12"/>
          </p:nvPr>
        </p:nvSpPr>
        <p:spPr/>
        <p:txBody>
          <a:bodyPr/>
          <a:lstStyle/>
          <a:p>
            <a:fld id="{02DDE99C-617F-48CA-94E0-A0A52DC0E417}" type="slidenum">
              <a:rPr lang="en-US" smtClean="0"/>
              <a:pPr/>
              <a:t>12</a:t>
            </a:fld>
            <a:endParaRPr lang="en-US" dirty="0"/>
          </a:p>
        </p:txBody>
      </p:sp>
      <p:sp>
        <p:nvSpPr>
          <p:cNvPr id="4" name="Title 3"/>
          <p:cNvSpPr>
            <a:spLocks noGrp="1"/>
          </p:cNvSpPr>
          <p:nvPr>
            <p:ph type="title"/>
          </p:nvPr>
        </p:nvSpPr>
        <p:spPr>
          <a:xfrm>
            <a:off x="731522" y="329571"/>
            <a:ext cx="13167362" cy="1142023"/>
          </a:xfrm>
        </p:spPr>
        <p:txBody>
          <a:bodyPr/>
          <a:lstStyle/>
          <a:p>
            <a:r>
              <a:rPr lang="en-GB" dirty="0">
                <a:solidFill>
                  <a:schemeClr val="accent2">
                    <a:lumMod val="50000"/>
                  </a:schemeClr>
                </a:solidFill>
                <a:latin typeface="Times New Roman" pitchFamily="18" charset="0"/>
                <a:cs typeface="Times New Roman" pitchFamily="18" charset="0"/>
              </a:rPr>
              <a:t>7.Class and object diagram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1466" y="1543032"/>
            <a:ext cx="13073154" cy="5665725"/>
          </a:xfrm>
        </p:spPr>
        <p:txBody>
          <a:bodyPr/>
          <a:lstStyle/>
          <a:p>
            <a:pPr marL="129787" indent="0">
              <a:buNone/>
            </a:pPr>
            <a:r>
              <a:rPr lang="en-US" dirty="0"/>
              <a:t>    </a:t>
            </a:r>
          </a:p>
        </p:txBody>
      </p:sp>
      <p:sp>
        <p:nvSpPr>
          <p:cNvPr id="3" name="Slide Number Placeholder 2"/>
          <p:cNvSpPr>
            <a:spLocks noGrp="1"/>
          </p:cNvSpPr>
          <p:nvPr>
            <p:ph type="sldNum" sz="quarter" idx="12"/>
          </p:nvPr>
        </p:nvSpPr>
        <p:spPr/>
        <p:txBody>
          <a:bodyPr/>
          <a:lstStyle/>
          <a:p>
            <a:fld id="{02DDE99C-617F-48CA-94E0-A0A52DC0E417}" type="slidenum">
              <a:rPr lang="en-US" smtClean="0"/>
              <a:pPr/>
              <a:t>13</a:t>
            </a:fld>
            <a:endParaRPr lang="en-US" dirty="0"/>
          </a:p>
        </p:txBody>
      </p:sp>
      <p:sp>
        <p:nvSpPr>
          <p:cNvPr id="4" name="Title 3"/>
          <p:cNvSpPr>
            <a:spLocks noGrp="1"/>
          </p:cNvSpPr>
          <p:nvPr>
            <p:ph type="title"/>
          </p:nvPr>
        </p:nvSpPr>
        <p:spPr>
          <a:xfrm>
            <a:off x="731522" y="329571"/>
            <a:ext cx="13167362" cy="1142023"/>
          </a:xfrm>
        </p:spPr>
        <p:txBody>
          <a:bodyPr>
            <a:normAutofit/>
          </a:bodyPr>
          <a:lstStyle/>
          <a:p>
            <a:r>
              <a:rPr lang="en-GB" dirty="0">
                <a:solidFill>
                  <a:schemeClr val="accent2">
                    <a:lumMod val="50000"/>
                  </a:schemeClr>
                </a:solidFill>
                <a:latin typeface="Times New Roman" pitchFamily="18" charset="0"/>
                <a:cs typeface="Times New Roman" pitchFamily="18" charset="0"/>
              </a:rPr>
              <a:t>8.Activity diagram</a:t>
            </a:r>
            <a:endParaRPr lang="en-US" dirty="0"/>
          </a:p>
        </p:txBody>
      </p:sp>
      <p:pic>
        <p:nvPicPr>
          <p:cNvPr id="6" name="Picture 5">
            <a:extLst>
              <a:ext uri="{FF2B5EF4-FFF2-40B4-BE49-F238E27FC236}">
                <a16:creationId xmlns:a16="http://schemas.microsoft.com/office/drawing/2014/main" id="{9FE91779-FB63-9579-5586-24F5CEA41A1A}"/>
              </a:ext>
            </a:extLst>
          </p:cNvPr>
          <p:cNvPicPr>
            <a:picLocks noChangeAspect="1"/>
          </p:cNvPicPr>
          <p:nvPr/>
        </p:nvPicPr>
        <p:blipFill>
          <a:blip r:embed="rId2"/>
          <a:stretch>
            <a:fillRect/>
          </a:stretch>
        </p:blipFill>
        <p:spPr>
          <a:xfrm>
            <a:off x="885780" y="2242592"/>
            <a:ext cx="12410153" cy="2228636"/>
          </a:xfrm>
          <a:prstGeom prst="rect">
            <a:avLst/>
          </a:prstGeom>
        </p:spPr>
      </p:pic>
    </p:spTree>
    <p:extLst>
      <p:ext uri="{BB962C8B-B14F-4D97-AF65-F5344CB8AC3E}">
        <p14:creationId xmlns:p14="http://schemas.microsoft.com/office/powerpoint/2010/main" val="368745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1466" y="1543032"/>
            <a:ext cx="13073154" cy="5665725"/>
          </a:xfrm>
        </p:spPr>
        <p:txBody>
          <a:bodyPr/>
          <a:lstStyle/>
          <a:p>
            <a:pPr>
              <a:buFont typeface="Wingdings" panose="05000000000000000000" pitchFamily="2" charset="2"/>
              <a:buChar char="q"/>
            </a:pPr>
            <a:r>
              <a:rPr lang="en-US" dirty="0"/>
              <a:t>HTML</a:t>
            </a:r>
          </a:p>
          <a:p>
            <a:pPr>
              <a:buFont typeface="Wingdings" panose="05000000000000000000" pitchFamily="2" charset="2"/>
              <a:buChar char="q"/>
            </a:pPr>
            <a:r>
              <a:rPr lang="en-US" dirty="0"/>
              <a:t>CSS</a:t>
            </a:r>
          </a:p>
          <a:p>
            <a:pPr>
              <a:buFont typeface="Wingdings" panose="05000000000000000000" pitchFamily="2" charset="2"/>
              <a:buChar char="q"/>
            </a:pPr>
            <a:r>
              <a:rPr lang="en-US" dirty="0"/>
              <a:t>JAVASCRIPT</a:t>
            </a:r>
          </a:p>
          <a:p>
            <a:pPr>
              <a:buFont typeface="Wingdings" panose="05000000000000000000" pitchFamily="2" charset="2"/>
              <a:buChar char="q"/>
            </a:pPr>
            <a:r>
              <a:rPr lang="en-US" dirty="0"/>
              <a:t>PHP</a:t>
            </a:r>
          </a:p>
          <a:p>
            <a:pPr>
              <a:buFont typeface="Wingdings" panose="05000000000000000000" pitchFamily="2" charset="2"/>
              <a:buChar char="q"/>
            </a:pPr>
            <a:r>
              <a:rPr lang="en-US" dirty="0"/>
              <a:t>MYSQL</a:t>
            </a:r>
          </a:p>
          <a:p>
            <a:pPr>
              <a:buFont typeface="Wingdings" panose="05000000000000000000" pitchFamily="2" charset="2"/>
              <a:buChar char="q"/>
            </a:pPr>
            <a:r>
              <a:rPr lang="en-US" dirty="0"/>
              <a:t>APACHE SERVER</a:t>
            </a:r>
          </a:p>
          <a:p>
            <a:pPr marL="129787" indent="0">
              <a:buNone/>
            </a:pPr>
            <a:endParaRPr lang="en-US" dirty="0"/>
          </a:p>
        </p:txBody>
      </p:sp>
      <p:sp>
        <p:nvSpPr>
          <p:cNvPr id="3" name="Slide Number Placeholder 2"/>
          <p:cNvSpPr>
            <a:spLocks noGrp="1"/>
          </p:cNvSpPr>
          <p:nvPr>
            <p:ph type="sldNum" sz="quarter" idx="12"/>
          </p:nvPr>
        </p:nvSpPr>
        <p:spPr/>
        <p:txBody>
          <a:bodyPr/>
          <a:lstStyle/>
          <a:p>
            <a:fld id="{02DDE99C-617F-48CA-94E0-A0A52DC0E417}" type="slidenum">
              <a:rPr lang="en-US" smtClean="0"/>
              <a:pPr/>
              <a:t>14</a:t>
            </a:fld>
            <a:endParaRPr lang="en-US" dirty="0"/>
          </a:p>
        </p:txBody>
      </p:sp>
      <p:sp>
        <p:nvSpPr>
          <p:cNvPr id="4" name="Title 3"/>
          <p:cNvSpPr>
            <a:spLocks noGrp="1"/>
          </p:cNvSpPr>
          <p:nvPr>
            <p:ph type="title"/>
          </p:nvPr>
        </p:nvSpPr>
        <p:spPr>
          <a:xfrm>
            <a:off x="731522" y="329571"/>
            <a:ext cx="13167362" cy="1142023"/>
          </a:xfrm>
        </p:spPr>
        <p:txBody>
          <a:bodyPr>
            <a:normAutofit/>
          </a:bodyPr>
          <a:lstStyle/>
          <a:p>
            <a:r>
              <a:rPr lang="en-GB" dirty="0">
                <a:solidFill>
                  <a:schemeClr val="accent2">
                    <a:lumMod val="50000"/>
                  </a:schemeClr>
                </a:solidFill>
                <a:latin typeface="Times New Roman" pitchFamily="18" charset="0"/>
                <a:cs typeface="Times New Roman" pitchFamily="18" charset="0"/>
              </a:rPr>
              <a:t>9.Implementation tools</a:t>
            </a:r>
            <a:endParaRPr lang="en-US" dirty="0"/>
          </a:p>
        </p:txBody>
      </p:sp>
    </p:spTree>
    <p:extLst>
      <p:ext uri="{BB962C8B-B14F-4D97-AF65-F5344CB8AC3E}">
        <p14:creationId xmlns:p14="http://schemas.microsoft.com/office/powerpoint/2010/main" val="140729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dirty="0">
                <a:latin typeface="Times New Roman" pitchFamily="18" charset="0"/>
                <a:cs typeface="Times New Roman" pitchFamily="18" charset="0"/>
              </a:rPr>
              <a:t>   Our system consists of following limitations:</a:t>
            </a:r>
          </a:p>
          <a:p>
            <a:pPr>
              <a:buFont typeface="Wingdings" pitchFamily="2" charset="2"/>
              <a:buChar char="Ø"/>
            </a:pPr>
            <a:r>
              <a:rPr lang="en-GB" dirty="0">
                <a:latin typeface="Times New Roman" pitchFamily="18" charset="0"/>
                <a:cs typeface="Times New Roman" pitchFamily="18" charset="0"/>
              </a:rPr>
              <a:t>Our system cannot manage stocks. </a:t>
            </a:r>
          </a:p>
          <a:p>
            <a:pPr>
              <a:buFont typeface="Wingdings" pitchFamily="2" charset="2"/>
              <a:buChar char="Ø"/>
            </a:pPr>
            <a:r>
              <a:rPr lang="en-GB" dirty="0">
                <a:latin typeface="Times New Roman" pitchFamily="18" charset="0"/>
                <a:cs typeface="Times New Roman" pitchFamily="18" charset="0"/>
              </a:rPr>
              <a:t>In our system, user cannot leave comment or review about the product.</a:t>
            </a:r>
          </a:p>
          <a:p>
            <a:pPr>
              <a:buFont typeface="Wingdings" pitchFamily="2" charset="2"/>
              <a:buChar char="Ø"/>
            </a:pP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02DDE99C-617F-48CA-94E0-A0A52DC0E417}" type="slidenum">
              <a:rPr lang="en-US" smtClean="0"/>
              <a:pPr/>
              <a:t>15</a:t>
            </a:fld>
            <a:endParaRPr lang="en-US" dirty="0"/>
          </a:p>
        </p:txBody>
      </p:sp>
      <p:sp>
        <p:nvSpPr>
          <p:cNvPr id="4" name="Title 3"/>
          <p:cNvSpPr>
            <a:spLocks noGrp="1"/>
          </p:cNvSpPr>
          <p:nvPr>
            <p:ph type="title"/>
          </p:nvPr>
        </p:nvSpPr>
        <p:spPr/>
        <p:txBody>
          <a:bodyPr>
            <a:normAutofit/>
          </a:bodyPr>
          <a:lstStyle/>
          <a:p>
            <a:r>
              <a:rPr lang="en-GB" sz="5700" dirty="0">
                <a:solidFill>
                  <a:schemeClr val="accent2">
                    <a:lumMod val="50000"/>
                  </a:schemeClr>
                </a:solidFill>
                <a:latin typeface="Times New Roman" pitchFamily="18" charset="0"/>
                <a:cs typeface="Times New Roman" pitchFamily="18" charset="0"/>
              </a:rPr>
              <a:t>10.Limitations</a:t>
            </a:r>
            <a:endParaRPr lang="en-US" sz="5700" dirty="0"/>
          </a:p>
        </p:txBody>
      </p:sp>
    </p:spTree>
    <p:extLst>
      <p:ext uri="{BB962C8B-B14F-4D97-AF65-F5344CB8AC3E}">
        <p14:creationId xmlns:p14="http://schemas.microsoft.com/office/powerpoint/2010/main" val="324542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4000" dirty="0"/>
              <a:t>In conclusion,</a:t>
            </a:r>
          </a:p>
          <a:p>
            <a:pPr>
              <a:buNone/>
            </a:pPr>
            <a:r>
              <a:rPr lang="en-US" sz="4000" dirty="0"/>
              <a:t> </a:t>
            </a:r>
            <a:r>
              <a:rPr lang="en-US" sz="3500" dirty="0"/>
              <a:t>The development and maintenance of an anime</a:t>
            </a:r>
          </a:p>
          <a:p>
            <a:pPr>
              <a:buNone/>
            </a:pPr>
            <a:r>
              <a:rPr lang="en-US" sz="3500" dirty="0"/>
              <a:t> E-commerce website present an exciting opportunity to engage and connect with a vibrant and passionate community of anime enthusiasts. The project creates a website offering them not only a place to shop but also a community to connect with and celebrate their shared love for anime. </a:t>
            </a:r>
            <a:br>
              <a:rPr lang="en-GB" sz="3500" dirty="0"/>
            </a:br>
            <a:endParaRPr lang="en-US" sz="35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02DDE99C-617F-48CA-94E0-A0A52DC0E417}" type="slidenum">
              <a:rPr lang="en-US" smtClean="0"/>
              <a:pPr/>
              <a:t>16</a:t>
            </a:fld>
            <a:endParaRPr lang="en-US" dirty="0"/>
          </a:p>
        </p:txBody>
      </p:sp>
      <p:sp>
        <p:nvSpPr>
          <p:cNvPr id="4" name="Title 3"/>
          <p:cNvSpPr>
            <a:spLocks noGrp="1"/>
          </p:cNvSpPr>
          <p:nvPr>
            <p:ph type="title"/>
          </p:nvPr>
        </p:nvSpPr>
        <p:spPr/>
        <p:txBody>
          <a:bodyPr>
            <a:normAutofit/>
          </a:bodyPr>
          <a:lstStyle/>
          <a:p>
            <a:r>
              <a:rPr lang="en-GB" sz="5700">
                <a:solidFill>
                  <a:schemeClr val="accent2">
                    <a:lumMod val="50000"/>
                  </a:schemeClr>
                </a:solidFill>
                <a:latin typeface="Times New Roman" pitchFamily="18" charset="0"/>
                <a:cs typeface="Times New Roman" pitchFamily="18" charset="0"/>
              </a:rPr>
              <a:t>11.</a:t>
            </a:r>
            <a:r>
              <a:rPr lang="en-GB" sz="5700" dirty="0">
                <a:solidFill>
                  <a:schemeClr val="accent2">
                    <a:lumMod val="50000"/>
                  </a:schemeClr>
                </a:solidFill>
                <a:latin typeface="Times New Roman" pitchFamily="18" charset="0"/>
                <a:cs typeface="Times New Roman" pitchFamily="18" charset="0"/>
              </a:rPr>
              <a:t>Conclusion</a:t>
            </a:r>
            <a:endParaRPr lang="en-US" sz="5700" dirty="0">
              <a:solidFill>
                <a:schemeClr val="accent2">
                  <a:lumMod val="5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29787" indent="0">
              <a:buNone/>
            </a:pPr>
            <a:r>
              <a:rPr lang="en-US" dirty="0"/>
              <a:t>      </a:t>
            </a:r>
          </a:p>
        </p:txBody>
      </p:sp>
      <p:sp>
        <p:nvSpPr>
          <p:cNvPr id="3" name="Slide Number Placeholder 2"/>
          <p:cNvSpPr>
            <a:spLocks noGrp="1"/>
          </p:cNvSpPr>
          <p:nvPr>
            <p:ph type="sldNum" sz="quarter" idx="12"/>
          </p:nvPr>
        </p:nvSpPr>
        <p:spPr/>
        <p:txBody>
          <a:bodyPr/>
          <a:lstStyle/>
          <a:p>
            <a:fld id="{02DDE99C-617F-48CA-94E0-A0A52DC0E417}" type="slidenum">
              <a:rPr lang="en-US" smtClean="0"/>
              <a:pPr/>
              <a:t>17</a:t>
            </a:fld>
            <a:endParaRPr lang="en-US" dirty="0"/>
          </a:p>
        </p:txBody>
      </p:sp>
      <p:sp>
        <p:nvSpPr>
          <p:cNvPr id="4" name="Title 3"/>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sz="8000" dirty="0">
                <a:latin typeface="Monotype Corsiva" pitchFamily="66" charset="0"/>
              </a:rPr>
              <a:t>THANK  YOU !!!</a:t>
            </a:r>
          </a:p>
        </p:txBody>
      </p:sp>
    </p:spTree>
    <p:extLst>
      <p:ext uri="{BB962C8B-B14F-4D97-AF65-F5344CB8AC3E}">
        <p14:creationId xmlns:p14="http://schemas.microsoft.com/office/powerpoint/2010/main" val="81259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DDE99C-617F-48CA-94E0-A0A52DC0E417}" type="slidenum">
              <a:rPr lang="en-US" smtClean="0"/>
              <a:pPr/>
              <a:t>2</a:t>
            </a:fld>
            <a:endParaRPr lang="en-US"/>
          </a:p>
        </p:txBody>
      </p:sp>
      <p:sp>
        <p:nvSpPr>
          <p:cNvPr id="3" name="Content Placeholder 2"/>
          <p:cNvSpPr>
            <a:spLocks noGrp="1"/>
          </p:cNvSpPr>
          <p:nvPr>
            <p:ph idx="1"/>
          </p:nvPr>
        </p:nvSpPr>
        <p:spPr/>
        <p:txBody>
          <a:bodyPr>
            <a:normAutofit/>
          </a:bodyPr>
          <a:lstStyle/>
          <a:p>
            <a:pPr>
              <a:buNone/>
            </a:pPr>
            <a:r>
              <a:rPr lang="en-US" dirty="0">
                <a:latin typeface="Times New Roman" panose="02020603050405020304" pitchFamily="18" charset="0"/>
                <a:cs typeface="Times New Roman" panose="02020603050405020304" pitchFamily="18" charset="0"/>
              </a:rPr>
              <a:t>   We would like to express our deepest appreciation towards EVEREST COLLEGE BCA department who provided us the opportunity to do this project. We would like to show our humble gratitude to Mr. SANTU DEULA whose contribution in stimulating suggestions and encouragement, helped us to coordinate our project. </a:t>
            </a:r>
          </a:p>
          <a:p>
            <a:pPr>
              <a:buNone/>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GB" sz="5700" dirty="0">
                <a:solidFill>
                  <a:schemeClr val="accent2">
                    <a:lumMod val="50000"/>
                  </a:schemeClr>
                </a:solidFill>
                <a:latin typeface="Times New Roman" pitchFamily="18" charset="0"/>
                <a:cs typeface="Times New Roman" pitchFamily="18" charset="0"/>
              </a:rPr>
              <a:t>  Acknowledgement</a:t>
            </a:r>
            <a:endParaRPr lang="en-US" sz="5700" dirty="0">
              <a:solidFill>
                <a:schemeClr val="accent2">
                  <a:lumMod val="5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2574" y="1777599"/>
            <a:ext cx="13167362" cy="5431158"/>
          </a:xfrm>
        </p:spPr>
        <p:txBody>
          <a:bodyPr>
            <a:normAutofit fontScale="92500" lnSpcReduction="10000"/>
          </a:bodyPr>
          <a:lstStyle/>
          <a:p>
            <a:pPr marL="705720" indent="-608380">
              <a:buFont typeface="+mj-lt"/>
              <a:buAutoNum type="arabicPeriod"/>
            </a:pPr>
            <a:r>
              <a:rPr lang="en-GB" dirty="0">
                <a:latin typeface="Times New Roman" pitchFamily="18" charset="0"/>
                <a:cs typeface="Times New Roman" pitchFamily="18" charset="0"/>
              </a:rPr>
              <a:t>Introduction</a:t>
            </a:r>
          </a:p>
          <a:p>
            <a:pPr marL="705720" indent="-608380">
              <a:buFont typeface="+mj-lt"/>
              <a:buAutoNum type="arabicPeriod"/>
            </a:pPr>
            <a:r>
              <a:rPr lang="en-GB" dirty="0">
                <a:latin typeface="Times New Roman" pitchFamily="18" charset="0"/>
                <a:cs typeface="Times New Roman" pitchFamily="18" charset="0"/>
              </a:rPr>
              <a:t>Problem Statement</a:t>
            </a:r>
          </a:p>
          <a:p>
            <a:pPr marL="705720" indent="-608380">
              <a:buFont typeface="+mj-lt"/>
              <a:buAutoNum type="arabicPeriod"/>
            </a:pPr>
            <a:r>
              <a:rPr lang="en-GB" dirty="0">
                <a:latin typeface="Times New Roman" pitchFamily="18" charset="0"/>
                <a:cs typeface="Times New Roman" pitchFamily="18" charset="0"/>
              </a:rPr>
              <a:t>Objectives</a:t>
            </a:r>
          </a:p>
          <a:p>
            <a:pPr marL="705720" indent="-608380">
              <a:buFont typeface="+mj-lt"/>
              <a:buAutoNum type="arabicPeriod"/>
            </a:pPr>
            <a:r>
              <a:rPr lang="en-GB" dirty="0">
                <a:latin typeface="Times New Roman" pitchFamily="18" charset="0"/>
                <a:cs typeface="Times New Roman" pitchFamily="18" charset="0"/>
              </a:rPr>
              <a:t>Development methodology</a:t>
            </a:r>
          </a:p>
          <a:p>
            <a:pPr marL="705720" indent="-608380">
              <a:buFont typeface="+mj-lt"/>
              <a:buAutoNum type="arabicPeriod"/>
            </a:pPr>
            <a:r>
              <a:rPr lang="en-GB" dirty="0">
                <a:latin typeface="Times New Roman" pitchFamily="18" charset="0"/>
                <a:cs typeface="Times New Roman" pitchFamily="18" charset="0"/>
              </a:rPr>
              <a:t>Requirement analysis</a:t>
            </a:r>
          </a:p>
          <a:p>
            <a:pPr marL="705720" indent="-608380">
              <a:buFont typeface="+mj-lt"/>
              <a:buAutoNum type="arabicPeriod"/>
            </a:pPr>
            <a:r>
              <a:rPr lang="en-GB" dirty="0">
                <a:latin typeface="Times New Roman" pitchFamily="18" charset="0"/>
                <a:cs typeface="Times New Roman" pitchFamily="18" charset="0"/>
              </a:rPr>
              <a:t>Recommendation Algorithm</a:t>
            </a:r>
          </a:p>
          <a:p>
            <a:pPr marL="705720" indent="-608380">
              <a:buFont typeface="+mj-lt"/>
              <a:buAutoNum type="arabicPeriod"/>
            </a:pPr>
            <a:r>
              <a:rPr lang="en-GB" dirty="0">
                <a:latin typeface="Times New Roman" pitchFamily="18" charset="0"/>
                <a:cs typeface="Times New Roman" pitchFamily="18" charset="0"/>
              </a:rPr>
              <a:t>Class and object diagram</a:t>
            </a:r>
          </a:p>
          <a:p>
            <a:pPr marL="705720" indent="-608380">
              <a:buFont typeface="+mj-lt"/>
              <a:buAutoNum type="arabicPeriod"/>
            </a:pPr>
            <a:r>
              <a:rPr lang="en-GB" dirty="0">
                <a:latin typeface="Times New Roman" pitchFamily="18" charset="0"/>
                <a:cs typeface="Times New Roman" pitchFamily="18" charset="0"/>
              </a:rPr>
              <a:t>Activity diagram</a:t>
            </a:r>
          </a:p>
          <a:p>
            <a:pPr marL="705720" indent="-608380">
              <a:buFont typeface="+mj-lt"/>
              <a:buAutoNum type="arabicPeriod"/>
            </a:pPr>
            <a:r>
              <a:rPr lang="en-GB" dirty="0">
                <a:latin typeface="Times New Roman" pitchFamily="18" charset="0"/>
                <a:cs typeface="Times New Roman" pitchFamily="18" charset="0"/>
              </a:rPr>
              <a:t>Implementation tools</a:t>
            </a:r>
          </a:p>
          <a:p>
            <a:pPr marL="705720" indent="-608380">
              <a:buFont typeface="+mj-lt"/>
              <a:buAutoNum type="arabicPeriod"/>
            </a:pPr>
            <a:r>
              <a:rPr lang="en-GB" dirty="0">
                <a:latin typeface="Times New Roman" pitchFamily="18" charset="0"/>
                <a:cs typeface="Times New Roman" pitchFamily="18" charset="0"/>
              </a:rPr>
              <a:t>Limitation</a:t>
            </a:r>
          </a:p>
          <a:p>
            <a:pPr marL="705720" indent="-608380">
              <a:buFont typeface="+mj-lt"/>
              <a:buAutoNum type="arabicPeriod"/>
            </a:pPr>
            <a:r>
              <a:rPr lang="en-GB" dirty="0">
                <a:latin typeface="Times New Roman" pitchFamily="18" charset="0"/>
                <a:cs typeface="Times New Roman" pitchFamily="18" charset="0"/>
              </a:rPr>
              <a:t>Conclusion</a:t>
            </a:r>
          </a:p>
          <a:p>
            <a:pPr marL="738166" indent="-608380">
              <a:buFont typeface="+mj-lt"/>
              <a:buAutoNum type="arabicPeriod"/>
            </a:pPr>
            <a:endParaRPr lang="en-US" dirty="0"/>
          </a:p>
        </p:txBody>
      </p:sp>
      <p:sp>
        <p:nvSpPr>
          <p:cNvPr id="3" name="Slide Number Placeholder 2"/>
          <p:cNvSpPr>
            <a:spLocks noGrp="1"/>
          </p:cNvSpPr>
          <p:nvPr>
            <p:ph type="sldNum" sz="quarter" idx="12"/>
          </p:nvPr>
        </p:nvSpPr>
        <p:spPr/>
        <p:txBody>
          <a:bodyPr/>
          <a:lstStyle/>
          <a:p>
            <a:fld id="{02DDE99C-617F-48CA-94E0-A0A52DC0E417}" type="slidenum">
              <a:rPr lang="en-US" smtClean="0"/>
              <a:pPr/>
              <a:t>3</a:t>
            </a:fld>
            <a:endParaRPr lang="en-US"/>
          </a:p>
        </p:txBody>
      </p:sp>
      <p:sp>
        <p:nvSpPr>
          <p:cNvPr id="4" name="Title 3"/>
          <p:cNvSpPr>
            <a:spLocks noGrp="1"/>
          </p:cNvSpPr>
          <p:nvPr>
            <p:ph type="title"/>
          </p:nvPr>
        </p:nvSpPr>
        <p:spPr/>
        <p:txBody>
          <a:bodyPr>
            <a:normAutofit/>
          </a:bodyPr>
          <a:lstStyle/>
          <a:p>
            <a:r>
              <a:rPr lang="en-GB" sz="5700" dirty="0">
                <a:solidFill>
                  <a:schemeClr val="accent2">
                    <a:lumMod val="50000"/>
                  </a:schemeClr>
                </a:solidFill>
                <a:latin typeface="Times New Roman" pitchFamily="18" charset="0"/>
                <a:cs typeface="Times New Roman" pitchFamily="18" charset="0"/>
              </a:rPr>
              <a:t> Topics to be discussed</a:t>
            </a:r>
            <a:endParaRPr lang="en-US" sz="5700" dirty="0">
              <a:solidFill>
                <a:schemeClr val="accent2">
                  <a:lumMod val="50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sz="4800" b="1" dirty="0">
                <a:latin typeface="Times New Roman" pitchFamily="18" charset="0"/>
                <a:cs typeface="Times New Roman" pitchFamily="18" charset="0"/>
              </a:rPr>
              <a:t>Anime Store</a:t>
            </a:r>
          </a:p>
          <a:p>
            <a:pPr>
              <a:buFont typeface="Wingdings" pitchFamily="2" charset="2"/>
              <a:buChar char="Ø"/>
            </a:pPr>
            <a:r>
              <a:rPr lang="en-GB" dirty="0">
                <a:latin typeface="Times New Roman" pitchFamily="18" charset="0"/>
                <a:cs typeface="Times New Roman" pitchFamily="18" charset="0"/>
              </a:rPr>
              <a:t>Anime Store is an e-commerce platform where users are able to make purchase of </a:t>
            </a:r>
            <a:r>
              <a:rPr lang="en-GB" dirty="0" err="1">
                <a:latin typeface="Times New Roman" pitchFamily="18" charset="0"/>
                <a:cs typeface="Times New Roman" pitchFamily="18" charset="0"/>
              </a:rPr>
              <a:t>merchs</a:t>
            </a:r>
            <a:r>
              <a:rPr lang="en-GB" dirty="0">
                <a:latin typeface="Times New Roman" pitchFamily="18" charset="0"/>
                <a:cs typeface="Times New Roman" pitchFamily="18" charset="0"/>
              </a:rPr>
              <a:t> and cosplay dresses of their favourite anime</a:t>
            </a:r>
          </a:p>
          <a:p>
            <a:pPr>
              <a:buFont typeface="Wingdings" pitchFamily="2" charset="2"/>
              <a:buChar char="Ø"/>
            </a:pPr>
            <a:r>
              <a:rPr lang="en-GB" dirty="0">
                <a:latin typeface="Times New Roman" pitchFamily="18" charset="0"/>
                <a:cs typeface="Times New Roman" pitchFamily="18" charset="0"/>
              </a:rPr>
              <a:t>Anime is a style of Japanese film and television animation, typically aimed at adults as well as children</a:t>
            </a:r>
          </a:p>
          <a:p>
            <a:pPr>
              <a:buFont typeface="Wingdings" pitchFamily="2" charset="2"/>
              <a:buChar char="Ø"/>
            </a:pPr>
            <a:r>
              <a:rPr lang="en-GB" dirty="0">
                <a:latin typeface="Times New Roman" pitchFamily="18" charset="0"/>
                <a:cs typeface="Times New Roman" pitchFamily="18" charset="0"/>
              </a:rPr>
              <a:t>Anime store is related to those Japanese film which sell </a:t>
            </a:r>
            <a:r>
              <a:rPr lang="en-GB" dirty="0" err="1">
                <a:latin typeface="Times New Roman" pitchFamily="18" charset="0"/>
                <a:cs typeface="Times New Roman" pitchFamily="18" charset="0"/>
              </a:rPr>
              <a:t>fanbased</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merch</a:t>
            </a:r>
            <a:r>
              <a:rPr lang="en-GB" dirty="0">
                <a:latin typeface="Times New Roman" pitchFamily="18" charset="0"/>
                <a:cs typeface="Times New Roman" pitchFamily="18" charset="0"/>
              </a:rPr>
              <a:t> and dresses.</a:t>
            </a:r>
          </a:p>
        </p:txBody>
      </p:sp>
      <p:sp>
        <p:nvSpPr>
          <p:cNvPr id="3" name="Slide Number Placeholder 2"/>
          <p:cNvSpPr>
            <a:spLocks noGrp="1"/>
          </p:cNvSpPr>
          <p:nvPr>
            <p:ph type="sldNum" sz="quarter" idx="12"/>
          </p:nvPr>
        </p:nvSpPr>
        <p:spPr/>
        <p:txBody>
          <a:bodyPr/>
          <a:lstStyle/>
          <a:p>
            <a:fld id="{02DDE99C-617F-48CA-94E0-A0A52DC0E417}" type="slidenum">
              <a:rPr lang="en-US" smtClean="0"/>
              <a:pPr/>
              <a:t>4</a:t>
            </a:fld>
            <a:endParaRPr lang="en-US"/>
          </a:p>
        </p:txBody>
      </p:sp>
      <p:sp>
        <p:nvSpPr>
          <p:cNvPr id="4" name="Title 3"/>
          <p:cNvSpPr>
            <a:spLocks noGrp="1"/>
          </p:cNvSpPr>
          <p:nvPr>
            <p:ph type="title"/>
          </p:nvPr>
        </p:nvSpPr>
        <p:spPr/>
        <p:txBody>
          <a:bodyPr>
            <a:normAutofit/>
          </a:bodyPr>
          <a:lstStyle/>
          <a:p>
            <a:r>
              <a:rPr lang="en-GB" sz="5700" dirty="0">
                <a:solidFill>
                  <a:schemeClr val="accent2">
                    <a:lumMod val="50000"/>
                  </a:schemeClr>
                </a:solidFill>
                <a:latin typeface="Times New Roman" pitchFamily="18" charset="0"/>
                <a:cs typeface="Times New Roman" pitchFamily="18" charset="0"/>
              </a:rPr>
              <a:t>1.Introduction</a:t>
            </a:r>
            <a:endParaRPr lang="en-US" sz="5700" dirty="0">
              <a:solidFill>
                <a:schemeClr val="accent2">
                  <a:lumMod val="50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dirty="0">
                <a:latin typeface="Times New Roman" pitchFamily="18" charset="0"/>
                <a:cs typeface="Times New Roman" pitchFamily="18" charset="0"/>
              </a:rPr>
              <a:t>The system consist of two users:</a:t>
            </a:r>
          </a:p>
          <a:p>
            <a:pPr>
              <a:buFont typeface="Wingdings" pitchFamily="2" charset="2"/>
              <a:buChar char="Ø"/>
            </a:pPr>
            <a:r>
              <a:rPr lang="en-GB" b="1" dirty="0">
                <a:latin typeface="Times New Roman" pitchFamily="18" charset="0"/>
                <a:cs typeface="Times New Roman" pitchFamily="18" charset="0"/>
              </a:rPr>
              <a:t>Admin users:</a:t>
            </a:r>
          </a:p>
          <a:p>
            <a:pPr>
              <a:buNone/>
            </a:pPr>
            <a:r>
              <a:rPr lang="en-GB" b="1" dirty="0">
                <a:latin typeface="Times New Roman" pitchFamily="18" charset="0"/>
                <a:cs typeface="Times New Roman" pitchFamily="18" charset="0"/>
              </a:rPr>
              <a:t>       </a:t>
            </a:r>
            <a:r>
              <a:rPr lang="en-GB" dirty="0">
                <a:latin typeface="Times New Roman" pitchFamily="18" charset="0"/>
                <a:cs typeface="Times New Roman" pitchFamily="18" charset="0"/>
              </a:rPr>
              <a:t>Admin are the one to manage CRUD operation in database of customer as well as products.</a:t>
            </a:r>
          </a:p>
          <a:p>
            <a:pPr>
              <a:buFont typeface="Wingdings" pitchFamily="2" charset="2"/>
              <a:buChar char="Ø"/>
            </a:pPr>
            <a:r>
              <a:rPr lang="en-GB" b="1" dirty="0">
                <a:latin typeface="Times New Roman" pitchFamily="18" charset="0"/>
                <a:cs typeface="Times New Roman" pitchFamily="18" charset="0"/>
              </a:rPr>
              <a:t>Customer users: </a:t>
            </a:r>
          </a:p>
          <a:p>
            <a:pPr>
              <a:buNone/>
            </a:pPr>
            <a:r>
              <a:rPr lang="en-GB" b="1" dirty="0">
                <a:latin typeface="Times New Roman" pitchFamily="18" charset="0"/>
                <a:cs typeface="Times New Roman" pitchFamily="18" charset="0"/>
              </a:rPr>
              <a:t>        </a:t>
            </a:r>
            <a:r>
              <a:rPr lang="en-GB" dirty="0">
                <a:latin typeface="Times New Roman" pitchFamily="18" charset="0"/>
                <a:cs typeface="Times New Roman" pitchFamily="18" charset="0"/>
              </a:rPr>
              <a:t>Users are the one who can purchase and view products from the store.</a:t>
            </a:r>
            <a:endParaRPr lang="en-GB" b="1"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02DDE99C-617F-48CA-94E0-A0A52DC0E417}" type="slidenum">
              <a:rPr lang="en-US" smtClean="0"/>
              <a:pPr/>
              <a:t>5</a:t>
            </a:fld>
            <a:endParaRPr lang="en-US"/>
          </a:p>
        </p:txBody>
      </p:sp>
      <p:sp>
        <p:nvSpPr>
          <p:cNvPr id="4" name="Title 3"/>
          <p:cNvSpPr>
            <a:spLocks noGrp="1"/>
          </p:cNvSpPr>
          <p:nvPr>
            <p:ph type="title"/>
          </p:nvPr>
        </p:nvSpPr>
        <p:spPr/>
        <p:txBody>
          <a:bodyPr>
            <a:normAutofit/>
          </a:bodyPr>
          <a:lstStyle/>
          <a:p>
            <a:r>
              <a:rPr lang="en-GB" sz="4000" b="0" dirty="0">
                <a:solidFill>
                  <a:schemeClr val="tx1"/>
                </a:solidFill>
                <a:latin typeface="Times New Roman" pitchFamily="18" charset="0"/>
                <a:cs typeface="Times New Roman" pitchFamily="18" charset="0"/>
              </a:rPr>
              <a:t>continue</a:t>
            </a:r>
            <a:r>
              <a:rPr lang="en-GB" sz="5200" b="0" dirty="0">
                <a:solidFill>
                  <a:schemeClr val="tx1"/>
                </a:solidFill>
                <a:latin typeface="Times New Roman" pitchFamily="18" charset="0"/>
                <a:cs typeface="Times New Roman" pitchFamily="18" charset="0"/>
              </a:rPr>
              <a:t>…</a:t>
            </a:r>
            <a:endParaRPr lang="en-US" sz="5200" b="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r>
              <a:rPr lang="en-US" dirty="0"/>
              <a:t>Limited product availability</a:t>
            </a:r>
          </a:p>
          <a:p>
            <a:pPr>
              <a:buFont typeface="Arial" panose="020B0604020202020204" pitchFamily="34" charset="0"/>
              <a:buChar char="•"/>
            </a:pPr>
            <a:r>
              <a:rPr lang="en-US" dirty="0"/>
              <a:t>Copyright problems</a:t>
            </a:r>
          </a:p>
          <a:p>
            <a:pPr>
              <a:buFont typeface="Arial" panose="020B0604020202020204" pitchFamily="34" charset="0"/>
              <a:buChar char="•"/>
            </a:pPr>
            <a:r>
              <a:rPr lang="en-US" dirty="0"/>
              <a:t>Limited community Interaction</a:t>
            </a:r>
          </a:p>
          <a:p>
            <a:pPr>
              <a:buFont typeface="Arial" panose="020B0604020202020204" pitchFamily="34" charset="0"/>
              <a:buChar char="•"/>
            </a:pPr>
            <a:r>
              <a:rPr lang="en-US" dirty="0"/>
              <a:t>Limited content categorization</a:t>
            </a:r>
          </a:p>
          <a:p>
            <a:pPr>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02DDE99C-617F-48CA-94E0-A0A52DC0E417}" type="slidenum">
              <a:rPr lang="en-US" smtClean="0"/>
              <a:pPr/>
              <a:t>6</a:t>
            </a:fld>
            <a:endParaRPr lang="en-US"/>
          </a:p>
        </p:txBody>
      </p:sp>
      <p:sp>
        <p:nvSpPr>
          <p:cNvPr id="4" name="Title 3"/>
          <p:cNvSpPr>
            <a:spLocks noGrp="1"/>
          </p:cNvSpPr>
          <p:nvPr>
            <p:ph type="title"/>
          </p:nvPr>
        </p:nvSpPr>
        <p:spPr/>
        <p:txBody>
          <a:bodyPr>
            <a:normAutofit/>
          </a:bodyPr>
          <a:lstStyle/>
          <a:p>
            <a:r>
              <a:rPr lang="en-GB" sz="5700" dirty="0">
                <a:solidFill>
                  <a:schemeClr val="accent2">
                    <a:lumMod val="50000"/>
                  </a:schemeClr>
                </a:solidFill>
                <a:latin typeface="Times New Roman" pitchFamily="18" charset="0"/>
                <a:cs typeface="Times New Roman" pitchFamily="18" charset="0"/>
              </a:rPr>
              <a:t>2.Problem Statement</a:t>
            </a:r>
            <a:endParaRPr lang="en-US" sz="5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r>
              <a:rPr lang="en-US" dirty="0"/>
              <a:t>To promote E-commerce in Nepal.</a:t>
            </a:r>
          </a:p>
          <a:p>
            <a:pPr>
              <a:buFont typeface="Arial" panose="020B0604020202020204" pitchFamily="34" charset="0"/>
              <a:buChar char="•"/>
            </a:pPr>
            <a:r>
              <a:rPr lang="en-US" dirty="0"/>
              <a:t>To increase anime enthusiasts and fandom.</a:t>
            </a:r>
          </a:p>
          <a:p>
            <a:pPr>
              <a:buFont typeface="Arial" panose="020B0604020202020204" pitchFamily="34" charset="0"/>
              <a:buChar char="•"/>
            </a:pPr>
            <a:r>
              <a:rPr lang="en-US" dirty="0"/>
              <a:t>To provide premium and limited anime products</a:t>
            </a:r>
          </a:p>
          <a:p>
            <a:pPr>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02DDE99C-617F-48CA-94E0-A0A52DC0E417}" type="slidenum">
              <a:rPr lang="en-US" smtClean="0"/>
              <a:pPr/>
              <a:t>7</a:t>
            </a:fld>
            <a:endParaRPr lang="en-US"/>
          </a:p>
        </p:txBody>
      </p:sp>
      <p:sp>
        <p:nvSpPr>
          <p:cNvPr id="4" name="Title 3"/>
          <p:cNvSpPr>
            <a:spLocks noGrp="1"/>
          </p:cNvSpPr>
          <p:nvPr>
            <p:ph type="title"/>
          </p:nvPr>
        </p:nvSpPr>
        <p:spPr/>
        <p:txBody>
          <a:bodyPr>
            <a:normAutofit/>
          </a:bodyPr>
          <a:lstStyle/>
          <a:p>
            <a:r>
              <a:rPr lang="en-GB" sz="5700" dirty="0">
                <a:solidFill>
                  <a:schemeClr val="accent2">
                    <a:lumMod val="50000"/>
                  </a:schemeClr>
                </a:solidFill>
                <a:latin typeface="Times New Roman" pitchFamily="18" charset="0"/>
                <a:cs typeface="Times New Roman" pitchFamily="18" charset="0"/>
              </a:rPr>
              <a:t>3.Objectives</a:t>
            </a:r>
            <a:endParaRPr lang="en-US" sz="5700" dirty="0"/>
          </a:p>
        </p:txBody>
      </p:sp>
    </p:spTree>
    <p:extLst>
      <p:ext uri="{BB962C8B-B14F-4D97-AF65-F5344CB8AC3E}">
        <p14:creationId xmlns:p14="http://schemas.microsoft.com/office/powerpoint/2010/main" val="237146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a:latin typeface="Times New Roman" pitchFamily="18" charset="0"/>
                <a:cs typeface="Times New Roman" pitchFamily="18" charset="0"/>
              </a:rPr>
              <a:t>Waterfall methodology</a:t>
            </a:r>
          </a:p>
          <a:p>
            <a:pPr>
              <a:buNone/>
            </a:pPr>
            <a:r>
              <a:rPr lang="en-US" dirty="0">
                <a:latin typeface="Times New Roman" pitchFamily="18" charset="0"/>
                <a:cs typeface="Times New Roman" pitchFamily="18" charset="0"/>
              </a:rPr>
              <a:t>	</a:t>
            </a:r>
            <a:r>
              <a:rPr lang="en-US" sz="2800" dirty="0">
                <a:latin typeface="Times New Roman" panose="02020603050405020304" pitchFamily="18" charset="0"/>
                <a:cs typeface="Times New Roman" panose="02020603050405020304" pitchFamily="18" charset="0"/>
              </a:rPr>
              <a:t>A traditional project management method known as the "waterfall methodology" is characterized by sequential and linear phases, where each phase is finished before moving on to the next. It is suitable for projects with clearly defined requirements and little scope for change because it places an emphasis on careful planning, documentation, and a structured progression of tasks. </a:t>
            </a:r>
          </a:p>
        </p:txBody>
      </p:sp>
      <p:sp>
        <p:nvSpPr>
          <p:cNvPr id="3" name="Slide Number Placeholder 2"/>
          <p:cNvSpPr>
            <a:spLocks noGrp="1"/>
          </p:cNvSpPr>
          <p:nvPr>
            <p:ph type="sldNum" sz="quarter" idx="12"/>
          </p:nvPr>
        </p:nvSpPr>
        <p:spPr/>
        <p:txBody>
          <a:bodyPr/>
          <a:lstStyle/>
          <a:p>
            <a:fld id="{02DDE99C-617F-48CA-94E0-A0A52DC0E417}" type="slidenum">
              <a:rPr lang="en-US" smtClean="0"/>
              <a:pPr/>
              <a:t>8</a:t>
            </a:fld>
            <a:endParaRPr lang="en-US" dirty="0"/>
          </a:p>
        </p:txBody>
      </p:sp>
      <p:sp>
        <p:nvSpPr>
          <p:cNvPr id="4" name="Title 3"/>
          <p:cNvSpPr>
            <a:spLocks noGrp="1"/>
          </p:cNvSpPr>
          <p:nvPr>
            <p:ph type="title"/>
          </p:nvPr>
        </p:nvSpPr>
        <p:spPr>
          <a:xfrm>
            <a:off x="731522" y="280586"/>
            <a:ext cx="13167362" cy="1371600"/>
          </a:xfrm>
        </p:spPr>
        <p:txBody>
          <a:bodyPr>
            <a:normAutofit/>
          </a:bodyPr>
          <a:lstStyle/>
          <a:p>
            <a:r>
              <a:rPr lang="en-GB" sz="5700" dirty="0">
                <a:solidFill>
                  <a:schemeClr val="accent2">
                    <a:lumMod val="50000"/>
                  </a:schemeClr>
                </a:solidFill>
                <a:latin typeface="Times New Roman" pitchFamily="18" charset="0"/>
                <a:cs typeface="Times New Roman" pitchFamily="18" charset="0"/>
              </a:rPr>
              <a:t>4.Development methodology</a:t>
            </a:r>
            <a:endParaRPr lang="en-US" sz="5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6768" y="1234480"/>
            <a:ext cx="8229070" cy="6171803"/>
          </a:xfrm>
        </p:spPr>
      </p:pic>
      <p:sp>
        <p:nvSpPr>
          <p:cNvPr id="3" name="Slide Number Placeholder 2"/>
          <p:cNvSpPr>
            <a:spLocks noGrp="1"/>
          </p:cNvSpPr>
          <p:nvPr>
            <p:ph type="sldNum" sz="quarter" idx="12"/>
          </p:nvPr>
        </p:nvSpPr>
        <p:spPr/>
        <p:txBody>
          <a:bodyPr/>
          <a:lstStyle/>
          <a:p>
            <a:fld id="{02DDE99C-617F-48CA-94E0-A0A52DC0E417}" type="slidenum">
              <a:rPr lang="en-US" smtClean="0"/>
              <a:pPr/>
              <a:t>9</a:t>
            </a:fld>
            <a:endParaRPr lang="en-US" dirty="0"/>
          </a:p>
        </p:txBody>
      </p:sp>
      <p:sp>
        <p:nvSpPr>
          <p:cNvPr id="4" name="Title 3"/>
          <p:cNvSpPr>
            <a:spLocks noGrp="1"/>
          </p:cNvSpPr>
          <p:nvPr>
            <p:ph type="title"/>
          </p:nvPr>
        </p:nvSpPr>
        <p:spPr/>
        <p:txBody>
          <a:bodyPr>
            <a:normAutofit/>
          </a:bodyPr>
          <a:lstStyle/>
          <a:p>
            <a:r>
              <a:rPr lang="en-US" sz="3200" dirty="0"/>
              <a:t>Continue..</a:t>
            </a:r>
          </a:p>
        </p:txBody>
      </p:sp>
    </p:spTree>
    <p:extLst>
      <p:ext uri="{BB962C8B-B14F-4D97-AF65-F5344CB8AC3E}">
        <p14:creationId xmlns:p14="http://schemas.microsoft.com/office/powerpoint/2010/main" val="2993983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1658</TotalTime>
  <Words>599</Words>
  <Application>Microsoft Office PowerPoint</Application>
  <PresentationFormat>Custom</PresentationFormat>
  <Paragraphs>103</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Imprint MT Shadow</vt:lpstr>
      <vt:lpstr>Lucida Sans Unicode</vt:lpstr>
      <vt:lpstr>Monotype Corsiva</vt:lpstr>
      <vt:lpstr>Times New Roman</vt:lpstr>
      <vt:lpstr>Verdana</vt:lpstr>
      <vt:lpstr>Wingdings</vt:lpstr>
      <vt:lpstr>Wingdings 2</vt:lpstr>
      <vt:lpstr>Wingdings 3</vt:lpstr>
      <vt:lpstr>Concourse</vt:lpstr>
      <vt:lpstr>PRESENTATION ON  ANIME STORE</vt:lpstr>
      <vt:lpstr>  Acknowledgement</vt:lpstr>
      <vt:lpstr> Topics to be discussed</vt:lpstr>
      <vt:lpstr>1.Introduction</vt:lpstr>
      <vt:lpstr>continue…</vt:lpstr>
      <vt:lpstr>2.Problem Statement</vt:lpstr>
      <vt:lpstr>3.Objectives</vt:lpstr>
      <vt:lpstr>4.Development methodology</vt:lpstr>
      <vt:lpstr>Continue..</vt:lpstr>
      <vt:lpstr>5.Requirement analysis</vt:lpstr>
      <vt:lpstr>6.Recommendation Algorithm</vt:lpstr>
      <vt:lpstr>7.Class and object diagram</vt:lpstr>
      <vt:lpstr>8.Activity diagram</vt:lpstr>
      <vt:lpstr>9.Implementation tools</vt:lpstr>
      <vt:lpstr>10.Limitations</vt:lpstr>
      <vt:lpstr>11.Conclusion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lenovo-pc</dc:creator>
  <cp:lastModifiedBy>ayush pakhrin</cp:lastModifiedBy>
  <cp:revision>71</cp:revision>
  <dcterms:created xsi:type="dcterms:W3CDTF">2019-06-21T08:58:20Z</dcterms:created>
  <dcterms:modified xsi:type="dcterms:W3CDTF">2024-08-21T17:54:39Z</dcterms:modified>
</cp:coreProperties>
</file>