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53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91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9704956-6B23-474D-879E-4AED187BF6C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D4A655E-77E4-43F2-88FA-F1DF644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50B6-BDA8-53F6-FF40-6F801BC4E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Presentation on Anime store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2416-3A7A-9D53-DE77-76E0FF1F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128" y="4979709"/>
            <a:ext cx="9341586" cy="1477652"/>
          </a:xfrm>
        </p:spPr>
        <p:txBody>
          <a:bodyPr/>
          <a:lstStyle/>
          <a:p>
            <a:pPr algn="r"/>
            <a:r>
              <a:rPr lang="en-US" dirty="0"/>
              <a:t>Presented By:</a:t>
            </a:r>
          </a:p>
          <a:p>
            <a:pPr algn="r"/>
            <a:r>
              <a:rPr lang="en-US" dirty="0"/>
              <a:t>-Ayush Pakhrin</a:t>
            </a:r>
          </a:p>
          <a:p>
            <a:pPr algn="r"/>
            <a:r>
              <a:rPr lang="en-US" dirty="0"/>
              <a:t>-Robina Shahi</a:t>
            </a:r>
          </a:p>
        </p:txBody>
      </p:sp>
    </p:spTree>
    <p:extLst>
      <p:ext uri="{BB962C8B-B14F-4D97-AF65-F5344CB8AC3E}">
        <p14:creationId xmlns:p14="http://schemas.microsoft.com/office/powerpoint/2010/main" val="64954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3FF5-4DC6-5251-6DDC-7660B9B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41" y="0"/>
            <a:ext cx="9692640" cy="1325562"/>
          </a:xfrm>
        </p:spPr>
        <p:txBody>
          <a:bodyPr/>
          <a:lstStyle/>
          <a:p>
            <a:r>
              <a:rPr lang="en-US" dirty="0"/>
              <a:t>Database schema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3E03F6-A9C5-3684-1429-CD293A66C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66" y="1466964"/>
            <a:ext cx="9380990" cy="5134626"/>
          </a:xfrm>
        </p:spPr>
      </p:pic>
    </p:spTree>
    <p:extLst>
      <p:ext uri="{BB962C8B-B14F-4D97-AF65-F5344CB8AC3E}">
        <p14:creationId xmlns:p14="http://schemas.microsoft.com/office/powerpoint/2010/main" val="9145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967-303D-63D7-79E0-61EC8593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EE30C-E8D6-0250-3DD6-D6026963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98" y="2514944"/>
            <a:ext cx="9836459" cy="1828112"/>
          </a:xfrm>
        </p:spPr>
      </p:pic>
    </p:spTree>
    <p:extLst>
      <p:ext uri="{BB962C8B-B14F-4D97-AF65-F5344CB8AC3E}">
        <p14:creationId xmlns:p14="http://schemas.microsoft.com/office/powerpoint/2010/main" val="276056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581E-76BA-22EA-EF58-F47E9EE9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5ACF-78D6-D28B-1D75-113D92C9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User rates the product</a:t>
            </a:r>
          </a:p>
          <a:p>
            <a:r>
              <a:rPr lang="en-US" dirty="0"/>
              <a:t>Step 2: Submit rated product in database and collect rating from database</a:t>
            </a:r>
          </a:p>
          <a:p>
            <a:r>
              <a:rPr lang="en-US" dirty="0"/>
              <a:t>Step 3: Calculate total ratings of the product</a:t>
            </a:r>
          </a:p>
          <a:p>
            <a:r>
              <a:rPr lang="en-US" dirty="0"/>
              <a:t>Step 4: Calculate the number of users that rated the product</a:t>
            </a:r>
          </a:p>
          <a:p>
            <a:r>
              <a:rPr lang="en-US" dirty="0"/>
              <a:t>Step 5: Using the rating of the product and number of users that rated the product we calculate the average rating</a:t>
            </a:r>
          </a:p>
          <a:p>
            <a:r>
              <a:rPr lang="en-US" dirty="0"/>
              <a:t>Step 6: Now we round up the ratings </a:t>
            </a:r>
          </a:p>
          <a:p>
            <a:r>
              <a:rPr lang="en-US" dirty="0"/>
              <a:t>Step 7: Lastly display the ratings on the product page</a:t>
            </a:r>
          </a:p>
          <a:p>
            <a:r>
              <a:rPr lang="en-US" dirty="0"/>
              <a:t>Step 8:Recommendation is based on the rating </a:t>
            </a:r>
            <a:r>
              <a:rPr lang="en-US" dirty="0" err="1"/>
              <a:t>i.e</a:t>
            </a:r>
            <a:r>
              <a:rPr lang="en-US" dirty="0"/>
              <a:t> highest rated product is            displayed.</a:t>
            </a:r>
          </a:p>
        </p:txBody>
      </p:sp>
    </p:spTree>
    <p:extLst>
      <p:ext uri="{BB962C8B-B14F-4D97-AF65-F5344CB8AC3E}">
        <p14:creationId xmlns:p14="http://schemas.microsoft.com/office/powerpoint/2010/main" val="254387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5887-659D-7400-CBA4-7E34E253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6F98-2F95-A800-104D-7B08A98F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>
              <a:sym typeface="Arial"/>
            </a:endParaRPr>
          </a:p>
          <a:p>
            <a:pPr>
              <a:lnSpc>
                <a:spcPct val="150000"/>
              </a:lnSpc>
              <a:buFont typeface="Arial" pitchFamily="34" charset="0"/>
              <a:buChar char="❖"/>
            </a:pPr>
            <a:r>
              <a:rPr lang="en-US" sz="1800" dirty="0">
                <a:sym typeface="Arial"/>
              </a:rPr>
              <a:t>Technology [Front-End]: HTML , CSS , BOOTSTRAP, JavaScript</a:t>
            </a:r>
          </a:p>
          <a:p>
            <a:pPr>
              <a:lnSpc>
                <a:spcPct val="150000"/>
              </a:lnSpc>
              <a:buFont typeface="Arial" pitchFamily="34" charset="0"/>
              <a:buChar char="❖"/>
            </a:pPr>
            <a:r>
              <a:rPr lang="en-US" sz="1800" dirty="0">
                <a:sym typeface="Arial"/>
              </a:rPr>
              <a:t>Technology [Back-End]: PHP</a:t>
            </a:r>
          </a:p>
          <a:p>
            <a:pPr>
              <a:lnSpc>
                <a:spcPct val="150000"/>
              </a:lnSpc>
              <a:buFont typeface="Arial" pitchFamily="34" charset="0"/>
              <a:buChar char="❖"/>
            </a:pPr>
            <a:r>
              <a:rPr lang="en-US" sz="1800" dirty="0" err="1">
                <a:sym typeface="Arial"/>
              </a:rPr>
              <a:t>Database:MySql</a:t>
            </a:r>
            <a:endParaRPr lang="en-US" sz="1800" dirty="0">
              <a:sym typeface="Arial"/>
            </a:endParaRPr>
          </a:p>
          <a:p>
            <a:pPr>
              <a:lnSpc>
                <a:spcPct val="150000"/>
              </a:lnSpc>
              <a:buFont typeface="Arial" pitchFamily="34" charset="0"/>
              <a:buChar char="❖"/>
            </a:pPr>
            <a:r>
              <a:rPr lang="en-US" sz="1800" dirty="0">
                <a:sym typeface="Arial"/>
              </a:rPr>
              <a:t>Code Editor: 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2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99FF-3317-A8B7-16DD-EBB1495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332-FF22-050C-0F33-86864FB5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development of anime website has been a comprehensive journey , encompassing the design, implementation and testing phase.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In this project, We aimed for user friendly platform tailored for anime enthusiasts, offering a great browsing and purchasing experience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Moving forward, there is potential for further enhancement such as </a:t>
            </a:r>
            <a:r>
              <a:rPr lang="en-US" dirty="0">
                <a:latin typeface="Times New Roman"/>
                <a:cs typeface="Times New Roman"/>
              </a:rPr>
              <a:t>Adding coupon system and Recommendation of products using AI</a:t>
            </a:r>
            <a:r>
              <a:rPr lang="en-US" dirty="0"/>
              <a:t>. </a:t>
            </a:r>
            <a:endParaRPr lang="en-US" sz="1800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27">
            <a:extLst>
              <a:ext uri="{FF2B5EF4-FFF2-40B4-BE49-F238E27FC236}">
                <a16:creationId xmlns:a16="http://schemas.microsoft.com/office/drawing/2014/main" id="{BDF5A6E0-8534-610D-548F-BAA5BFCBEFD2}"/>
              </a:ext>
            </a:extLst>
          </p:cNvPr>
          <p:cNvSpPr/>
          <p:nvPr/>
        </p:nvSpPr>
        <p:spPr>
          <a:xfrm>
            <a:off x="2081829" y="2359124"/>
            <a:ext cx="6969600" cy="260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ld Standard TT"/>
                <a:ea typeface="Old Standard TT"/>
                <a:cs typeface="Old Standard TT"/>
                <a:sym typeface="Old Standard TT"/>
              </a:rPr>
              <a:t>THANK YOU!!!!!</a:t>
            </a:r>
            <a:endParaRPr sz="30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377719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BC34-9A93-1361-CD84-AC8CDFDB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52" y="155542"/>
            <a:ext cx="9692640" cy="1325562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666B-6646-A100-3BE4-4E089088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2" y="1923068"/>
            <a:ext cx="9003918" cy="47793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Scope and limitation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Development 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Requirement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 schema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Activity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Algorithm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Implementation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25E-CA20-BEF7-DA09-D6DA89CE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1099-01F5-52A6-A9BA-EEF36D6C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1800" dirty="0">
                <a:sym typeface="Times New Roman"/>
              </a:rPr>
              <a:t>For starters, Anime is a style of animation originated in japan and has grown into a global phenomenon.Likewise E-commerce refers to buying and selling goods over  internet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ym typeface="Times New Roman"/>
              </a:rPr>
              <a:t>Hence we’ve built a website where collective figures and apparel to themed accessories are listed so that customers from any place can purchase an item through internet</a:t>
            </a:r>
          </a:p>
        </p:txBody>
      </p:sp>
    </p:spTree>
    <p:extLst>
      <p:ext uri="{BB962C8B-B14F-4D97-AF65-F5344CB8AC3E}">
        <p14:creationId xmlns:p14="http://schemas.microsoft.com/office/powerpoint/2010/main" val="15201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BFB1-AF1E-0D14-2554-919AD36A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FB1E-D9B5-FC76-6ED9-830FDD15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ym typeface="Times New Roman"/>
              </a:rPr>
              <a:t>On seller side, Anime merchandise seller face significant challenges in reaching target audience, managing inventory.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While On buyer side, anime fans struggle to find a reliable platform and personalization of merchandise.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disconnects buyer and seller leading to unmet needs and limited opportunities for engagement.	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4608-0FDA-9A57-BC99-562D11CD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A0B9-604E-9BE0-3797-397A8787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ym typeface="Arial"/>
              </a:rPr>
              <a:t>Provide a marketplace for sellers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ym typeface="Arial"/>
              </a:rPr>
              <a:t>Facilitate buyer-seller Interaction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ym typeface="Arial"/>
              </a:rPr>
              <a:t>Enhance User Experience for Customers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ym typeface="Arial"/>
              </a:rPr>
              <a:t>Monetization and Growth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ym typeface="Arial"/>
              </a:rPr>
              <a:t>Ensure platform Trust and Safety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3CB1-6604-CECD-3404-BB43AEA7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211E-11CA-3629-AEA7-99D40F4E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85361"/>
            <a:ext cx="8428883" cy="4798242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Scope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ym typeface="Times New Roman"/>
              </a:rPr>
              <a:t>Provide a dedicated platform for anime enthusiasts to browse and purchase anime </a:t>
            </a:r>
            <a:r>
              <a:rPr lang="en-US" sz="1400" dirty="0" err="1">
                <a:sym typeface="Times New Roman"/>
              </a:rPr>
              <a:t>merchs</a:t>
            </a:r>
            <a:endParaRPr lang="en-US" sz="1400" dirty="0">
              <a:sym typeface="Times New Roman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ym typeface="Times New Roman"/>
              </a:rPr>
              <a:t>Provide a seamless shopping experience and foster a community of anime fans.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ym typeface="Times New Roman"/>
              </a:rPr>
              <a:t>Serve as a hub for anime fans while driving business success.</a:t>
            </a:r>
            <a:endParaRPr lang="en-US" sz="1400" dirty="0">
              <a:sym typeface="Arial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Limitations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ym typeface="Times New Roman"/>
              </a:rPr>
              <a:t>Availability Issues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ym typeface="Times New Roman"/>
              </a:rPr>
              <a:t>High inventory cost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ym typeface="Times New Roman"/>
              </a:rPr>
              <a:t>Pricing competition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ym typeface="Times New Roman"/>
              </a:rPr>
              <a:t>Lack of personalization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43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B91F-9C2C-97E2-7575-390827D4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92DC-CA29-7E1E-CA8B-61F7B171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Agile methodology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6F8FBEB3-0E8A-F23A-0565-CD67CD1E674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9077" y="2864885"/>
            <a:ext cx="7040950" cy="3545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A21C-4152-B580-824C-16EE2063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155236"/>
            <a:ext cx="8783519" cy="1522735"/>
          </a:xfrm>
        </p:spPr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39F7-742F-98DB-AADD-D33BDB32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06" y="2891672"/>
            <a:ext cx="6079066" cy="5486400"/>
          </a:xfrm>
        </p:spPr>
        <p:txBody>
          <a:bodyPr>
            <a:noAutofit/>
          </a:bodyPr>
          <a:lstStyle/>
          <a:p>
            <a:pPr marL="457200" lvl="0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/>
              <a:t>Product management</a:t>
            </a:r>
          </a:p>
          <a:p>
            <a:pPr lvl="2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>
                <a:solidFill>
                  <a:schemeClr val="tx1"/>
                </a:solidFill>
              </a:rPr>
              <a:t>Product catalog</a:t>
            </a:r>
          </a:p>
          <a:p>
            <a:pPr lvl="2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>
                <a:solidFill>
                  <a:schemeClr val="tx1"/>
                </a:solidFill>
              </a:rPr>
              <a:t>Product rating</a:t>
            </a:r>
          </a:p>
          <a:p>
            <a:pPr lvl="2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>
                <a:solidFill>
                  <a:schemeClr val="tx1"/>
                </a:solidFill>
              </a:rPr>
              <a:t>Inventory management</a:t>
            </a:r>
          </a:p>
          <a:p>
            <a:pPr marL="457200" lvl="0" indent="-342900" defTabSz="685800">
              <a:lnSpc>
                <a:spcPct val="150000"/>
              </a:lnSpc>
              <a:buClr>
                <a:schemeClr val="accent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/>
              <a:t>Shopping features</a:t>
            </a:r>
          </a:p>
          <a:p>
            <a:pPr lvl="2" indent="-342900" defTabSz="685800">
              <a:lnSpc>
                <a:spcPct val="150000"/>
              </a:lnSpc>
              <a:buClr>
                <a:schemeClr val="accent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pc="8" dirty="0"/>
              <a:t>Search and filtering</a:t>
            </a:r>
          </a:p>
          <a:p>
            <a:pPr lvl="2" indent="-342900" defTabSz="685800">
              <a:lnSpc>
                <a:spcPct val="150000"/>
              </a:lnSpc>
              <a:buClr>
                <a:schemeClr val="accent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pc="8" dirty="0"/>
              <a:t>Shopping cart</a:t>
            </a:r>
          </a:p>
          <a:p>
            <a:pPr lvl="2" indent="-342900" defTabSz="685800">
              <a:lnSpc>
                <a:spcPct val="150000"/>
              </a:lnSpc>
              <a:buClr>
                <a:schemeClr val="accent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pc="8" dirty="0"/>
              <a:t>Checkout process</a:t>
            </a:r>
          </a:p>
          <a:p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42E94-DC9B-CF7A-BFFA-EF3533CA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6" y="2043174"/>
            <a:ext cx="5097641" cy="4018261"/>
          </a:xfrm>
        </p:spPr>
        <p:txBody>
          <a:bodyPr>
            <a:normAutofit/>
          </a:bodyPr>
          <a:lstStyle/>
          <a:p>
            <a:pPr marL="457200" lvl="0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600" spc="8" dirty="0"/>
              <a:t>Functional requirement </a:t>
            </a:r>
          </a:p>
          <a:p>
            <a:pPr marL="457200" lvl="0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endParaRPr lang="en-US" sz="1600" spc="8" dirty="0"/>
          </a:p>
          <a:p>
            <a:pPr marL="457200" lvl="0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/>
              <a:t>User Management</a:t>
            </a:r>
          </a:p>
          <a:p>
            <a:pPr lvl="2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>
                <a:solidFill>
                  <a:schemeClr val="tx1"/>
                </a:solidFill>
              </a:rPr>
              <a:t>User registration and login</a:t>
            </a:r>
          </a:p>
          <a:p>
            <a:pPr lvl="2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>
                <a:solidFill>
                  <a:schemeClr val="tx1"/>
                </a:solidFill>
              </a:rPr>
              <a:t>User profiles</a:t>
            </a:r>
          </a:p>
          <a:p>
            <a:pPr lvl="2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400" spc="8" dirty="0">
                <a:solidFill>
                  <a:schemeClr val="tx1"/>
                </a:solidFill>
              </a:rPr>
              <a:t>Admin access</a:t>
            </a:r>
          </a:p>
          <a:p>
            <a:endParaRPr lang="en" sz="1800" dirty="0"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7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119325-ED94-5546-903F-F13CE797954E}"/>
              </a:ext>
            </a:extLst>
          </p:cNvPr>
          <p:cNvSpPr txBox="1"/>
          <p:nvPr/>
        </p:nvSpPr>
        <p:spPr>
          <a:xfrm>
            <a:off x="780068" y="1297080"/>
            <a:ext cx="8524187" cy="262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600" u="sng" spc="8" dirty="0"/>
              <a:t>Non-Functional requirement </a:t>
            </a:r>
          </a:p>
          <a:p>
            <a:pPr marL="914400" lvl="1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600" spc="8" dirty="0"/>
              <a:t>Usability</a:t>
            </a:r>
          </a:p>
          <a:p>
            <a:pPr marL="914400" lvl="1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600" spc="8" dirty="0"/>
              <a:t>Reliability</a:t>
            </a:r>
          </a:p>
          <a:p>
            <a:pPr marL="914400" lvl="1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600" spc="8" dirty="0"/>
              <a:t>Scalability</a:t>
            </a:r>
          </a:p>
          <a:p>
            <a:pPr marL="914400" lvl="1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600" spc="8" dirty="0"/>
              <a:t>Efficiency</a:t>
            </a:r>
          </a:p>
          <a:p>
            <a:pPr marL="914400" lvl="1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r>
              <a:rPr lang="en-US" sz="1600" spc="8" dirty="0"/>
              <a:t>Maintainability	</a:t>
            </a:r>
          </a:p>
          <a:p>
            <a:pPr marL="914400" lvl="1" indent="-342900" defTabSz="685800">
              <a:lnSpc>
                <a:spcPct val="150000"/>
              </a:lnSpc>
              <a:buSzPts val="1800"/>
              <a:buFont typeface="Wingdings" panose="05000000000000000000" pitchFamily="2" charset="2"/>
              <a:buChar char="q"/>
            </a:pPr>
            <a:endParaRPr lang="en-US" sz="1600" spc="8" dirty="0"/>
          </a:p>
        </p:txBody>
      </p:sp>
    </p:spTree>
    <p:extLst>
      <p:ext uri="{BB962C8B-B14F-4D97-AF65-F5344CB8AC3E}">
        <p14:creationId xmlns:p14="http://schemas.microsoft.com/office/powerpoint/2010/main" val="13598337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106</TotalTime>
  <Words>471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Schoolbook</vt:lpstr>
      <vt:lpstr>Old Standard TT</vt:lpstr>
      <vt:lpstr>Times New Roman</vt:lpstr>
      <vt:lpstr>Wingdings</vt:lpstr>
      <vt:lpstr>Wingdings 2</vt:lpstr>
      <vt:lpstr>View</vt:lpstr>
      <vt:lpstr>Presentation on Anime store </vt:lpstr>
      <vt:lpstr>Table of Contents</vt:lpstr>
      <vt:lpstr>Introduction</vt:lpstr>
      <vt:lpstr>Problem statement</vt:lpstr>
      <vt:lpstr>Objectives</vt:lpstr>
      <vt:lpstr>Scope and limitations</vt:lpstr>
      <vt:lpstr>Development methodology</vt:lpstr>
      <vt:lpstr>Requirement analysis</vt:lpstr>
      <vt:lpstr>PowerPoint Presentation</vt:lpstr>
      <vt:lpstr>Database schema design</vt:lpstr>
      <vt:lpstr>Activity Diagram </vt:lpstr>
      <vt:lpstr>Algorithm used</vt:lpstr>
      <vt:lpstr>Implementation tools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Anime store </dc:title>
  <dc:creator>Ayush Pakhrin</dc:creator>
  <cp:lastModifiedBy>ayush pakhrin</cp:lastModifiedBy>
  <cp:revision>5</cp:revision>
  <dcterms:created xsi:type="dcterms:W3CDTF">2024-11-18T14:37:40Z</dcterms:created>
  <dcterms:modified xsi:type="dcterms:W3CDTF">2024-11-18T16:26:22Z</dcterms:modified>
</cp:coreProperties>
</file>