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7" autoAdjust="0"/>
    <p:restoredTop sz="94660"/>
  </p:normalViewPr>
  <p:slideViewPr>
    <p:cSldViewPr snapToGrid="0">
      <p:cViewPr varScale="1">
        <p:scale>
          <a:sx n="63" d="100"/>
          <a:sy n="63" d="100"/>
        </p:scale>
        <p:origin x="8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846AA-195C-4715-A5DE-AB3DF30746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A8E8B4-F7F2-435E-9C01-26772A80C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929404-0441-497B-9901-8C8E9E469D3D}"/>
              </a:ext>
            </a:extLst>
          </p:cNvPr>
          <p:cNvSpPr>
            <a:spLocks noGrp="1"/>
          </p:cNvSpPr>
          <p:nvPr>
            <p:ph type="dt" sz="half" idx="10"/>
          </p:nvPr>
        </p:nvSpPr>
        <p:spPr/>
        <p:txBody>
          <a:bodyPr/>
          <a:lstStyle/>
          <a:p>
            <a:fld id="{689B6243-265F-4BC9-89DE-4541C1F4DBE9}" type="datetimeFigureOut">
              <a:rPr lang="en-US" smtClean="0"/>
              <a:t>8/30/2020</a:t>
            </a:fld>
            <a:endParaRPr lang="en-US"/>
          </a:p>
        </p:txBody>
      </p:sp>
      <p:sp>
        <p:nvSpPr>
          <p:cNvPr id="5" name="Footer Placeholder 4">
            <a:extLst>
              <a:ext uri="{FF2B5EF4-FFF2-40B4-BE49-F238E27FC236}">
                <a16:creationId xmlns:a16="http://schemas.microsoft.com/office/drawing/2014/main" id="{1A9133D4-1558-4F6C-813B-74DFF78D74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ED526B-E71B-4FC1-ABED-A71472BF004A}"/>
              </a:ext>
            </a:extLst>
          </p:cNvPr>
          <p:cNvSpPr>
            <a:spLocks noGrp="1"/>
          </p:cNvSpPr>
          <p:nvPr>
            <p:ph type="sldNum" sz="quarter" idx="12"/>
          </p:nvPr>
        </p:nvSpPr>
        <p:spPr/>
        <p:txBody>
          <a:bodyPr/>
          <a:lstStyle/>
          <a:p>
            <a:fld id="{F6B6C1EA-F77D-48B8-8D3A-D164DDEA8F68}" type="slidenum">
              <a:rPr lang="en-US" smtClean="0"/>
              <a:t>‹#›</a:t>
            </a:fld>
            <a:endParaRPr lang="en-US"/>
          </a:p>
        </p:txBody>
      </p:sp>
    </p:spTree>
    <p:extLst>
      <p:ext uri="{BB962C8B-B14F-4D97-AF65-F5344CB8AC3E}">
        <p14:creationId xmlns:p14="http://schemas.microsoft.com/office/powerpoint/2010/main" val="3457098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1AEB8-F954-4186-8108-2A00A49A23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E6E7B4-A24D-48F9-956A-B4109C8574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0A6B3F-5B07-4E00-AA7E-4F6A4F512B6E}"/>
              </a:ext>
            </a:extLst>
          </p:cNvPr>
          <p:cNvSpPr>
            <a:spLocks noGrp="1"/>
          </p:cNvSpPr>
          <p:nvPr>
            <p:ph type="dt" sz="half" idx="10"/>
          </p:nvPr>
        </p:nvSpPr>
        <p:spPr/>
        <p:txBody>
          <a:bodyPr/>
          <a:lstStyle/>
          <a:p>
            <a:fld id="{689B6243-265F-4BC9-89DE-4541C1F4DBE9}" type="datetimeFigureOut">
              <a:rPr lang="en-US" smtClean="0"/>
              <a:t>8/30/2020</a:t>
            </a:fld>
            <a:endParaRPr lang="en-US"/>
          </a:p>
        </p:txBody>
      </p:sp>
      <p:sp>
        <p:nvSpPr>
          <p:cNvPr id="5" name="Footer Placeholder 4">
            <a:extLst>
              <a:ext uri="{FF2B5EF4-FFF2-40B4-BE49-F238E27FC236}">
                <a16:creationId xmlns:a16="http://schemas.microsoft.com/office/drawing/2014/main" id="{375230E6-1FBB-42F5-9A0B-4C68FC138F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EA5607-35AA-4E54-BBE2-500E837CA45F}"/>
              </a:ext>
            </a:extLst>
          </p:cNvPr>
          <p:cNvSpPr>
            <a:spLocks noGrp="1"/>
          </p:cNvSpPr>
          <p:nvPr>
            <p:ph type="sldNum" sz="quarter" idx="12"/>
          </p:nvPr>
        </p:nvSpPr>
        <p:spPr/>
        <p:txBody>
          <a:bodyPr/>
          <a:lstStyle/>
          <a:p>
            <a:fld id="{F6B6C1EA-F77D-48B8-8D3A-D164DDEA8F68}" type="slidenum">
              <a:rPr lang="en-US" smtClean="0"/>
              <a:t>‹#›</a:t>
            </a:fld>
            <a:endParaRPr lang="en-US"/>
          </a:p>
        </p:txBody>
      </p:sp>
    </p:spTree>
    <p:extLst>
      <p:ext uri="{BB962C8B-B14F-4D97-AF65-F5344CB8AC3E}">
        <p14:creationId xmlns:p14="http://schemas.microsoft.com/office/powerpoint/2010/main" val="2808980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86A1E7-41EF-4075-BB1F-5C46B5BD25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E16D9A-AEF6-4BF3-BE78-C8446A8FA9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4E70E-BB58-404E-980A-7B960699015D}"/>
              </a:ext>
            </a:extLst>
          </p:cNvPr>
          <p:cNvSpPr>
            <a:spLocks noGrp="1"/>
          </p:cNvSpPr>
          <p:nvPr>
            <p:ph type="dt" sz="half" idx="10"/>
          </p:nvPr>
        </p:nvSpPr>
        <p:spPr/>
        <p:txBody>
          <a:bodyPr/>
          <a:lstStyle/>
          <a:p>
            <a:fld id="{689B6243-265F-4BC9-89DE-4541C1F4DBE9}" type="datetimeFigureOut">
              <a:rPr lang="en-US" smtClean="0"/>
              <a:t>8/30/2020</a:t>
            </a:fld>
            <a:endParaRPr lang="en-US"/>
          </a:p>
        </p:txBody>
      </p:sp>
      <p:sp>
        <p:nvSpPr>
          <p:cNvPr id="5" name="Footer Placeholder 4">
            <a:extLst>
              <a:ext uri="{FF2B5EF4-FFF2-40B4-BE49-F238E27FC236}">
                <a16:creationId xmlns:a16="http://schemas.microsoft.com/office/drawing/2014/main" id="{C48A9839-7DCF-46DB-A325-1BEC8C2F65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E067BF-7D20-465E-A79E-E57BE9EB61DF}"/>
              </a:ext>
            </a:extLst>
          </p:cNvPr>
          <p:cNvSpPr>
            <a:spLocks noGrp="1"/>
          </p:cNvSpPr>
          <p:nvPr>
            <p:ph type="sldNum" sz="quarter" idx="12"/>
          </p:nvPr>
        </p:nvSpPr>
        <p:spPr/>
        <p:txBody>
          <a:bodyPr/>
          <a:lstStyle/>
          <a:p>
            <a:fld id="{F6B6C1EA-F77D-48B8-8D3A-D164DDEA8F68}" type="slidenum">
              <a:rPr lang="en-US" smtClean="0"/>
              <a:t>‹#›</a:t>
            </a:fld>
            <a:endParaRPr lang="en-US"/>
          </a:p>
        </p:txBody>
      </p:sp>
    </p:spTree>
    <p:extLst>
      <p:ext uri="{BB962C8B-B14F-4D97-AF65-F5344CB8AC3E}">
        <p14:creationId xmlns:p14="http://schemas.microsoft.com/office/powerpoint/2010/main" val="2905650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182D-E38C-48DD-9A59-68CAF6B014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9BD097-3337-490E-A4FC-08228F2574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5EA49A-C35B-4BBC-B507-39B8C12E61AF}"/>
              </a:ext>
            </a:extLst>
          </p:cNvPr>
          <p:cNvSpPr>
            <a:spLocks noGrp="1"/>
          </p:cNvSpPr>
          <p:nvPr>
            <p:ph type="dt" sz="half" idx="10"/>
          </p:nvPr>
        </p:nvSpPr>
        <p:spPr/>
        <p:txBody>
          <a:bodyPr/>
          <a:lstStyle/>
          <a:p>
            <a:fld id="{689B6243-265F-4BC9-89DE-4541C1F4DBE9}" type="datetimeFigureOut">
              <a:rPr lang="en-US" smtClean="0"/>
              <a:t>8/30/2020</a:t>
            </a:fld>
            <a:endParaRPr lang="en-US"/>
          </a:p>
        </p:txBody>
      </p:sp>
      <p:sp>
        <p:nvSpPr>
          <p:cNvPr id="5" name="Footer Placeholder 4">
            <a:extLst>
              <a:ext uri="{FF2B5EF4-FFF2-40B4-BE49-F238E27FC236}">
                <a16:creationId xmlns:a16="http://schemas.microsoft.com/office/drawing/2014/main" id="{33A8F116-F9B4-4D1C-AC48-55DAA784A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D430C1-DAEC-44D0-8A8E-DD47FC392555}"/>
              </a:ext>
            </a:extLst>
          </p:cNvPr>
          <p:cNvSpPr>
            <a:spLocks noGrp="1"/>
          </p:cNvSpPr>
          <p:nvPr>
            <p:ph type="sldNum" sz="quarter" idx="12"/>
          </p:nvPr>
        </p:nvSpPr>
        <p:spPr/>
        <p:txBody>
          <a:bodyPr/>
          <a:lstStyle/>
          <a:p>
            <a:fld id="{F6B6C1EA-F77D-48B8-8D3A-D164DDEA8F68}" type="slidenum">
              <a:rPr lang="en-US" smtClean="0"/>
              <a:t>‹#›</a:t>
            </a:fld>
            <a:endParaRPr lang="en-US"/>
          </a:p>
        </p:txBody>
      </p:sp>
    </p:spTree>
    <p:extLst>
      <p:ext uri="{BB962C8B-B14F-4D97-AF65-F5344CB8AC3E}">
        <p14:creationId xmlns:p14="http://schemas.microsoft.com/office/powerpoint/2010/main" val="3467852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B9D91-7A24-4B60-A91A-7F68158360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A3CF66-DEB4-4D78-BB31-5DD4ED4336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1498B4-AEF9-4F76-A487-72254CEC5ACD}"/>
              </a:ext>
            </a:extLst>
          </p:cNvPr>
          <p:cNvSpPr>
            <a:spLocks noGrp="1"/>
          </p:cNvSpPr>
          <p:nvPr>
            <p:ph type="dt" sz="half" idx="10"/>
          </p:nvPr>
        </p:nvSpPr>
        <p:spPr/>
        <p:txBody>
          <a:bodyPr/>
          <a:lstStyle/>
          <a:p>
            <a:fld id="{689B6243-265F-4BC9-89DE-4541C1F4DBE9}" type="datetimeFigureOut">
              <a:rPr lang="en-US" smtClean="0"/>
              <a:t>8/30/2020</a:t>
            </a:fld>
            <a:endParaRPr lang="en-US"/>
          </a:p>
        </p:txBody>
      </p:sp>
      <p:sp>
        <p:nvSpPr>
          <p:cNvPr id="5" name="Footer Placeholder 4">
            <a:extLst>
              <a:ext uri="{FF2B5EF4-FFF2-40B4-BE49-F238E27FC236}">
                <a16:creationId xmlns:a16="http://schemas.microsoft.com/office/drawing/2014/main" id="{B6AF515D-2B7A-499E-8C71-BC1AC15256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7CAA98-74EF-49AE-8408-9029F18D2EC7}"/>
              </a:ext>
            </a:extLst>
          </p:cNvPr>
          <p:cNvSpPr>
            <a:spLocks noGrp="1"/>
          </p:cNvSpPr>
          <p:nvPr>
            <p:ph type="sldNum" sz="quarter" idx="12"/>
          </p:nvPr>
        </p:nvSpPr>
        <p:spPr/>
        <p:txBody>
          <a:bodyPr/>
          <a:lstStyle/>
          <a:p>
            <a:fld id="{F6B6C1EA-F77D-48B8-8D3A-D164DDEA8F68}" type="slidenum">
              <a:rPr lang="en-US" smtClean="0"/>
              <a:t>‹#›</a:t>
            </a:fld>
            <a:endParaRPr lang="en-US"/>
          </a:p>
        </p:txBody>
      </p:sp>
    </p:spTree>
    <p:extLst>
      <p:ext uri="{BB962C8B-B14F-4D97-AF65-F5344CB8AC3E}">
        <p14:creationId xmlns:p14="http://schemas.microsoft.com/office/powerpoint/2010/main" val="4144022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A66D2-CB3F-412E-8490-D6FA6BF912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7F0BA8-4916-4177-B799-379E0AD3C1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2442E0-9861-4C4A-92B4-3EA95D548C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1F0B3C-AD08-4E06-BBDC-456BECCD8B54}"/>
              </a:ext>
            </a:extLst>
          </p:cNvPr>
          <p:cNvSpPr>
            <a:spLocks noGrp="1"/>
          </p:cNvSpPr>
          <p:nvPr>
            <p:ph type="dt" sz="half" idx="10"/>
          </p:nvPr>
        </p:nvSpPr>
        <p:spPr/>
        <p:txBody>
          <a:bodyPr/>
          <a:lstStyle/>
          <a:p>
            <a:fld id="{689B6243-265F-4BC9-89DE-4541C1F4DBE9}" type="datetimeFigureOut">
              <a:rPr lang="en-US" smtClean="0"/>
              <a:t>8/30/2020</a:t>
            </a:fld>
            <a:endParaRPr lang="en-US"/>
          </a:p>
        </p:txBody>
      </p:sp>
      <p:sp>
        <p:nvSpPr>
          <p:cNvPr id="6" name="Footer Placeholder 5">
            <a:extLst>
              <a:ext uri="{FF2B5EF4-FFF2-40B4-BE49-F238E27FC236}">
                <a16:creationId xmlns:a16="http://schemas.microsoft.com/office/drawing/2014/main" id="{C93F1317-CA0C-4532-8CCA-DB7371620F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802ADB-0CB6-4B0D-8D5C-D7B08BAF2E27}"/>
              </a:ext>
            </a:extLst>
          </p:cNvPr>
          <p:cNvSpPr>
            <a:spLocks noGrp="1"/>
          </p:cNvSpPr>
          <p:nvPr>
            <p:ph type="sldNum" sz="quarter" idx="12"/>
          </p:nvPr>
        </p:nvSpPr>
        <p:spPr/>
        <p:txBody>
          <a:bodyPr/>
          <a:lstStyle/>
          <a:p>
            <a:fld id="{F6B6C1EA-F77D-48B8-8D3A-D164DDEA8F68}" type="slidenum">
              <a:rPr lang="en-US" smtClean="0"/>
              <a:t>‹#›</a:t>
            </a:fld>
            <a:endParaRPr lang="en-US"/>
          </a:p>
        </p:txBody>
      </p:sp>
    </p:spTree>
    <p:extLst>
      <p:ext uri="{BB962C8B-B14F-4D97-AF65-F5344CB8AC3E}">
        <p14:creationId xmlns:p14="http://schemas.microsoft.com/office/powerpoint/2010/main" val="2150615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F164-44AA-4A0C-97F7-CC45422DC6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064520-F042-4F53-B78E-F194E600F6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0742AC-48E3-4FBA-8260-45B7AD60AF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FAB84B-EB32-4C49-8A4A-2F2FD3665F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7D66CB-2F5B-4B1E-A4C0-2C2A8D1ADE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79C5F1-D4CE-465D-83CF-B303F5CB94BD}"/>
              </a:ext>
            </a:extLst>
          </p:cNvPr>
          <p:cNvSpPr>
            <a:spLocks noGrp="1"/>
          </p:cNvSpPr>
          <p:nvPr>
            <p:ph type="dt" sz="half" idx="10"/>
          </p:nvPr>
        </p:nvSpPr>
        <p:spPr/>
        <p:txBody>
          <a:bodyPr/>
          <a:lstStyle/>
          <a:p>
            <a:fld id="{689B6243-265F-4BC9-89DE-4541C1F4DBE9}" type="datetimeFigureOut">
              <a:rPr lang="en-US" smtClean="0"/>
              <a:t>8/30/2020</a:t>
            </a:fld>
            <a:endParaRPr lang="en-US"/>
          </a:p>
        </p:txBody>
      </p:sp>
      <p:sp>
        <p:nvSpPr>
          <p:cNvPr id="8" name="Footer Placeholder 7">
            <a:extLst>
              <a:ext uri="{FF2B5EF4-FFF2-40B4-BE49-F238E27FC236}">
                <a16:creationId xmlns:a16="http://schemas.microsoft.com/office/drawing/2014/main" id="{89911926-F004-4EFC-AC67-AF2006F885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59105B-5360-485C-8B25-2B454B2E3755}"/>
              </a:ext>
            </a:extLst>
          </p:cNvPr>
          <p:cNvSpPr>
            <a:spLocks noGrp="1"/>
          </p:cNvSpPr>
          <p:nvPr>
            <p:ph type="sldNum" sz="quarter" idx="12"/>
          </p:nvPr>
        </p:nvSpPr>
        <p:spPr/>
        <p:txBody>
          <a:bodyPr/>
          <a:lstStyle/>
          <a:p>
            <a:fld id="{F6B6C1EA-F77D-48B8-8D3A-D164DDEA8F68}" type="slidenum">
              <a:rPr lang="en-US" smtClean="0"/>
              <a:t>‹#›</a:t>
            </a:fld>
            <a:endParaRPr lang="en-US"/>
          </a:p>
        </p:txBody>
      </p:sp>
    </p:spTree>
    <p:extLst>
      <p:ext uri="{BB962C8B-B14F-4D97-AF65-F5344CB8AC3E}">
        <p14:creationId xmlns:p14="http://schemas.microsoft.com/office/powerpoint/2010/main" val="1398119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EBA8-6FCD-426F-866B-0BF2ACC460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FA9C2A-57D6-44BC-BC5D-5742C0C9810C}"/>
              </a:ext>
            </a:extLst>
          </p:cNvPr>
          <p:cNvSpPr>
            <a:spLocks noGrp="1"/>
          </p:cNvSpPr>
          <p:nvPr>
            <p:ph type="dt" sz="half" idx="10"/>
          </p:nvPr>
        </p:nvSpPr>
        <p:spPr/>
        <p:txBody>
          <a:bodyPr/>
          <a:lstStyle/>
          <a:p>
            <a:fld id="{689B6243-265F-4BC9-89DE-4541C1F4DBE9}" type="datetimeFigureOut">
              <a:rPr lang="en-US" smtClean="0"/>
              <a:t>8/30/2020</a:t>
            </a:fld>
            <a:endParaRPr lang="en-US"/>
          </a:p>
        </p:txBody>
      </p:sp>
      <p:sp>
        <p:nvSpPr>
          <p:cNvPr id="4" name="Footer Placeholder 3">
            <a:extLst>
              <a:ext uri="{FF2B5EF4-FFF2-40B4-BE49-F238E27FC236}">
                <a16:creationId xmlns:a16="http://schemas.microsoft.com/office/drawing/2014/main" id="{5BDA02D1-C832-40BB-B77A-DD322AC8F6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487B24-9E1B-4615-8C32-47309D20084F}"/>
              </a:ext>
            </a:extLst>
          </p:cNvPr>
          <p:cNvSpPr>
            <a:spLocks noGrp="1"/>
          </p:cNvSpPr>
          <p:nvPr>
            <p:ph type="sldNum" sz="quarter" idx="12"/>
          </p:nvPr>
        </p:nvSpPr>
        <p:spPr/>
        <p:txBody>
          <a:bodyPr/>
          <a:lstStyle/>
          <a:p>
            <a:fld id="{F6B6C1EA-F77D-48B8-8D3A-D164DDEA8F68}" type="slidenum">
              <a:rPr lang="en-US" smtClean="0"/>
              <a:t>‹#›</a:t>
            </a:fld>
            <a:endParaRPr lang="en-US"/>
          </a:p>
        </p:txBody>
      </p:sp>
    </p:spTree>
    <p:extLst>
      <p:ext uri="{BB962C8B-B14F-4D97-AF65-F5344CB8AC3E}">
        <p14:creationId xmlns:p14="http://schemas.microsoft.com/office/powerpoint/2010/main" val="400202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B37A5D-9FE7-4BCE-B620-BC019747FECD}"/>
              </a:ext>
            </a:extLst>
          </p:cNvPr>
          <p:cNvSpPr>
            <a:spLocks noGrp="1"/>
          </p:cNvSpPr>
          <p:nvPr>
            <p:ph type="dt" sz="half" idx="10"/>
          </p:nvPr>
        </p:nvSpPr>
        <p:spPr/>
        <p:txBody>
          <a:bodyPr/>
          <a:lstStyle/>
          <a:p>
            <a:fld id="{689B6243-265F-4BC9-89DE-4541C1F4DBE9}" type="datetimeFigureOut">
              <a:rPr lang="en-US" smtClean="0"/>
              <a:t>8/30/2020</a:t>
            </a:fld>
            <a:endParaRPr lang="en-US"/>
          </a:p>
        </p:txBody>
      </p:sp>
      <p:sp>
        <p:nvSpPr>
          <p:cNvPr id="3" name="Footer Placeholder 2">
            <a:extLst>
              <a:ext uri="{FF2B5EF4-FFF2-40B4-BE49-F238E27FC236}">
                <a16:creationId xmlns:a16="http://schemas.microsoft.com/office/drawing/2014/main" id="{D3EB237C-27ED-48DD-837F-ABC254DD2D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3118BC-8435-4072-B19E-8C8BE299E283}"/>
              </a:ext>
            </a:extLst>
          </p:cNvPr>
          <p:cNvSpPr>
            <a:spLocks noGrp="1"/>
          </p:cNvSpPr>
          <p:nvPr>
            <p:ph type="sldNum" sz="quarter" idx="12"/>
          </p:nvPr>
        </p:nvSpPr>
        <p:spPr/>
        <p:txBody>
          <a:bodyPr/>
          <a:lstStyle/>
          <a:p>
            <a:fld id="{F6B6C1EA-F77D-48B8-8D3A-D164DDEA8F68}" type="slidenum">
              <a:rPr lang="en-US" smtClean="0"/>
              <a:t>‹#›</a:t>
            </a:fld>
            <a:endParaRPr lang="en-US"/>
          </a:p>
        </p:txBody>
      </p:sp>
    </p:spTree>
    <p:extLst>
      <p:ext uri="{BB962C8B-B14F-4D97-AF65-F5344CB8AC3E}">
        <p14:creationId xmlns:p14="http://schemas.microsoft.com/office/powerpoint/2010/main" val="3844951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DB246-DD72-42E8-B3FC-1632B7EAC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1C0320-73C8-4518-86FB-00A462A168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807F01-4858-4BA8-8149-7160673498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06338A-94CD-4B0E-B615-9491E217F21D}"/>
              </a:ext>
            </a:extLst>
          </p:cNvPr>
          <p:cNvSpPr>
            <a:spLocks noGrp="1"/>
          </p:cNvSpPr>
          <p:nvPr>
            <p:ph type="dt" sz="half" idx="10"/>
          </p:nvPr>
        </p:nvSpPr>
        <p:spPr/>
        <p:txBody>
          <a:bodyPr/>
          <a:lstStyle/>
          <a:p>
            <a:fld id="{689B6243-265F-4BC9-89DE-4541C1F4DBE9}" type="datetimeFigureOut">
              <a:rPr lang="en-US" smtClean="0"/>
              <a:t>8/30/2020</a:t>
            </a:fld>
            <a:endParaRPr lang="en-US"/>
          </a:p>
        </p:txBody>
      </p:sp>
      <p:sp>
        <p:nvSpPr>
          <p:cNvPr id="6" name="Footer Placeholder 5">
            <a:extLst>
              <a:ext uri="{FF2B5EF4-FFF2-40B4-BE49-F238E27FC236}">
                <a16:creationId xmlns:a16="http://schemas.microsoft.com/office/drawing/2014/main" id="{F0A00644-F88B-45BA-BECE-B7D21CE13A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4850DD-0C38-4FF8-9296-E0299A535E72}"/>
              </a:ext>
            </a:extLst>
          </p:cNvPr>
          <p:cNvSpPr>
            <a:spLocks noGrp="1"/>
          </p:cNvSpPr>
          <p:nvPr>
            <p:ph type="sldNum" sz="quarter" idx="12"/>
          </p:nvPr>
        </p:nvSpPr>
        <p:spPr/>
        <p:txBody>
          <a:bodyPr/>
          <a:lstStyle/>
          <a:p>
            <a:fld id="{F6B6C1EA-F77D-48B8-8D3A-D164DDEA8F68}" type="slidenum">
              <a:rPr lang="en-US" smtClean="0"/>
              <a:t>‹#›</a:t>
            </a:fld>
            <a:endParaRPr lang="en-US"/>
          </a:p>
        </p:txBody>
      </p:sp>
    </p:spTree>
    <p:extLst>
      <p:ext uri="{BB962C8B-B14F-4D97-AF65-F5344CB8AC3E}">
        <p14:creationId xmlns:p14="http://schemas.microsoft.com/office/powerpoint/2010/main" val="389295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7AF09-BA6E-4EBF-9042-994B458606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CDEC9F-5CCB-4FDA-8792-E699AEE766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DA923C-4D46-49BA-A1DE-73F07867B7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249270-1BBA-4D22-B436-09F7C3A675FC}"/>
              </a:ext>
            </a:extLst>
          </p:cNvPr>
          <p:cNvSpPr>
            <a:spLocks noGrp="1"/>
          </p:cNvSpPr>
          <p:nvPr>
            <p:ph type="dt" sz="half" idx="10"/>
          </p:nvPr>
        </p:nvSpPr>
        <p:spPr/>
        <p:txBody>
          <a:bodyPr/>
          <a:lstStyle/>
          <a:p>
            <a:fld id="{689B6243-265F-4BC9-89DE-4541C1F4DBE9}" type="datetimeFigureOut">
              <a:rPr lang="en-US" smtClean="0"/>
              <a:t>8/30/2020</a:t>
            </a:fld>
            <a:endParaRPr lang="en-US"/>
          </a:p>
        </p:txBody>
      </p:sp>
      <p:sp>
        <p:nvSpPr>
          <p:cNvPr id="6" name="Footer Placeholder 5">
            <a:extLst>
              <a:ext uri="{FF2B5EF4-FFF2-40B4-BE49-F238E27FC236}">
                <a16:creationId xmlns:a16="http://schemas.microsoft.com/office/drawing/2014/main" id="{97D2DA08-3E59-479F-B8BA-E1400F982C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1B1B79-EB41-4281-B905-3B58533E0DEF}"/>
              </a:ext>
            </a:extLst>
          </p:cNvPr>
          <p:cNvSpPr>
            <a:spLocks noGrp="1"/>
          </p:cNvSpPr>
          <p:nvPr>
            <p:ph type="sldNum" sz="quarter" idx="12"/>
          </p:nvPr>
        </p:nvSpPr>
        <p:spPr/>
        <p:txBody>
          <a:bodyPr/>
          <a:lstStyle/>
          <a:p>
            <a:fld id="{F6B6C1EA-F77D-48B8-8D3A-D164DDEA8F68}" type="slidenum">
              <a:rPr lang="en-US" smtClean="0"/>
              <a:t>‹#›</a:t>
            </a:fld>
            <a:endParaRPr lang="en-US"/>
          </a:p>
        </p:txBody>
      </p:sp>
    </p:spTree>
    <p:extLst>
      <p:ext uri="{BB962C8B-B14F-4D97-AF65-F5344CB8AC3E}">
        <p14:creationId xmlns:p14="http://schemas.microsoft.com/office/powerpoint/2010/main" val="3195728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1E364-2034-45A5-B07E-07821CC10E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EE2B14-5F00-49E2-8A6B-034685C36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41875A-F8EE-484A-BA00-C7FFDC7E24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9B6243-265F-4BC9-89DE-4541C1F4DBE9}" type="datetimeFigureOut">
              <a:rPr lang="en-US" smtClean="0"/>
              <a:t>8/30/2020</a:t>
            </a:fld>
            <a:endParaRPr lang="en-US"/>
          </a:p>
        </p:txBody>
      </p:sp>
      <p:sp>
        <p:nvSpPr>
          <p:cNvPr id="5" name="Footer Placeholder 4">
            <a:extLst>
              <a:ext uri="{FF2B5EF4-FFF2-40B4-BE49-F238E27FC236}">
                <a16:creationId xmlns:a16="http://schemas.microsoft.com/office/drawing/2014/main" id="{FB96DBE1-63A9-4F66-9144-6F10CDCB94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C4F8B3-F47A-4A12-8610-A02598E4FA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B6C1EA-F77D-48B8-8D3A-D164DDEA8F68}" type="slidenum">
              <a:rPr lang="en-US" smtClean="0"/>
              <a:t>‹#›</a:t>
            </a:fld>
            <a:endParaRPr lang="en-US"/>
          </a:p>
        </p:txBody>
      </p:sp>
    </p:spTree>
    <p:extLst>
      <p:ext uri="{BB962C8B-B14F-4D97-AF65-F5344CB8AC3E}">
        <p14:creationId xmlns:p14="http://schemas.microsoft.com/office/powerpoint/2010/main" val="1672330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y-slim/ANZ-Virtual-Data-Internship/blob/master/EDA%20and%20Data%20Viz.ipynb"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6940-F00C-4393-B585-45FB77C5DD5F}"/>
              </a:ext>
            </a:extLst>
          </p:cNvPr>
          <p:cNvSpPr>
            <a:spLocks noGrp="1"/>
          </p:cNvSpPr>
          <p:nvPr>
            <p:ph type="ctrTitle"/>
          </p:nvPr>
        </p:nvSpPr>
        <p:spPr>
          <a:xfrm>
            <a:off x="1523999" y="868362"/>
            <a:ext cx="9594273" cy="2387600"/>
          </a:xfrm>
        </p:spPr>
        <p:txBody>
          <a:bodyPr>
            <a:normAutofit fontScale="90000"/>
          </a:bodyPr>
          <a:lstStyle/>
          <a:p>
            <a:r>
              <a:rPr lang="en-US" dirty="0">
                <a:latin typeface="Georgia" panose="02040502050405020303" pitchFamily="18" charset="0"/>
              </a:rPr>
              <a:t>ANZ Virtual Internship Task 1</a:t>
            </a:r>
            <a:br>
              <a:rPr lang="en-US" dirty="0">
                <a:latin typeface="Georgia" panose="02040502050405020303" pitchFamily="18" charset="0"/>
              </a:rPr>
            </a:br>
            <a:r>
              <a:rPr lang="en-US" dirty="0">
                <a:latin typeface="Georgia" panose="02040502050405020303" pitchFamily="18" charset="0"/>
              </a:rPr>
              <a:t>(Insights from EDA)</a:t>
            </a:r>
          </a:p>
        </p:txBody>
      </p:sp>
      <p:sp>
        <p:nvSpPr>
          <p:cNvPr id="3" name="Subtitle 2">
            <a:extLst>
              <a:ext uri="{FF2B5EF4-FFF2-40B4-BE49-F238E27FC236}">
                <a16:creationId xmlns:a16="http://schemas.microsoft.com/office/drawing/2014/main" id="{E0D4B588-EDB7-4FCC-A510-CC525D90EEA7}"/>
              </a:ext>
            </a:extLst>
          </p:cNvPr>
          <p:cNvSpPr>
            <a:spLocks noGrp="1"/>
          </p:cNvSpPr>
          <p:nvPr>
            <p:ph type="subTitle" idx="1"/>
          </p:nvPr>
        </p:nvSpPr>
        <p:spPr>
          <a:xfrm>
            <a:off x="1524000" y="4333876"/>
            <a:ext cx="9144000" cy="1655762"/>
          </a:xfrm>
        </p:spPr>
        <p:txBody>
          <a:bodyPr>
            <a:normAutofit fontScale="92500" lnSpcReduction="20000"/>
          </a:bodyPr>
          <a:lstStyle/>
          <a:p>
            <a:pPr algn="l"/>
            <a:r>
              <a:rPr lang="en-US" sz="3500" dirty="0">
                <a:latin typeface="Georgia" panose="02040502050405020303" pitchFamily="18" charset="0"/>
              </a:rPr>
              <a:t>Ayooluwa </a:t>
            </a:r>
            <a:r>
              <a:rPr lang="en-US" sz="3500" dirty="0" err="1">
                <a:latin typeface="Georgia" panose="02040502050405020303" pitchFamily="18" charset="0"/>
              </a:rPr>
              <a:t>Adedipe</a:t>
            </a:r>
            <a:endParaRPr lang="en-US" sz="3500" dirty="0">
              <a:latin typeface="Georgia" panose="02040502050405020303" pitchFamily="18" charset="0"/>
            </a:endParaRPr>
          </a:p>
          <a:p>
            <a:pPr algn="l"/>
            <a:endParaRPr lang="en-US" dirty="0">
              <a:latin typeface="Georgia" panose="02040502050405020303" pitchFamily="18" charset="0"/>
            </a:endParaRPr>
          </a:p>
          <a:p>
            <a:pPr marL="342900" indent="-342900" algn="l">
              <a:buFont typeface="Arial" panose="020B0604020202020204" pitchFamily="34" charset="0"/>
              <a:buChar char="•"/>
            </a:pPr>
            <a:r>
              <a:rPr lang="en-US" dirty="0">
                <a:latin typeface="Georgia" panose="02040502050405020303" pitchFamily="18" charset="0"/>
              </a:rPr>
              <a:t>Tools Used: Python Libraries- Pandas, Matplotlib, and Seaborn</a:t>
            </a:r>
          </a:p>
          <a:p>
            <a:pPr marL="342900" indent="-342900" algn="l">
              <a:buFont typeface="Arial" panose="020B0604020202020204" pitchFamily="34" charset="0"/>
              <a:buChar char="•"/>
            </a:pPr>
            <a:r>
              <a:rPr lang="en-US" dirty="0" err="1">
                <a:latin typeface="Georgia" panose="02040502050405020303" pitchFamily="18" charset="0"/>
              </a:rPr>
              <a:t>Jupyter</a:t>
            </a:r>
            <a:r>
              <a:rPr lang="en-US" dirty="0">
                <a:latin typeface="Georgia" panose="02040502050405020303" pitchFamily="18" charset="0"/>
              </a:rPr>
              <a:t> notebook containing full visualizations is available at this </a:t>
            </a:r>
            <a:r>
              <a:rPr lang="en-US" dirty="0">
                <a:latin typeface="Georgia" panose="02040502050405020303" pitchFamily="18" charset="0"/>
                <a:hlinkClick r:id="rId2"/>
              </a:rPr>
              <a:t>link</a:t>
            </a:r>
            <a:endParaRPr lang="en-US" dirty="0">
              <a:latin typeface="Georgia" panose="02040502050405020303" pitchFamily="18" charset="0"/>
            </a:endParaRPr>
          </a:p>
        </p:txBody>
      </p:sp>
    </p:spTree>
    <p:extLst>
      <p:ext uri="{BB962C8B-B14F-4D97-AF65-F5344CB8AC3E}">
        <p14:creationId xmlns:p14="http://schemas.microsoft.com/office/powerpoint/2010/main" val="291534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AC271-E4F0-45F4-8C6C-D6A0C73AAE88}"/>
              </a:ext>
            </a:extLst>
          </p:cNvPr>
          <p:cNvSpPr>
            <a:spLocks noGrp="1"/>
          </p:cNvSpPr>
          <p:nvPr>
            <p:ph type="title"/>
          </p:nvPr>
        </p:nvSpPr>
        <p:spPr/>
        <p:txBody>
          <a:bodyPr/>
          <a:lstStyle/>
          <a:p>
            <a:r>
              <a:rPr lang="en-US" b="1" dirty="0"/>
              <a:t>Missing Data</a:t>
            </a:r>
          </a:p>
        </p:txBody>
      </p:sp>
      <p:sp>
        <p:nvSpPr>
          <p:cNvPr id="3" name="Content Placeholder 2">
            <a:extLst>
              <a:ext uri="{FF2B5EF4-FFF2-40B4-BE49-F238E27FC236}">
                <a16:creationId xmlns:a16="http://schemas.microsoft.com/office/drawing/2014/main" id="{596F6813-252C-4CCF-A20E-71C6DF24DC61}"/>
              </a:ext>
            </a:extLst>
          </p:cNvPr>
          <p:cNvSpPr>
            <a:spLocks noGrp="1"/>
          </p:cNvSpPr>
          <p:nvPr>
            <p:ph idx="1"/>
          </p:nvPr>
        </p:nvSpPr>
        <p:spPr/>
        <p:txBody>
          <a:bodyPr/>
          <a:lstStyle/>
          <a:p>
            <a:r>
              <a:rPr lang="en-US" dirty="0">
                <a:latin typeface="Georgia" panose="02040502050405020303" pitchFamily="18" charset="0"/>
              </a:rPr>
              <a:t>Five of the columns with missing data were associated with card issuance and merchant details, meaning it is the Missing At Random variant of missing data. The affected rows can either be deleted. </a:t>
            </a:r>
          </a:p>
          <a:p>
            <a:r>
              <a:rPr lang="en-US" dirty="0">
                <a:latin typeface="Georgia" panose="02040502050405020303" pitchFamily="18" charset="0"/>
              </a:rPr>
              <a:t>The other two columns with missing data have about 90% data missing, these columns should be dropped</a:t>
            </a:r>
          </a:p>
        </p:txBody>
      </p:sp>
    </p:spTree>
    <p:extLst>
      <p:ext uri="{BB962C8B-B14F-4D97-AF65-F5344CB8AC3E}">
        <p14:creationId xmlns:p14="http://schemas.microsoft.com/office/powerpoint/2010/main" val="227293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11F8-0683-480F-8572-DD293AD37DEE}"/>
              </a:ext>
            </a:extLst>
          </p:cNvPr>
          <p:cNvSpPr>
            <a:spLocks noGrp="1"/>
          </p:cNvSpPr>
          <p:nvPr>
            <p:ph type="title"/>
          </p:nvPr>
        </p:nvSpPr>
        <p:spPr>
          <a:xfrm>
            <a:off x="838200" y="365125"/>
            <a:ext cx="5728855" cy="1325563"/>
          </a:xfrm>
        </p:spPr>
        <p:txBody>
          <a:bodyPr/>
          <a:lstStyle/>
          <a:p>
            <a:r>
              <a:rPr lang="en-US" b="1" dirty="0"/>
              <a:t>Segmentation by time and transaction Volume</a:t>
            </a:r>
          </a:p>
        </p:txBody>
      </p:sp>
      <p:sp>
        <p:nvSpPr>
          <p:cNvPr id="3" name="Content Placeholder 2">
            <a:extLst>
              <a:ext uri="{FF2B5EF4-FFF2-40B4-BE49-F238E27FC236}">
                <a16:creationId xmlns:a16="http://schemas.microsoft.com/office/drawing/2014/main" id="{556BB722-6C63-46FE-BC90-FC361F425BE0}"/>
              </a:ext>
            </a:extLst>
          </p:cNvPr>
          <p:cNvSpPr>
            <a:spLocks noGrp="1"/>
          </p:cNvSpPr>
          <p:nvPr>
            <p:ph idx="1"/>
          </p:nvPr>
        </p:nvSpPr>
        <p:spPr>
          <a:xfrm>
            <a:off x="838200" y="1825625"/>
            <a:ext cx="5728855" cy="4351338"/>
          </a:xfrm>
        </p:spPr>
        <p:txBody>
          <a:bodyPr>
            <a:normAutofit fontScale="92500" lnSpcReduction="20000"/>
          </a:bodyPr>
          <a:lstStyle/>
          <a:p>
            <a:r>
              <a:rPr lang="en-US" dirty="0">
                <a:latin typeface="Georgia" panose="02040502050405020303" pitchFamily="18" charset="0"/>
              </a:rPr>
              <a:t>Most transactions are debit transactions. Only 7.33% of total transactions were credit transactions (retention strategies needed)</a:t>
            </a:r>
          </a:p>
          <a:p>
            <a:r>
              <a:rPr lang="en-US" dirty="0">
                <a:latin typeface="Georgia" panose="02040502050405020303" pitchFamily="18" charset="0"/>
              </a:rPr>
              <a:t>The average transaction is about AUD190 (AUD187.93) while an average of about 4,000 transactions (4014.33)are carried out monthly.</a:t>
            </a:r>
          </a:p>
          <a:p>
            <a:r>
              <a:rPr lang="en-US" dirty="0">
                <a:latin typeface="Georgia" panose="02040502050405020303" pitchFamily="18" charset="0"/>
              </a:rPr>
              <a:t>On average, Wednesdays record the highest transaction amounts while Monday and Tuesday have the lowest</a:t>
            </a:r>
          </a:p>
        </p:txBody>
      </p:sp>
      <p:pic>
        <p:nvPicPr>
          <p:cNvPr id="2052" name="Picture 4">
            <a:extLst>
              <a:ext uri="{FF2B5EF4-FFF2-40B4-BE49-F238E27FC236}">
                <a16:creationId xmlns:a16="http://schemas.microsoft.com/office/drawing/2014/main" id="{60CFF83B-7434-4900-81B6-1F0AA5CAF7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027906"/>
            <a:ext cx="4572000" cy="273583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8270C66-0C64-464B-AF3E-0941A76C4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5662" y="3616324"/>
            <a:ext cx="4148138" cy="3203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257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2BB58-F716-41AD-A249-786DC8810938}"/>
              </a:ext>
            </a:extLst>
          </p:cNvPr>
          <p:cNvSpPr>
            <a:spLocks noGrp="1"/>
          </p:cNvSpPr>
          <p:nvPr>
            <p:ph type="title"/>
          </p:nvPr>
        </p:nvSpPr>
        <p:spPr/>
        <p:txBody>
          <a:bodyPr/>
          <a:lstStyle/>
          <a:p>
            <a:r>
              <a:rPr lang="en-US" dirty="0"/>
              <a:t>Geographical distribution</a:t>
            </a:r>
          </a:p>
        </p:txBody>
      </p:sp>
      <p:sp>
        <p:nvSpPr>
          <p:cNvPr id="3" name="Content Placeholder 2">
            <a:extLst>
              <a:ext uri="{FF2B5EF4-FFF2-40B4-BE49-F238E27FC236}">
                <a16:creationId xmlns:a16="http://schemas.microsoft.com/office/drawing/2014/main" id="{7FB2AA4F-EA20-4512-9A16-4297E143DE21}"/>
              </a:ext>
            </a:extLst>
          </p:cNvPr>
          <p:cNvSpPr>
            <a:spLocks noGrp="1"/>
          </p:cNvSpPr>
          <p:nvPr>
            <p:ph idx="1"/>
          </p:nvPr>
        </p:nvSpPr>
        <p:spPr>
          <a:xfrm>
            <a:off x="838200" y="1825625"/>
            <a:ext cx="5806440" cy="4351338"/>
          </a:xfrm>
        </p:spPr>
        <p:txBody>
          <a:bodyPr/>
          <a:lstStyle/>
          <a:p>
            <a:r>
              <a:rPr lang="en-US" dirty="0"/>
              <a:t>Most transactions occurred close to each other except an outlier that occurred far from the others as shown in the visualization to the right</a:t>
            </a:r>
          </a:p>
        </p:txBody>
      </p:sp>
      <p:pic>
        <p:nvPicPr>
          <p:cNvPr id="1028" name="Picture 4">
            <a:extLst>
              <a:ext uri="{FF2B5EF4-FFF2-40B4-BE49-F238E27FC236}">
                <a16:creationId xmlns:a16="http://schemas.microsoft.com/office/drawing/2014/main" id="{AA3FC7D3-85D5-45BD-A6B7-F8743B74CF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5558" y="1290287"/>
            <a:ext cx="5806441" cy="5516119"/>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6F7740AA-5BCE-48C2-863E-791119AED89A}"/>
              </a:ext>
            </a:extLst>
          </p:cNvPr>
          <p:cNvSpPr/>
          <p:nvPr/>
        </p:nvSpPr>
        <p:spPr>
          <a:xfrm>
            <a:off x="11612880" y="1417320"/>
            <a:ext cx="396240" cy="2733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8094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183</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Georgia</vt:lpstr>
      <vt:lpstr>Office Theme</vt:lpstr>
      <vt:lpstr>ANZ Virtual Internship Task 1 (Insights from EDA)</vt:lpstr>
      <vt:lpstr>Missing Data</vt:lpstr>
      <vt:lpstr>Segmentation by time and transaction Volume</vt:lpstr>
      <vt:lpstr>Geographical 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ANZ Virtual Internship Task 1</dc:title>
  <dc:creator>Ayooluwa</dc:creator>
  <cp:lastModifiedBy>Ayooluwa</cp:lastModifiedBy>
  <cp:revision>9</cp:revision>
  <dcterms:created xsi:type="dcterms:W3CDTF">2020-08-30T13:52:02Z</dcterms:created>
  <dcterms:modified xsi:type="dcterms:W3CDTF">2020-08-30T16:41:42Z</dcterms:modified>
</cp:coreProperties>
</file>