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7" autoAdjust="0"/>
    <p:restoredTop sz="94660"/>
  </p:normalViewPr>
  <p:slideViewPr>
    <p:cSldViewPr snapToGrid="0">
      <p:cViewPr varScale="1">
        <p:scale>
          <a:sx n="49" d="100"/>
          <a:sy n="49" d="100"/>
        </p:scale>
        <p:origin x="6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8901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5167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945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429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6906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0224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021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829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166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7770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686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7/20/2020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1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CE1AED4-C7FF-4468-BF54-4470A0A3E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6A80B6-6D55-4D15-87D1-5D19974DC0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6226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DE94FAB-AA60-43B4-A2C3-3A940B9A9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40000"/>
                </a:schemeClr>
              </a:gs>
              <a:gs pos="100000">
                <a:schemeClr val="tx1">
                  <a:alpha val="7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2212FE-3179-42B3-AB3D-C8D0C4764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16721"/>
            <a:ext cx="9144000" cy="1152663"/>
          </a:xfrm>
        </p:spPr>
        <p:txBody>
          <a:bodyPr>
            <a:normAutofit fontScale="90000"/>
          </a:bodyPr>
          <a:lstStyle/>
          <a:p>
            <a:endParaRPr lang="en-US" sz="4800" dirty="0">
              <a:solidFill>
                <a:schemeClr val="bg1"/>
              </a:solidFill>
            </a:endParaRPr>
          </a:p>
          <a:p>
            <a:r>
              <a:rPr lang="en-US" dirty="0"/>
              <a:t>Donor Prediction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BE8DB5-502A-4815-96E6-2D37C39EF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36465"/>
            <a:ext cx="9144000" cy="64678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Who is likely to donate to charity?</a:t>
            </a:r>
          </a:p>
        </p:txBody>
      </p:sp>
    </p:spTree>
    <p:extLst>
      <p:ext uri="{BB962C8B-B14F-4D97-AF65-F5344CB8AC3E}">
        <p14:creationId xmlns:p14="http://schemas.microsoft.com/office/powerpoint/2010/main" val="465657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59B5F-B57C-4768-A445-43E2BEB04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6E210-4E58-4BB7-B1F2-B8FAED891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challenge here is to draw insights from previous donor history and make predictions based on that to identify the most likely donors to reach out to.</a:t>
            </a:r>
          </a:p>
          <a:p>
            <a:r>
              <a:rPr lang="en-US" dirty="0"/>
              <a:t>Being able to identify the individuals with the highest potential to donate will save the charity organization time, money and efforts </a:t>
            </a:r>
          </a:p>
        </p:txBody>
      </p:sp>
    </p:spTree>
    <p:extLst>
      <p:ext uri="{BB962C8B-B14F-4D97-AF65-F5344CB8AC3E}">
        <p14:creationId xmlns:p14="http://schemas.microsoft.com/office/powerpoint/2010/main" val="1930545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920E4-E652-44B6-AC3D-FEC5EA00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03DF6-A719-42F5-8A70-6A15480D2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35770" cy="3859742"/>
          </a:xfrm>
        </p:spPr>
        <p:txBody>
          <a:bodyPr/>
          <a:lstStyle/>
          <a:p>
            <a:r>
              <a:rPr lang="en-US" dirty="0"/>
              <a:t>Age</a:t>
            </a:r>
          </a:p>
          <a:p>
            <a:pPr marL="0" indent="0">
              <a:buNone/>
            </a:pPr>
            <a:r>
              <a:rPr lang="en-US" dirty="0"/>
              <a:t>Most of the people who donated in the past were between the ages of 70 and 80. Promotional efforts should be targeted at this age group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C68076A-492B-453C-B426-5A8D1FAAD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5625"/>
            <a:ext cx="6086511" cy="427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847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14D24-4B5D-45A6-990D-FA6E7F7D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63792-AE77-4B68-AE05-25D98A842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3859742"/>
          </a:xfrm>
        </p:spPr>
        <p:txBody>
          <a:bodyPr/>
          <a:lstStyle/>
          <a:p>
            <a:r>
              <a:rPr lang="en-US" dirty="0"/>
              <a:t>Wealth Rating </a:t>
            </a:r>
          </a:p>
          <a:p>
            <a:pPr marL="0" indent="0">
              <a:buNone/>
            </a:pPr>
            <a:r>
              <a:rPr lang="en-US" dirty="0"/>
              <a:t>As expected, people with higher wealth rating are more likely to give. Therefore, promotional efforts should be targeted at the more wealthy people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E67AA5B-D1F8-4AA2-936E-548F1FB36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910" y="1632415"/>
            <a:ext cx="5650890" cy="405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328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9B78B-2560-4464-B097-243B01486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2A5FD-4879-4AF9-89ED-B2953A416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3859742"/>
          </a:xfrm>
        </p:spPr>
        <p:txBody>
          <a:bodyPr/>
          <a:lstStyle/>
          <a:p>
            <a:r>
              <a:rPr lang="en-US" dirty="0"/>
              <a:t>Inhouse donations</a:t>
            </a:r>
          </a:p>
          <a:p>
            <a:pPr marL="0" indent="0">
              <a:buNone/>
            </a:pPr>
            <a:r>
              <a:rPr lang="en-US" dirty="0"/>
              <a:t>It appears, there’s little contribution among workers within the charity. There should be a focus on donation among staff as this with set a precedent for other people.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3572723-BB7A-4FC7-9BB5-4D57666C2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7170"/>
            <a:ext cx="6012476" cy="399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703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D52BF-AFAD-498A-93AF-C2BE64B82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DA790-8AD1-4D55-B3F8-354AE9240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385974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Location</a:t>
            </a:r>
          </a:p>
          <a:p>
            <a:pPr marL="0" indent="0">
              <a:buNone/>
            </a:pPr>
            <a:r>
              <a:rPr lang="en-US" dirty="0"/>
              <a:t>It appears from the data graph that there’s comparatively little data about people in Urban area. There is a good chance that urban dwellers will be willing to donate, so more efforts should be made to reach out to people in these areas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1D8C8A0-07DA-4165-82B3-3AA237A7F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5624"/>
            <a:ext cx="5399465" cy="359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481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6057-9C90-413C-852F-A68D60230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Prospects to 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0FE87-1356-4D47-8F91-52AE425A1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867 </a:t>
            </a:r>
            <a:r>
              <a:rPr lang="en-US" dirty="0"/>
              <a:t>individuals are predicted to be likely to donate to the charity and they are identified by their controlled number as given by the </a:t>
            </a:r>
            <a:r>
              <a:rPr lang="en-US" dirty="0" err="1"/>
              <a:t>list_of_likely_donors</a:t>
            </a:r>
            <a:r>
              <a:rPr lang="en-US" dirty="0"/>
              <a:t> series in the prediction python notebook file.</a:t>
            </a:r>
          </a:p>
        </p:txBody>
      </p:sp>
    </p:spTree>
    <p:extLst>
      <p:ext uri="{BB962C8B-B14F-4D97-AF65-F5344CB8AC3E}">
        <p14:creationId xmlns:p14="http://schemas.microsoft.com/office/powerpoint/2010/main" val="2177572988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DarkSeedLeftStep">
      <a:dk1>
        <a:srgbClr val="000000"/>
      </a:dk1>
      <a:lt1>
        <a:srgbClr val="FFFFFF"/>
      </a:lt1>
      <a:dk2>
        <a:srgbClr val="243C41"/>
      </a:dk2>
      <a:lt2>
        <a:srgbClr val="E4E8E2"/>
      </a:lt2>
      <a:accent1>
        <a:srgbClr val="974DC3"/>
      </a:accent1>
      <a:accent2>
        <a:srgbClr val="6A54BB"/>
      </a:accent2>
      <a:accent3>
        <a:srgbClr val="4D65C3"/>
      </a:accent3>
      <a:accent4>
        <a:srgbClr val="3B85B1"/>
      </a:accent4>
      <a:accent5>
        <a:srgbClr val="46B2AE"/>
      </a:accent5>
      <a:accent6>
        <a:srgbClr val="3BB17B"/>
      </a:accent6>
      <a:hlink>
        <a:srgbClr val="348F9C"/>
      </a:hlink>
      <a:folHlink>
        <a:srgbClr val="828282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252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Calibri</vt:lpstr>
      <vt:lpstr>Tw Cen MT</vt:lpstr>
      <vt:lpstr>ShapesVTI</vt:lpstr>
      <vt:lpstr> Donor Prediction Challenge</vt:lpstr>
      <vt:lpstr>Introduction</vt:lpstr>
      <vt:lpstr>Insights</vt:lpstr>
      <vt:lpstr>Insights(contd.)</vt:lpstr>
      <vt:lpstr>Insights(contd.)</vt:lpstr>
      <vt:lpstr>Insights (contd.)</vt:lpstr>
      <vt:lpstr>Prospects to 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Donor Prediction Challenge</dc:title>
  <dc:creator>User</dc:creator>
  <cp:lastModifiedBy>User</cp:lastModifiedBy>
  <cp:revision>8</cp:revision>
  <dcterms:created xsi:type="dcterms:W3CDTF">2020-07-07T02:41:07Z</dcterms:created>
  <dcterms:modified xsi:type="dcterms:W3CDTF">2020-07-19T23:11:24Z</dcterms:modified>
</cp:coreProperties>
</file>