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F7ADE-1033-426E-994D-D56C4BBBEEB8}" v="29" dt="2022-01-10T19:54:1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4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7D100E-BD9B-40CB-A186-A99F0B26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6"/>
            <a:ext cx="5295466" cy="1750414"/>
          </a:xfrm>
        </p:spPr>
        <p:txBody>
          <a:bodyPr anchor="t">
            <a:normAutofit/>
          </a:bodyPr>
          <a:lstStyle/>
          <a:p>
            <a:pPr algn="l"/>
            <a:r>
              <a:rPr lang="fr-FR" sz="4400" b="1" u="sng" dirty="0"/>
              <a:t>Introduction</a:t>
            </a:r>
          </a:p>
        </p:txBody>
      </p:sp>
      <p:pic>
        <p:nvPicPr>
          <p:cNvPr id="17" name="Picture 3" descr="Arrière-plan abstrait de bleu lumineux">
            <a:extLst>
              <a:ext uri="{FF2B5EF4-FFF2-40B4-BE49-F238E27FC236}">
                <a16:creationId xmlns:a16="http://schemas.microsoft.com/office/drawing/2014/main" id="{50FA9280-451C-42CF-9A42-58DB1B449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9" r="17592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5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35" y="436864"/>
            <a:ext cx="3075521" cy="1622755"/>
          </a:xfrm>
        </p:spPr>
        <p:txBody>
          <a:bodyPr anchor="t">
            <a:normAutofit fontScale="90000"/>
          </a:bodyPr>
          <a:lstStyle/>
          <a:p>
            <a:r>
              <a:rPr lang="fr-FR" sz="3100" b="1" u="sng" dirty="0"/>
              <a:t>4-Calculer le total des points pour chaque mot.</a:t>
            </a:r>
            <a:br>
              <a:rPr lang="fr-FR" dirty="0"/>
            </a:br>
            <a:endParaRPr lang="fr-FR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CF24836-7E4B-4E5F-A71B-57BB88241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17" y="1599772"/>
            <a:ext cx="4908872" cy="4508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BD149-4EFB-4064-A044-BD1CF9265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55" y="592741"/>
            <a:ext cx="3870376" cy="3384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1A0E6C-1C9B-4329-BEE1-50CE198E5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48" y="3977503"/>
            <a:ext cx="3760983" cy="27263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C4CFED-90E7-4148-BF0F-02033818C035}"/>
              </a:ext>
            </a:extLst>
          </p:cNvPr>
          <p:cNvSpPr/>
          <p:nvPr/>
        </p:nvSpPr>
        <p:spPr>
          <a:xfrm>
            <a:off x="7032752" y="5133094"/>
            <a:ext cx="49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E5FEFB-20B1-4A99-9A84-988EFB5259A4}"/>
              </a:ext>
            </a:extLst>
          </p:cNvPr>
          <p:cNvSpPr/>
          <p:nvPr/>
        </p:nvSpPr>
        <p:spPr>
          <a:xfrm>
            <a:off x="11099721" y="690659"/>
            <a:ext cx="492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347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3137664" cy="1241015"/>
          </a:xfrm>
        </p:spPr>
        <p:txBody>
          <a:bodyPr anchor="t">
            <a:normAutofit/>
          </a:bodyPr>
          <a:lstStyle/>
          <a:p>
            <a:r>
              <a:rPr lang="fr-FR" u="sng" dirty="0"/>
              <a:t>PARTIE 3: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6BE2-62C3-4CE4-A644-8B2B2CE7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800848"/>
            <a:ext cx="5458046" cy="5523751"/>
          </a:xfrm>
        </p:spPr>
        <p:txBody>
          <a:bodyPr anchor="ctr">
            <a:normAutofit/>
          </a:bodyPr>
          <a:lstStyle/>
          <a:p>
            <a:r>
              <a:rPr lang="fr-FR" dirty="0"/>
              <a:t>Simuler l’évolution du score de Gisèle aléatoirement.</a:t>
            </a:r>
          </a:p>
          <a:p>
            <a:r>
              <a:rPr lang="fr-FR" dirty="0"/>
              <a:t>Comparer les deux scores.</a:t>
            </a:r>
          </a:p>
          <a:p>
            <a:r>
              <a:rPr lang="fr-FR" dirty="0"/>
              <a:t>Suggérer les mots valant le moins de points.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1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3137664" cy="1241015"/>
          </a:xfrm>
        </p:spPr>
        <p:txBody>
          <a:bodyPr anchor="t">
            <a:normAutofit fontScale="90000"/>
          </a:bodyPr>
          <a:lstStyle/>
          <a:p>
            <a:r>
              <a:rPr lang="fr-FR" u="sng" dirty="0"/>
              <a:t>1-SCORE DE Gisèle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6BE2-62C3-4CE4-A644-8B2B2CE7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800849"/>
            <a:ext cx="5458046" cy="1515631"/>
          </a:xfrm>
        </p:spPr>
        <p:txBody>
          <a:bodyPr anchor="ctr">
            <a:normAutofit/>
          </a:bodyPr>
          <a:lstStyle/>
          <a:p>
            <a:r>
              <a:rPr lang="fr-FR" dirty="0"/>
              <a:t>Outil Math.random </a:t>
            </a:r>
          </a:p>
          <a:p>
            <a:r>
              <a:rPr lang="fr-FR" dirty="0"/>
              <a:t>Nombre aléatoire entre 1 et 10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B542995-6951-4556-A3C1-D92FCBCC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3067034"/>
            <a:ext cx="7498730" cy="10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3696958" cy="1241015"/>
          </a:xfrm>
        </p:spPr>
        <p:txBody>
          <a:bodyPr anchor="t">
            <a:normAutofit fontScale="90000"/>
          </a:bodyPr>
          <a:lstStyle/>
          <a:p>
            <a:r>
              <a:rPr lang="fr-FR" u="sng" dirty="0"/>
              <a:t>2-COMPARER LES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6BE2-62C3-4CE4-A644-8B2B2CE7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034" y="1772592"/>
            <a:ext cx="5458046" cy="1656408"/>
          </a:xfrm>
        </p:spPr>
        <p:txBody>
          <a:bodyPr anchor="ctr">
            <a:normAutofit/>
          </a:bodyPr>
          <a:lstStyle/>
          <a:p>
            <a:r>
              <a:rPr lang="fr-FR" dirty="0"/>
              <a:t>Tester si Antoine a plus de 20% d’avance sur Gisèle 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BB69E6-BB85-4472-941C-B9692D95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3623323"/>
            <a:ext cx="9494621" cy="7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3137664" cy="1241015"/>
          </a:xfrm>
        </p:spPr>
        <p:txBody>
          <a:bodyPr anchor="t">
            <a:normAutofit fontScale="90000"/>
          </a:bodyPr>
          <a:lstStyle/>
          <a:p>
            <a:r>
              <a:rPr lang="fr-FR" u="sng" dirty="0"/>
              <a:t>3 – mots </a:t>
            </a:r>
            <a:br>
              <a:rPr lang="fr-FR" u="sng" dirty="0"/>
            </a:br>
            <a:r>
              <a:rPr lang="fr-FR" u="sng" dirty="0"/>
              <a:t>faibles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6BE2-62C3-4CE4-A644-8B2B2CE7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979" y="2160062"/>
            <a:ext cx="5458046" cy="2048884"/>
          </a:xfrm>
        </p:spPr>
        <p:txBody>
          <a:bodyPr anchor="ctr">
            <a:normAutofit/>
          </a:bodyPr>
          <a:lstStyle/>
          <a:p>
            <a:r>
              <a:rPr lang="fr-FR" dirty="0"/>
              <a:t>Classer les mots jouables dans l’ordre croissant de points</a:t>
            </a:r>
          </a:p>
          <a:p>
            <a:r>
              <a:rPr lang="fr-FR" dirty="0"/>
              <a:t>Lire de nombre de points inscrits 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08CDDA-383A-488B-805A-D39F43EC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921419"/>
          </a:xfrm>
        </p:spPr>
        <p:txBody>
          <a:bodyPr anchor="t">
            <a:normAutofit/>
          </a:bodyPr>
          <a:lstStyle/>
          <a:p>
            <a:r>
              <a:rPr lang="fr-FR" b="1" u="sng" dirty="0"/>
              <a:t>Partie 1: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CC313-2444-4B5A-982F-E19B7ECB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fr-FR" dirty="0"/>
              <a:t>Demander le tirage</a:t>
            </a:r>
          </a:p>
          <a:p>
            <a:r>
              <a:rPr lang="fr-FR" dirty="0"/>
              <a:t>Importer  le dictionnaire</a:t>
            </a:r>
          </a:p>
          <a:p>
            <a:r>
              <a:rPr lang="fr-FR" dirty="0"/>
              <a:t>Déterminer les mots jouables a partir du tirage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5D84C-4FB9-40D2-A32E-8311713C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fr-FR" b="1" u="sng" dirty="0"/>
              <a:t>1-Demander le tirage.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1611E7-FF2F-4549-BCCA-BF1A98D0C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89" y="2580392"/>
            <a:ext cx="10473709" cy="1731010"/>
          </a:xfrm>
        </p:spPr>
      </p:pic>
    </p:spTree>
    <p:extLst>
      <p:ext uri="{BB962C8B-B14F-4D97-AF65-F5344CB8AC3E}">
        <p14:creationId xmlns:p14="http://schemas.microsoft.com/office/powerpoint/2010/main" val="256816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DE5E23-628A-44B7-8AAC-6F5E5C87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793046" cy="3510553"/>
          </a:xfrm>
        </p:spPr>
        <p:txBody>
          <a:bodyPr anchor="t">
            <a:normAutofit/>
          </a:bodyPr>
          <a:lstStyle/>
          <a:p>
            <a:r>
              <a:rPr lang="fr-FR" b="1" u="sng" dirty="0"/>
              <a:t>2-Importer le dictionnaire.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D28511-A202-44D6-91A4-BA7D61A5B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3072287"/>
            <a:ext cx="9058752" cy="1385182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53" y="685440"/>
            <a:ext cx="4793046" cy="2187387"/>
          </a:xfrm>
        </p:spPr>
        <p:txBody>
          <a:bodyPr anchor="t">
            <a:normAutofit/>
          </a:bodyPr>
          <a:lstStyle/>
          <a:p>
            <a:r>
              <a:rPr lang="fr-FR" b="1" u="sng" dirty="0"/>
              <a:t>3-Déterminer les mots jouables.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6BE2-62C3-4CE4-A644-8B2B2CE7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fr-FR" dirty="0"/>
              <a:t>Répéter pour chaque mot du dictionnaire:</a:t>
            </a:r>
          </a:p>
          <a:p>
            <a:r>
              <a:rPr lang="fr-FR" dirty="0"/>
              <a:t>Augmenter compteur1 de 1 quand une lettre du tirage est présente dans le mot</a:t>
            </a:r>
          </a:p>
          <a:p>
            <a:r>
              <a:rPr lang="fr-FR" dirty="0"/>
              <a:t>Mettre dans compteur2 le nombre de lettres du mot.</a:t>
            </a:r>
          </a:p>
          <a:p>
            <a:r>
              <a:rPr lang="fr-FR" dirty="0"/>
              <a:t>Si compteur 1 &gt;= compteur2 alors toutes les lettres du mot appartiennent au tirage, donc le mot est jouable.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3075521" cy="1090095"/>
          </a:xfrm>
        </p:spPr>
        <p:txBody>
          <a:bodyPr anchor="t">
            <a:normAutofit/>
          </a:bodyPr>
          <a:lstStyle/>
          <a:p>
            <a:r>
              <a:rPr lang="fr-FR" b="1" u="sng" dirty="0"/>
              <a:t>Partie 2: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6BE2-62C3-4CE4-A644-8B2B2CE7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fr-FR" dirty="0"/>
              <a:t>Demander la taille imposée du mot et créer un tableau de même taille que celle du mot.</a:t>
            </a:r>
          </a:p>
          <a:p>
            <a:r>
              <a:rPr lang="fr-FR" dirty="0"/>
              <a:t>Faire saisir les lettres imposées dans leurs positions au tableau.</a:t>
            </a:r>
          </a:p>
          <a:p>
            <a:r>
              <a:rPr lang="fr-FR" dirty="0"/>
              <a:t>Déterminer les mots satisfaisant les conditions imposées par l’utilisateur.</a:t>
            </a:r>
          </a:p>
          <a:p>
            <a:r>
              <a:rPr lang="fr-FR" dirty="0"/>
              <a:t>Calculer le total des points pour chaque mot.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2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408373"/>
            <a:ext cx="4412202" cy="1775533"/>
          </a:xfrm>
        </p:spPr>
        <p:txBody>
          <a:bodyPr anchor="t">
            <a:noAutofit/>
          </a:bodyPr>
          <a:lstStyle/>
          <a:p>
            <a:r>
              <a:rPr lang="fr-FR" sz="2400" b="1" u="sng" dirty="0"/>
              <a:t>1-Demander la taille imposée du mot et créer un tableau de même taille que celle du mot.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1C646D-5C2A-45B7-90A2-C98273D0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72" y="2316480"/>
            <a:ext cx="8485376" cy="23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0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8" y="533400"/>
            <a:ext cx="3844030" cy="2454835"/>
          </a:xfrm>
        </p:spPr>
        <p:txBody>
          <a:bodyPr anchor="t">
            <a:noAutofit/>
          </a:bodyPr>
          <a:lstStyle/>
          <a:p>
            <a:r>
              <a:rPr lang="fr-FR" sz="2800" b="1" u="sng" dirty="0"/>
              <a:t>2-Faire saisir les lettres imposées dans leurs positions au tableau.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E49923C-A903-49C8-BD72-B38B54630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5" y="2817774"/>
            <a:ext cx="9828452" cy="19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0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833414-AD40-4FAA-97A4-20B162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800849"/>
            <a:ext cx="3959440" cy="2004495"/>
          </a:xfrm>
        </p:spPr>
        <p:txBody>
          <a:bodyPr anchor="t">
            <a:noAutofit/>
          </a:bodyPr>
          <a:lstStyle/>
          <a:p>
            <a:r>
              <a:rPr lang="fr-FR" sz="2800" b="1" u="sng" dirty="0"/>
              <a:t>3-Déterminer les mots satisfaisant les conditions imposées par l’utilisateur.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68D16D-934A-435D-B70D-5A172D4D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15" y="727968"/>
            <a:ext cx="7502791" cy="54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294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257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Introduction</vt:lpstr>
      <vt:lpstr>Partie 1:</vt:lpstr>
      <vt:lpstr>1-Demander le tirage.</vt:lpstr>
      <vt:lpstr>2-Importer le dictionnaire.</vt:lpstr>
      <vt:lpstr>3-Déterminer les mots jouables.</vt:lpstr>
      <vt:lpstr>Partie 2:</vt:lpstr>
      <vt:lpstr>1-Demander la taille imposée du mot et créer un tableau de même taille que celle du mot.</vt:lpstr>
      <vt:lpstr>2-Faire saisir les lettres imposées dans leurs positions au tableau.</vt:lpstr>
      <vt:lpstr>3-Déterminer les mots satisfaisant les conditions imposées par l’utilisateur.</vt:lpstr>
      <vt:lpstr>4-Calculer le total des points pour chaque mot. </vt:lpstr>
      <vt:lpstr>PARTIE 3:</vt:lpstr>
      <vt:lpstr>1-SCORE DE Gisèle</vt:lpstr>
      <vt:lpstr>2-COMPARER LES SCORES</vt:lpstr>
      <vt:lpstr>3 – mots  faibles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SICARD Yannick</dc:creator>
  <cp:lastModifiedBy>ayoub serar</cp:lastModifiedBy>
  <cp:revision>11</cp:revision>
  <dcterms:created xsi:type="dcterms:W3CDTF">2022-01-10T19:30:00Z</dcterms:created>
  <dcterms:modified xsi:type="dcterms:W3CDTF">2022-01-11T05:06:29Z</dcterms:modified>
</cp:coreProperties>
</file>