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91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40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75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92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184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2629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6400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58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9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1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91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77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311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540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01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9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0B6C-FD1A-48F1-8713-44ADD015660E}" type="datetimeFigureOut">
              <a:rPr lang="de-AT" smtClean="0"/>
              <a:t>10.09.2019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228E9-6AB1-4761-888B-71845B7CEE2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099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36883-A609-487F-8D63-CB9246025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GIT and HTML5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9FE182-E6E0-4B37-B2FA-91721353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063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C3E2D-413D-46E9-9033-D4454B98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GIT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C4D048-F497-4EA3-9CAB-AEF85A7BA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8D247-F652-4F3C-BDC1-C46DC90D4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Master User:</a:t>
            </a:r>
          </a:p>
          <a:p>
            <a:pPr lvl="1"/>
            <a:r>
              <a:rPr lang="en-GB" dirty="0"/>
              <a:t>Create Repository in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Share it with users</a:t>
            </a:r>
          </a:p>
          <a:p>
            <a:pPr lvl="1"/>
            <a:r>
              <a:rPr lang="en-GB" dirty="0"/>
              <a:t>Clone it to desktop (git clone link)</a:t>
            </a:r>
          </a:p>
          <a:p>
            <a:r>
              <a:rPr lang="en-GB" dirty="0"/>
              <a:t>2nd User</a:t>
            </a:r>
          </a:p>
          <a:p>
            <a:pPr lvl="1"/>
            <a:r>
              <a:rPr lang="en-GB" dirty="0"/>
              <a:t>Confirm invitation</a:t>
            </a:r>
          </a:p>
          <a:p>
            <a:pPr lvl="1"/>
            <a:r>
              <a:rPr lang="en-GB" dirty="0"/>
              <a:t>Clone it to desktop</a:t>
            </a:r>
          </a:p>
          <a:p>
            <a:r>
              <a:rPr lang="en-GB" dirty="0"/>
              <a:t>… User</a:t>
            </a:r>
          </a:p>
          <a:p>
            <a:pPr lvl="1"/>
            <a:r>
              <a:rPr lang="en-GB" dirty="0"/>
              <a:t>Redo process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47CDBF-EF35-463A-8AEF-95EF40CAD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/>
              <a:t>During</a:t>
            </a:r>
            <a:r>
              <a:rPr lang="de-AT" dirty="0"/>
              <a:t> Project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722235-7A21-4AC1-9B8F-959B01D1FC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Git</a:t>
            </a:r>
            <a:r>
              <a:rPr lang="de-AT" dirty="0"/>
              <a:t> pull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/</a:t>
            </a:r>
            <a:r>
              <a:rPr lang="de-AT" dirty="0" err="1"/>
              <a:t>latest</a:t>
            </a:r>
            <a:r>
              <a:rPr lang="de-AT" dirty="0"/>
              <a:t> </a:t>
            </a:r>
            <a:r>
              <a:rPr lang="de-AT" dirty="0" err="1"/>
              <a:t>updates</a:t>
            </a:r>
            <a:endParaRPr lang="de-AT" dirty="0"/>
          </a:p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.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specific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add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file</a:t>
            </a:r>
            <a:endParaRPr lang="de-AT" dirty="0"/>
          </a:p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commit</a:t>
            </a:r>
            <a:r>
              <a:rPr lang="de-AT" dirty="0"/>
              <a:t> –m </a:t>
            </a:r>
            <a:r>
              <a:rPr lang="de-AT" dirty="0">
                <a:sym typeface="Wingdings" panose="05000000000000000000" pitchFamily="2" charset="2"/>
              </a:rPr>
              <a:t>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comment</a:t>
            </a:r>
            <a:r>
              <a:rPr lang="de-AT" dirty="0"/>
              <a:t> </a:t>
            </a:r>
            <a:r>
              <a:rPr lang="de-AT" dirty="0" err="1"/>
              <a:t>file</a:t>
            </a:r>
            <a:endParaRPr lang="de-AT" dirty="0"/>
          </a:p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status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check </a:t>
            </a:r>
            <a:r>
              <a:rPr lang="de-AT" dirty="0" err="1">
                <a:sym typeface="Wingdings" panose="05000000000000000000" pitchFamily="2" charset="2"/>
              </a:rPr>
              <a:t>status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Git</a:t>
            </a:r>
            <a:r>
              <a:rPr lang="de-AT" dirty="0">
                <a:sym typeface="Wingdings" panose="05000000000000000000" pitchFamily="2" charset="2"/>
              </a:rPr>
              <a:t> push  </a:t>
            </a:r>
            <a:r>
              <a:rPr lang="de-AT" dirty="0" err="1">
                <a:sym typeface="Wingdings" panose="05000000000000000000" pitchFamily="2" charset="2"/>
              </a:rPr>
              <a:t>upload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new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data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7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9E96847-2F07-4778-BC28-7C9B8D9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5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481190F-7C97-48F1-9249-EECC02B6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close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&lt;/…&gt;</a:t>
            </a:r>
          </a:p>
          <a:p>
            <a:r>
              <a:rPr lang="de-AT" dirty="0"/>
              <a:t>Check </a:t>
            </a:r>
            <a:r>
              <a:rPr lang="de-AT" dirty="0" err="1"/>
              <a:t>spelling</a:t>
            </a:r>
            <a:endParaRPr lang="de-AT" dirty="0"/>
          </a:p>
          <a:p>
            <a:r>
              <a:rPr lang="de-AT" dirty="0" err="1"/>
              <a:t>Difference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span and div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3F7AF28-AA83-4012-8D1E-25BF6E32C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59"/>
          <a:stretch/>
        </p:blipFill>
        <p:spPr>
          <a:xfrm>
            <a:off x="405975" y="3429000"/>
            <a:ext cx="8330062" cy="251740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10D8A82-32A4-4AC7-BFF8-AEE67940CEF6}"/>
              </a:ext>
            </a:extLst>
          </p:cNvPr>
          <p:cNvCxnSpPr>
            <a:cxnSpLocks/>
          </p:cNvCxnSpPr>
          <p:nvPr/>
        </p:nvCxnSpPr>
        <p:spPr>
          <a:xfrm>
            <a:off x="2771335" y="4290646"/>
            <a:ext cx="3108960" cy="618979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F0E313E-7CFA-4382-9563-FEE7ED2637ED}"/>
              </a:ext>
            </a:extLst>
          </p:cNvPr>
          <p:cNvCxnSpPr>
            <a:cxnSpLocks/>
          </p:cNvCxnSpPr>
          <p:nvPr/>
        </p:nvCxnSpPr>
        <p:spPr>
          <a:xfrm>
            <a:off x="2616591" y="5359791"/>
            <a:ext cx="3380319" cy="0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651A3-87A4-45BC-9B25-ACD83CD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5.2</a:t>
            </a:r>
            <a:br>
              <a:rPr lang="de-AT" dirty="0"/>
            </a:br>
            <a:r>
              <a:rPr lang="de-AT" dirty="0"/>
              <a:t>Table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6F62277-2ABD-482D-BC5F-8A7DF64B1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6131429" cy="48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6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73E09-612C-42DF-90DC-AA8531F0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Table +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C667A-9619-4B6C-B903-C9851938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3C079B-7077-4642-9E36-4E6B1506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40811"/>
            <a:ext cx="3303823" cy="50541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4411E36-467B-46B2-9A08-6AA7062C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63" y="1640811"/>
            <a:ext cx="4000283" cy="38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48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GIT and HTML5</vt:lpstr>
      <vt:lpstr>GIT </vt:lpstr>
      <vt:lpstr>HTML 5</vt:lpstr>
      <vt:lpstr>HTML 5.2 Table</vt:lpstr>
      <vt:lpstr>Table +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HTML5</dc:title>
  <dc:creator>Clemens Sauer</dc:creator>
  <cp:lastModifiedBy>Clemens Sauer</cp:lastModifiedBy>
  <cp:revision>4</cp:revision>
  <dcterms:created xsi:type="dcterms:W3CDTF">2019-09-10T12:21:58Z</dcterms:created>
  <dcterms:modified xsi:type="dcterms:W3CDTF">2019-09-10T12:43:39Z</dcterms:modified>
</cp:coreProperties>
</file>