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7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Hello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marc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Hehehe</a:t>
            </a:r>
            <a:endParaRPr lang="fr-FR" dirty="0" smtClean="0"/>
          </a:p>
          <a:p>
            <a:pPr lvl="3"/>
            <a:r>
              <a:rPr lang="fr-FR" dirty="0" smtClean="0"/>
              <a:t>You know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 smtClean="0"/>
              <a:t>안녕하세요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ㅋㅋㅋㅋ</a:t>
            </a:r>
            <a:endParaRPr lang="en-US" dirty="0" smtClean="0"/>
          </a:p>
          <a:p>
            <a:pPr lvl="1"/>
            <a:r>
              <a:rPr lang="en-US" dirty="0" err="1" smtClean="0"/>
              <a:t>안돼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고마워요</a:t>
            </a:r>
            <a:r>
              <a:rPr lang="en-US" dirty="0" smtClean="0"/>
              <a:t>, </a:t>
            </a:r>
            <a:r>
              <a:rPr lang="en-US" dirty="0" err="1" smtClean="0"/>
              <a:t>잘자요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 of the test. :)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Affichage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Hello</vt:lpstr>
      <vt:lpstr>My name is marc</vt:lpstr>
      <vt:lpstr>안녕하세요</vt:lpstr>
      <vt:lpstr>End of the test. 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Marc-fixe</dc:creator>
  <cp:lastModifiedBy>Marc-fixe</cp:lastModifiedBy>
  <cp:revision>2</cp:revision>
  <dcterms:created xsi:type="dcterms:W3CDTF">2017-02-19T10:43:12Z</dcterms:created>
  <dcterms:modified xsi:type="dcterms:W3CDTF">2017-02-19T10:53:51Z</dcterms:modified>
</cp:coreProperties>
</file>