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44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69" autoAdjust="0"/>
    <p:restoredTop sz="95546" autoAdjust="0"/>
  </p:normalViewPr>
  <p:slideViewPr>
    <p:cSldViewPr snapToGrid="0">
      <p:cViewPr>
        <p:scale>
          <a:sx n="125" d="100"/>
          <a:sy n="125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82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0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5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3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6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7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162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36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68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1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8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5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2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02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4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5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3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60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9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45" r:id="rId1"/>
    <p:sldLayoutId id="2147485046" r:id="rId2"/>
    <p:sldLayoutId id="2147485047" r:id="rId3"/>
    <p:sldLayoutId id="2147485048" r:id="rId4"/>
    <p:sldLayoutId id="2147485049" r:id="rId5"/>
    <p:sldLayoutId id="2147485050" r:id="rId6"/>
    <p:sldLayoutId id="2147485051" r:id="rId7"/>
    <p:sldLayoutId id="2147485052" r:id="rId8"/>
    <p:sldLayoutId id="2147485053" r:id="rId9"/>
    <p:sldLayoutId id="2147485054" r:id="rId10"/>
    <p:sldLayoutId id="2147485055" r:id="rId11"/>
    <p:sldLayoutId id="2147485056" r:id="rId12"/>
    <p:sldLayoutId id="2147485057" r:id="rId13"/>
    <p:sldLayoutId id="2147485058" r:id="rId14"/>
    <p:sldLayoutId id="2147485059" r:id="rId15"/>
    <p:sldLayoutId id="2147485060" r:id="rId16"/>
    <p:sldLayoutId id="21474850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>
            <a:normAutofit fontScale="90000"/>
          </a:bodyPr>
          <a:lstStyle/>
          <a:p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稳定性和兼容性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00801" y="5143500"/>
            <a:ext cx="262180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800" b="1" dirty="0" smtClean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loading</a:t>
            </a:r>
            <a:r>
              <a:rPr lang="zh-CN" altLang="en-US" sz="2800" b="1" dirty="0" smtClean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endParaRPr lang="zh-CN" altLang="en-US" sz="2800" b="1" dirty="0">
              <a:ln/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2233" y="5943600"/>
            <a:ext cx="8032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如今的微处理器包含的硬件线路使内存管理既高效又健壮，所以编程错误就不会对该程序之外的内存产生非法访问。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 long 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45987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 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long</a:t>
            </a:r>
            <a:r>
              <a:rPr lang="zh-CN" altLang="en-US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long long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415" y="1759789"/>
            <a:ext cx="83915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long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 lli = -9000000000000000000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</a:p>
          <a:p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long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 lli =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9000000000000000000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ULL</a:t>
            </a:r>
            <a:endParaRPr lang="zh-CN" altLang="en-US" sz="14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关于平台大小限制：</a:t>
            </a:r>
            <a:endParaRPr lang="en-US" altLang="zh-CN" sz="14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LLONG_MIN: 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平台上最小的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longlong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4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LLONG_MAX: 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平台上最大的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longlong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4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ULLONG_MIN: 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平台上最大的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long long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静态断言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83513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静态断言与 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static_assert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415" y="1578638"/>
            <a:ext cx="64040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&lt;typename T, typename U&gt;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 bit_copy(T&amp; a, U&amp; b)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static_assert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(sizeof(b) ==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sizeof(a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"error, the parameters of bit_copy must have same width");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memcpy(&amp;a, &amp;b, sizeof(b));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 main()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int a = 0x2468;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double b;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bit_copy(a, b);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4415" y="4269546"/>
            <a:ext cx="469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assert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用于运行时断言</a:t>
            </a:r>
            <a:endParaRPr lang="en-US" altLang="zh-CN" sz="14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static_assert 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用于编译期断言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，参数只能是常量表达式。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noexcept 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修饰符与 </a:t>
            </a:r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noexcept 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25463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" y="1298795"/>
            <a:ext cx="42154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表示一个函数不会抛出异常。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C++98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中使用的是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12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excpt_func() </a:t>
            </a:r>
            <a:r>
              <a:rPr lang="en-US" altLang="zh-CN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excpt_func() </a:t>
            </a:r>
            <a:r>
              <a:rPr lang="en-US" altLang="zh-CN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如果抛出了异常，编译器可以直接调用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std::terminate()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函数来终止程序。比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throw()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的效率高。</a:t>
            </a:r>
            <a:endParaRPr lang="en-US" altLang="zh-CN" sz="12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4299" y="3118070"/>
            <a:ext cx="6962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void Throw() {throw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;}			// 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该函数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一作用就是抛异常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void NoBlockThrow() {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();}		// 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正常传递异常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void BlockThrow() </a:t>
            </a:r>
            <a:r>
              <a:rPr lang="en-US" altLang="zh-CN" sz="12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();}	// 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函数声明不会抛出异常，一旦抛出异常则会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	// 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被调用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std::terminate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来终止程序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4299" y="4816267"/>
            <a:ext cx="69627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C++98:</a:t>
            </a: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void* operator new(std::size_t) </a:t>
            </a:r>
            <a:r>
              <a:rPr lang="en-US" altLang="zh-CN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throw(std::bad_alloc)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void* operator new[] (std::size_t) </a:t>
            </a:r>
            <a:r>
              <a:rPr lang="en-US" altLang="zh-CN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throw(std::bad_alloc)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C++11:</a:t>
            </a: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void* operator new(std::size_t) </a:t>
            </a:r>
            <a:r>
              <a:rPr lang="en-US" altLang="zh-CN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noexcept(false)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void* operator new[] (std::size_t) </a:t>
            </a:r>
            <a:r>
              <a:rPr lang="en-US" altLang="zh-CN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noexcept(false)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51" name="矩形 50"/>
          <p:cNvSpPr/>
          <p:nvPr/>
        </p:nvSpPr>
        <p:spPr>
          <a:xfrm>
            <a:off x="5210175" y="4816267"/>
            <a:ext cx="6619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的析构函数不应该抛出异常，所以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默认将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函数设置成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operator delete(void*) </a:t>
            </a:r>
            <a:r>
              <a:rPr lang="en-US" altLang="zh-CN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operator delete[] (void*) </a:t>
            </a:r>
            <a:r>
              <a:rPr lang="en-US" altLang="zh-CN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96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快速初始化成员变量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就地初始化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" y="1298795"/>
            <a:ext cx="509270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class Mem {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int m;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Mem(int i): m(i) {}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class Group {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int data 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// 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就地初始化非静态成员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Mem 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mem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{0</a:t>
            </a:r>
            <a:r>
              <a:rPr lang="en-US" altLang="zh-CN" sz="11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// 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就地初始化非静态成员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string name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{"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en-US" altLang="zh-CN" sz="11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"}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// 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就地初始化非静态成员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Group() {}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Group(int a): data(a) {}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Group(Mem m): mem(m) {}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Group(int a, Mem m, string n): data(a), mem(m), name(n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</a:p>
          <a:p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11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构造函数的初始化列表里，初始化值会覆盖就地初始化的值。</a:t>
            </a:r>
            <a:endParaRPr lang="en-US" altLang="zh-CN" sz="11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42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成员的</a:t>
            </a:r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557973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中，对非静态成员变量使用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是合法的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" y="1298795"/>
            <a:ext cx="509270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struct People {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int hand;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static People* all;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// C++98 :</a:t>
            </a:r>
          </a:p>
          <a:p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(((People*)0) -&gt; 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hand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// C++11 :</a:t>
            </a:r>
          </a:p>
          <a:p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(People::hand);</a:t>
            </a:r>
          </a:p>
        </p:txBody>
      </p:sp>
    </p:spTree>
    <p:extLst>
      <p:ext uri="{BB962C8B-B14F-4D97-AF65-F5344CB8AC3E}">
        <p14:creationId xmlns:p14="http://schemas.microsoft.com/office/powerpoint/2010/main" val="42163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final/override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85261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：使派生类不可覆盖它所修饰的虚函数。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" y="1298795"/>
            <a:ext cx="509270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struct Object {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virtual void fun() = 0;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struct Base : public Object {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void fun() 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struct Derived : public Base {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void 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fun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		// 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无法通过编译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61000" y="842111"/>
            <a:ext cx="600343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：修饰的函数必须重载其基类中的同签名函数。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07000" y="1298795"/>
            <a:ext cx="54533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struct Base {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virtual void Turing() = 0;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virtual void Dijkstra() = 0;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virtual void VNeumann(int g) = 0;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virtual void DKnuth() const;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void Print();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struct DerivedMid : public Base {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struct DerivedTop : public DerivedMid {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void Turing() 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	// 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void Dikjstra() 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	// 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错误，拼写错误，并非重载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void VNeumann(double g) 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// 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错误，参数不一致，并非重载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void DKnuth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1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;		// 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错误，常量性不一致，并非重载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void Print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1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;		// 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错误，没有这个虚函数，无法重载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389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函数的默认模板参数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85261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：使派生类不可覆盖它所修饰的虚函数。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" y="1298795"/>
            <a:ext cx="886206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T, class U 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double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void f(T t = 0, U u = 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	// 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同时使用了默认模板参数（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）和默认函数参数（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void g() {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f(1, 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'c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');	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推导出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f&lt;int, char&gt; (1, 'c')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f(1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		// 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推导出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f&lt;int, double&gt; (1, 0)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，第二个模板参数采用了默认的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		// 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无法被推导出来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f&lt;int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&gt;();		// f&lt;int, double&gt; (0, 0)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，使用了默认模板参数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f&lt;int, 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&gt;();	// f&lt;int, char&gt; (0, 0)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模板参数的选择，总是由函数的实参推导而来。</a:t>
            </a:r>
            <a:endParaRPr lang="en-US" altLang="zh-CN" sz="11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4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2310</TotalTime>
  <Words>571</Words>
  <Application>Microsoft Office PowerPoint</Application>
  <PresentationFormat>宽屏</PresentationFormat>
  <Paragraphs>133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02 | 保证稳定性和兼容性</vt:lpstr>
      <vt:lpstr>long long 整型</vt:lpstr>
      <vt:lpstr>静态断言</vt:lpstr>
      <vt:lpstr>noexcept 修饰符与 noexcept 操作符</vt:lpstr>
      <vt:lpstr>快速初始化成员变量</vt:lpstr>
      <vt:lpstr>非静态成员的sizeof</vt:lpstr>
      <vt:lpstr>final/override控制</vt:lpstr>
      <vt:lpstr>模板函数的默认模板参数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1316</cp:revision>
  <dcterms:created xsi:type="dcterms:W3CDTF">2019-05-08T15:02:17Z</dcterms:created>
  <dcterms:modified xsi:type="dcterms:W3CDTF">2020-07-02T04:06:12Z</dcterms:modified>
</cp:coreProperties>
</file>