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4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1" autoAdjust="0"/>
    <p:restoredTop sz="95546" autoAdjust="0"/>
  </p:normalViewPr>
  <p:slideViewPr>
    <p:cSldViewPr snapToGrid="0">
      <p:cViewPr varScale="1">
        <p:scale>
          <a:sx n="62" d="100"/>
          <a:sy n="62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6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1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2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  <p:sldLayoutId id="2147485057" r:id="rId13"/>
    <p:sldLayoutId id="2147485058" r:id="rId14"/>
    <p:sldLayoutId id="2147485059" r:id="rId15"/>
    <p:sldLayoutId id="2147485060" r:id="rId16"/>
    <p:sldLayoutId id="2147485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>
            <a:normAutofit fontScale="90000"/>
          </a:bodyPr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新手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易学，老兵易用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0801" y="5143500"/>
            <a:ext cx="26218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2800" b="1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2800" b="1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233" y="5943600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如今的微处理器包含的硬件线路使内存管理既高效又健壮，所以编程错误就不会对该程序之外的内存产生非法访问。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右尖括号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的改进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90230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C++98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实例化模板时连续的两个右尖括号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415" y="1759789"/>
            <a:ext cx="47721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template&lt;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&gt; class X{};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template&lt;class T&gt; class Y{};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Y&lt;X&lt;1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个右尖括号无需有空格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Y&lt;X&lt;2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两个右尖括号无需有空格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在模板实例化的同时进行位移操作：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X&lt;1 &gt;&gt; 5&gt; x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C++98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X&lt;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 &gt;&gt; 5)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&gt; x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C++11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类型推导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56089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的优势：书写方便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4613874"/>
            <a:ext cx="5782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 </a:t>
            </a:r>
            <a:r>
              <a:rPr lang="en-US" altLang="zh-CN" sz="1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("hello world!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32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位环境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字节整型，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位环境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字节整型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300" y="4244542"/>
            <a:ext cx="256089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的优势：</a:t>
            </a: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自适应性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0" y="1451195"/>
            <a:ext cx="714698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//C++98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loopover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::vector&lt;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::string&gt; &amp; vs)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for (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::vector&lt;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::string&gt;::iterator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vs.begin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vs.end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(); ++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// ...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//C++11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loopover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::vector&lt;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::string&gt; &amp; vs)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for (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vs.begin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vs.end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(); ++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// ...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49347" y="3930574"/>
            <a:ext cx="578264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template&lt;typename T1, typename T2&gt;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double Sum(T1 &amp; t1, T2 &amp; t2)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s = t1 + t2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s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的类型被推导为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s;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int a = 3;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long b = 5;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float c = 1.0f, d= 2.3f;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e = Sum&lt;int, long&gt;(a, b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// s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的类型被推导为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f = Sum&lt;float, float&gt;(c, d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// s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的类型被推导为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类型推导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6839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的使用细则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0500" y="1211443"/>
            <a:ext cx="578264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fun(auto x = 1) {} 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错误，不能作为函数参数类型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 str{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auto var = 10; 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非静态成员变量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x[3];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auto y = x;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auto z[3] = x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vector&lt;auto&gt; v = {1}; 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不能用于模板参数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40500" y="842111"/>
            <a:ext cx="140673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的限制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0" y="1451195"/>
            <a:ext cx="71469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double foo();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float * bar();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auto a = foo();      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a: const double</a:t>
            </a:r>
          </a:p>
          <a:p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auto &amp; b= foo();     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b: const double &amp;</a:t>
            </a:r>
          </a:p>
          <a:p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auto * c = bar(); 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c: volatile float *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auto d = a;                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//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d: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没有带上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auto &amp; e = a;              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e: const double &amp;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auto f = c;                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//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f: float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没有带上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endParaRPr lang="en-US" altLang="zh-CN" sz="1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volatile auto &amp; g = c;     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g: volatile float * &amp;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7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decltype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8780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 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1" y="1451195"/>
            <a:ext cx="487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int i;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(i) j = 0;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(j).name() &lt;&lt; endl;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float a;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b;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(a + b) c;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(c).name() &lt;&lt; endl;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300" y="3799216"/>
            <a:ext cx="577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推导是在编译期进行的。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0750" y="842111"/>
            <a:ext cx="228780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 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53151" y="1451195"/>
            <a:ext cx="487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size_t = decltype(sizeof(0));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ptrdiff_t = decltype((int*)0 – (int*)0);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nullptr_t = decltype(nullptr);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00750" y="3799216"/>
            <a:ext cx="577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推导是在编译期进行的。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追踪返回类型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追踪返回类型器的引入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0" y="1451195"/>
            <a:ext cx="7772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template&lt;typename T1, typename T2&gt;</a:t>
            </a: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Sum(T1 &amp; t1, T2 &amp; t2)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decltype(t1+t2)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t1 + t2;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700" y="2506554"/>
            <a:ext cx="577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推导是在编译期进行的。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6700" y="2884805"/>
            <a:ext cx="77723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定义一个函数，返回一个函数指针，而该函数指针又指向另一个返回函数指针的函数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c++98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可读性比较差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(*(*pf())())(){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nullptr;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C++11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可读性比较好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 pf() -&gt; auto (*) () -&gt; int(*)() 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nullptr;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700" y="5232826"/>
            <a:ext cx="77723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 Forward(T t)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decltype(foo(t))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foo(t);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1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基于范围的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77369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0" y="1451195"/>
            <a:ext cx="77723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action1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(int &amp; e) {e *= 2;}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action2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(int &amp; e) {cout &lt;&lt; e &lt;&lt; '\t';}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int arr[5] = {1,2,3,4,5};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for_each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(arr, arr + sizeof(arr)/sizeof(arr[0]),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action1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for_each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(arr, arr + sizeof(arr)/sizeof(arr[0]),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action2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700" y="3631462"/>
            <a:ext cx="77723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arr[5] = {1,2,3,4,5};</a:t>
            </a: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(int &amp; e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arr) {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 *= 2;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(int &amp; e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arr)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cout &lt;&lt; e &lt;&lt; '\t';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1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2607</TotalTime>
  <Words>591</Words>
  <Application>Microsoft Office PowerPoint</Application>
  <PresentationFormat>宽屏</PresentationFormat>
  <Paragraphs>126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04 | 新手易学，老兵易用</vt:lpstr>
      <vt:lpstr>右尖括号&gt;的改进</vt:lpstr>
      <vt:lpstr>auto类型推导</vt:lpstr>
      <vt:lpstr>auto类型推导</vt:lpstr>
      <vt:lpstr>decltype</vt:lpstr>
      <vt:lpstr>追踪返回类型</vt:lpstr>
      <vt:lpstr>基于范围的for循环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1314</cp:revision>
  <dcterms:created xsi:type="dcterms:W3CDTF">2019-05-08T15:02:17Z</dcterms:created>
  <dcterms:modified xsi:type="dcterms:W3CDTF">2020-06-30T14:28:50Z</dcterms:modified>
</cp:coreProperties>
</file>