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44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71" autoAdjust="0"/>
    <p:restoredTop sz="95546" autoAdjust="0"/>
  </p:normalViewPr>
  <p:slideViewPr>
    <p:cSldViewPr snapToGrid="0">
      <p:cViewPr>
        <p:scale>
          <a:sx n="100" d="100"/>
          <a:sy n="100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3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7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16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3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68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1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8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5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2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2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4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5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3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0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  <p:sldLayoutId id="2147485049" r:id="rId5"/>
    <p:sldLayoutId id="2147485050" r:id="rId6"/>
    <p:sldLayoutId id="2147485051" r:id="rId7"/>
    <p:sldLayoutId id="2147485052" r:id="rId8"/>
    <p:sldLayoutId id="2147485053" r:id="rId9"/>
    <p:sldLayoutId id="2147485054" r:id="rId10"/>
    <p:sldLayoutId id="2147485055" r:id="rId11"/>
    <p:sldLayoutId id="2147485056" r:id="rId12"/>
    <p:sldLayoutId id="2147485057" r:id="rId13"/>
    <p:sldLayoutId id="2147485058" r:id="rId14"/>
    <p:sldLayoutId id="2147485059" r:id="rId15"/>
    <p:sldLayoutId id="2147485060" r:id="rId16"/>
    <p:sldLayoutId id="21474850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>
            <a:normAutofit fontScale="90000"/>
          </a:bodyPr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提高类型安全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00801" y="5143500"/>
            <a:ext cx="262180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loading</a:t>
            </a:r>
            <a:r>
              <a:rPr lang="zh-CN" altLang="en-US" sz="2800" b="1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zh-CN" altLang="en-US" sz="2800" b="1">
              <a:ln/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2233" y="5943600"/>
            <a:ext cx="8032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如今的微处理器包含的硬件线路使内存管理既高效又健壮，所以编程错误就不会对该程序之外的内存产生非法访问。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强类型枚举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90230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强类型枚举以及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对原有枚举类型的扩展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415" y="1759789"/>
            <a:ext cx="47721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 class Type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{General, Light, Medium, Heavy};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4415" y="2122816"/>
            <a:ext cx="5773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强类型的枚举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的优势：</a:t>
            </a:r>
            <a:endParaRPr lang="en-US" altLang="zh-CN" sz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强作用域：强类型枚举成员的名称不会输出到父作用域空间。</a:t>
            </a:r>
            <a:endParaRPr lang="en-US" altLang="zh-CN" sz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限制：强类型枚举成员的值不可以与整型隐式地相互转换。</a:t>
            </a:r>
            <a:endParaRPr lang="en-US" altLang="zh-CN" sz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类型：强类型枚举默认的底层类型为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，但也可以显式指定底层类型：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 class Type: </a:t>
            </a:r>
            <a:r>
              <a:rPr lang="en-US" altLang="zh-CN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{General, Light, Medium, Heavy};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415" y="3310475"/>
            <a:ext cx="71469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enum class </a:t>
            </a:r>
            <a:r>
              <a:rPr lang="en-US" altLang="zh-CN" sz="12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{General, Light, Medium, Heavy};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enum class </a:t>
            </a:r>
            <a:r>
              <a:rPr lang="en-US" altLang="zh-CN" sz="12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{General = 1, Pistol, MachineGun, Cannon};</a:t>
            </a: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Type t = Type::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Light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这里已经把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定义成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t = Type::General;</a:t>
            </a: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t = Category::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General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所以这里不能赋值给它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Category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的枚举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if (t &gt; 0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{}		//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更不能跟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类型相比较。（显式转换除外）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堆内存管理：智能指针与垃圾回收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5677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智能指针：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unique_ptr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shared_ptr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700" y="1451195"/>
            <a:ext cx="71469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main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unique_ptr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&lt;int&gt;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up1(new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int(11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));	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unique_ptr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&lt;int&gt; up2 =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up1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	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unique_ptr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无法复制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unique_ptr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&lt;int&gt; up3 =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move(up1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只能通过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move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来“转移”持有的资源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*up3 &lt;&lt; endl;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*up1 &lt;&lt;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运行时错误，因为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up1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已不持有资源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up3.reset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			//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，不会导致运行时错误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up1.reset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		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显示释放内存，不会导致运行时错误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*up3 &lt;&lt; endl;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shared_ptr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&lt;int&gt; sp1(new int(22));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shared_ptr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&lt;int&gt; sp2 =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sp1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	// sp1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sp2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共享持有的资源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*sp1 &lt;&lt; endl;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*sp2 &lt;&lt; endl;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sp1.reset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		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持有资源的引用计数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*sp2 &lt;&lt;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			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sp2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析构时，释放持有的资源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6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堆内存管理：智能指针与垃圾回收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0060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智能指针：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weak_ptr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700" y="1451195"/>
            <a:ext cx="11334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void Check(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weak_ptr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&lt;int&gt; &amp; wp)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shared_ptr&lt;int&gt; sp =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wp.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获取一个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shared_ptr&lt;int&gt;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if (sp == nullptr)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cout &lt;&lt; "pointer is invalid." &lt;&lt; endl;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shared_ptr&lt;int&gt; sp1(new int(22));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shared_ptr&lt;int&gt; sp2 = sp1;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weak_ptr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&lt;int&gt; wp =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sp1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shared_ptr&lt;int&gt;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对象，但却并不拥有该对象，不使引用计数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*sp1 &lt;&lt;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	// 22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*sp2 &lt;&lt;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	// 22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Check(wp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sp1.reset();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*sp2 &lt;&lt;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	// 22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Check(wp);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sp2.reset();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Check(wp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			// 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 is invalid.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22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堆内存管理：智能指针与垃圾回收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垃圾回收的分类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0" y="1298795"/>
            <a:ext cx="121743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基于引用计数，如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share_ptr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，需要避免环形引用的问题。</a:t>
            </a:r>
            <a:endParaRPr lang="en-US" altLang="zh-CN" sz="14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基于跟踪处理。使用更广泛：</a:t>
            </a:r>
            <a:endParaRPr lang="en-US" altLang="zh-CN" sz="14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，标记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清除。找到所有可引用的内存空间标记为使用中，未标记的可以清除。会导致大量内存碎片。</a:t>
            </a:r>
            <a:endParaRPr lang="en-US" altLang="zh-CN" sz="14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，标记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整理。标记后将活的对象向“左”靠齐，解决内存碎片的问题，需要移动大量的活的对象。</a:t>
            </a:r>
            <a:endParaRPr lang="en-US" altLang="zh-CN" sz="14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，标记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拷贝。将对空间分为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。垃圾回收时，从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里挑出活的对象放到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中是紧凑排列的，然后交换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角色。</a:t>
            </a:r>
            <a:endParaRPr lang="en-US" altLang="zh-CN" sz="14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2663</TotalTime>
  <Words>377</Words>
  <Application>Microsoft Office PowerPoint</Application>
  <PresentationFormat>宽屏</PresentationFormat>
  <Paragraphs>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05 | 提高类型安全</vt:lpstr>
      <vt:lpstr>强类型枚举</vt:lpstr>
      <vt:lpstr>堆内存管理：智能指针与垃圾回收</vt:lpstr>
      <vt:lpstr>堆内存管理：智能指针与垃圾回收</vt:lpstr>
      <vt:lpstr>堆内存管理：智能指针与垃圾回收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1336</cp:revision>
  <dcterms:created xsi:type="dcterms:W3CDTF">2019-05-08T15:02:17Z</dcterms:created>
  <dcterms:modified xsi:type="dcterms:W3CDTF">2020-06-30T14:41:47Z</dcterms:modified>
</cp:coreProperties>
</file>