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44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1" autoAdjust="0"/>
    <p:restoredTop sz="95546" autoAdjust="0"/>
  </p:normalViewPr>
  <p:slideViewPr>
    <p:cSldViewPr snapToGrid="0">
      <p:cViewPr>
        <p:scale>
          <a:sx n="100" d="100"/>
          <a:sy n="100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13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6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7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162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36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68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1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8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5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5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22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02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4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5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3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60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9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45" r:id="rId1"/>
    <p:sldLayoutId id="2147485046" r:id="rId2"/>
    <p:sldLayoutId id="2147485047" r:id="rId3"/>
    <p:sldLayoutId id="2147485048" r:id="rId4"/>
    <p:sldLayoutId id="2147485049" r:id="rId5"/>
    <p:sldLayoutId id="2147485050" r:id="rId6"/>
    <p:sldLayoutId id="2147485051" r:id="rId7"/>
    <p:sldLayoutId id="2147485052" r:id="rId8"/>
    <p:sldLayoutId id="2147485053" r:id="rId9"/>
    <p:sldLayoutId id="2147485054" r:id="rId10"/>
    <p:sldLayoutId id="2147485055" r:id="rId11"/>
    <p:sldLayoutId id="2147485056" r:id="rId12"/>
    <p:sldLayoutId id="2147485057" r:id="rId13"/>
    <p:sldLayoutId id="2147485058" r:id="rId14"/>
    <p:sldLayoutId id="2147485059" r:id="rId15"/>
    <p:sldLayoutId id="2147485060" r:id="rId16"/>
    <p:sldLayoutId id="21474850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>
            <a:normAutofit fontScale="90000"/>
          </a:bodyPr>
          <a:lstStyle/>
          <a:p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07 | 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为改变思考方式而改变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00801" y="5143500"/>
            <a:ext cx="262180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800" b="1" smtClean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loading</a:t>
            </a:r>
            <a:r>
              <a:rPr lang="zh-CN" altLang="en-US" sz="2800" b="1" smtClean="0">
                <a:ln/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endParaRPr lang="zh-CN" altLang="en-US" sz="2800" b="1">
              <a:ln/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2233" y="5943600"/>
            <a:ext cx="8032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如今的微处理器包含的硬件线路使内存管理既高效又健壮，所以编程错误就不会对该程序之外的内存产生非法访问。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指针空值</a:t>
            </a:r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66103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编译期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endParaRPr lang="en-US" altLang="zh-CN" b="1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299" y="1298795"/>
            <a:ext cx="1080770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char * cp =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可以隐式转换成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 n1 =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		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错误，不可转换为整型，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 n2 = reinterpret_cast&lt;int&gt;(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	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错误，不可转换为整型，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std::nullptr_t nptr;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if (nptr ==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	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可以做比较，使用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符号比较时返回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"nullptr_t nptr == nullptr" &lt;&lt; endl;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"nullptr_t nptr != nullptr" &lt;&lt; endl;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if (nptr &lt;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"nullptr_t nptr &lt; nullptr" &lt;&lt; endl;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"nullptr_t nptr !&lt; nullptr" &lt;&lt; endl;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if (0 ==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+=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错误，不可进行算术运算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		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错误，不可进行算术运算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sizeof(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typeid(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throw(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默认函数的控制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56966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类与默认函数</a:t>
            </a:r>
            <a:endParaRPr lang="en-US" altLang="zh-CN" b="1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9275" y="3221616"/>
            <a:ext cx="4966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定义了不平凡的构造函数，所以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TwoCstor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也就不再是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CN" sz="14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意味着编译期失去了优化这样简单的数据类型的可能。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300" y="1108295"/>
            <a:ext cx="42483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class TwoCstor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int data;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TwoCstor() {}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TwoCstor(int i) : data(i) {}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 main()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cout &lt;&lt; is_pod&lt;TwoCstor&gt;::value &lt;&lt; endl;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57874" y="1108295"/>
            <a:ext cx="63468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class TwoCstor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int data;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TwoCstor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() 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default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	//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显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式指定编译器生成该函数的默认版本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TwoCstor(int i) : data(i) {}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 main()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cout &lt;&lt; is_pod&lt;TwoCstor&gt;::value &lt;&lt; endl;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88828" y="3236580"/>
            <a:ext cx="4354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此时运行会得到结果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TwoCstor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还是一个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300" y="3931920"/>
            <a:ext cx="424838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NoCopyCstor {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NoCopyCstor() = default;</a:t>
            </a:r>
          </a:p>
          <a:p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NoCopyCstor(const NoCopyCstor&amp;);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 main() {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NoCopyCstor a;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NoCopyCstor b(a); 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错误，拷贝构造为私有的。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41740" y="3934537"/>
            <a:ext cx="64502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NoCopyCstor {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NoCopyCstor() = default;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NoCopyCstor(const NoCopyCstor&amp;)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delete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同样可以有效阻止用户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          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错用拷贝构造函数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 main() {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NoCopyCstor a;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NoCopyCstor b(a); 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错误，没有拷贝构造函数。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26628" y="6476536"/>
            <a:ext cx="4370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 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explicit 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delete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配合使用，它会带来混乱性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0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默认函数的控制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590636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删除用在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 new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上可以避免在堆上构造对象</a:t>
            </a:r>
            <a:endParaRPr lang="en-US" altLang="zh-CN" b="1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300" y="1254545"/>
            <a:ext cx="67513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NoHeapAlloc {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void * operator new(std::size_t)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delete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 main()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NoHeapAlloc nha;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NoHeapAlloc * pnha = new NoHeapAlloc; 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编译失败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4300" y="3436582"/>
            <a:ext cx="618630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显式删除析构函数来限制自定义类型在栈上或者静态的构造</a:t>
            </a:r>
            <a:endParaRPr lang="en-US" altLang="zh-CN" b="1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4300" y="3877892"/>
            <a:ext cx="675132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extern void* p;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 NostackAlloc {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~NoStackAlloc() </a:t>
            </a:r>
            <a:r>
              <a:rPr lang="en-US" altLang="zh-CN" sz="14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delete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 {</a:t>
            </a:r>
            <a:b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NoStackAlloc nsa;	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无法通过编译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new(p) NoStackAlloc(); // placement new,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无需调用析构函数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return 1;</a:t>
            </a: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023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77031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b="1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4300" y="3436582"/>
            <a:ext cx="197682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的捕捉项</a:t>
            </a:r>
            <a:endParaRPr lang="en-US" altLang="zh-CN" b="1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300" y="1211443"/>
            <a:ext cx="641874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[capture] (parameters) mutable -&gt; return-type {statement}</a:t>
            </a:r>
          </a:p>
          <a:p>
            <a:endParaRPr lang="en-US" altLang="zh-CN" sz="14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capture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：捕捉列表。捕捉上下文中的变量供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函数使用</a:t>
            </a:r>
            <a:endParaRPr lang="en-US" altLang="zh-CN" sz="14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parameters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：参数列表。</a:t>
            </a:r>
            <a:endParaRPr lang="en-US" altLang="zh-CN" sz="14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mutable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函数默认是一个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mutable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可取消其常量性。</a:t>
            </a:r>
            <a:endParaRPr lang="en-US" altLang="zh-CN" sz="14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return-type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：函数返回类型。</a:t>
            </a:r>
            <a:endParaRPr lang="en-US" altLang="zh-CN" sz="14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：函数体。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4299" y="3926068"/>
            <a:ext cx="596028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[var]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：表示值传递方式捕捉变量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[=]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：表示值传递方式捕捉所有父作用域的变量（包括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[&amp;var]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：表示引用传递捕捉变量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[&amp;]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：表示引用传递捕捉所有父作用域的变量（包括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[this]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：表示值传递方式捕捉当前的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指针。</a:t>
            </a:r>
            <a:endParaRPr lang="en-US" altLang="zh-CN" sz="14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mutable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函数，对于值传递捕捉变量，不能更改其值。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40125" y="2360624"/>
            <a:ext cx="86518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 main()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[]{};		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空的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函数且未被使用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int a = 3;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int b = 4;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[=] {return a +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;};		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未被使用的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auto fun1 = [&amp;](int c) {b = a +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;};	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省略了返回类型，无返回值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auto fun2 = [=, &amp;b](int c) {return b += a +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};	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引用方式捕获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，以值传递方式捕获其他变量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36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3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97682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与仿函数</a:t>
            </a:r>
            <a:endParaRPr lang="en-US" altLang="zh-CN" b="1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300" y="1211443"/>
            <a:ext cx="50958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AirportPrice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float _dutyfreerate;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AirportPrice(float </a:t>
            </a:r>
            <a:r>
              <a:rPr lang="en-US" altLang="zh-CN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rate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en-US" altLang="zh-CN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_dutyfreerate(rate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 {}</a:t>
            </a:r>
          </a:p>
          <a:p>
            <a:r>
              <a:rPr lang="en-US" altLang="zh-CN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float operator() (float price) {</a:t>
            </a:r>
          </a:p>
          <a:p>
            <a:r>
              <a:rPr lang="en-US" altLang="zh-CN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price * (1 - _dutyfreerate / 100);</a:t>
            </a:r>
          </a:p>
          <a:p>
            <a:r>
              <a:rPr lang="en-US" altLang="zh-CN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int main() {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float tax_rate =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5.5f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//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仿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AirportPrice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Changi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(tax_rate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	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//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lambda	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auto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Changi2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= [</a:t>
            </a:r>
            <a:r>
              <a:rPr lang="en-US" altLang="zh-CN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tax_rate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(float price) -&gt; float {</a:t>
            </a:r>
          </a:p>
          <a:p>
            <a:r>
              <a:rPr lang="en-US" altLang="zh-CN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price * (1 - tax_rate / 100);</a:t>
            </a:r>
          </a:p>
          <a:p>
            <a:r>
              <a:rPr lang="en-US" altLang="zh-CN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float purchased =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Changi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(3699);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float purchased2 =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Changi2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(2899);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314575" y="2362200"/>
            <a:ext cx="2686713" cy="2533650"/>
          </a:xfrm>
          <a:custGeom>
            <a:avLst/>
            <a:gdLst>
              <a:gd name="connsiteX0" fmla="*/ 0 w 2534313"/>
              <a:gd name="connsiteY0" fmla="*/ 2495550 h 2495550"/>
              <a:gd name="connsiteX1" fmla="*/ 2495550 w 2534313"/>
              <a:gd name="connsiteY1" fmla="*/ 1238250 h 2495550"/>
              <a:gd name="connsiteX2" fmla="*/ 1285875 w 2534313"/>
              <a:gd name="connsiteY2" fmla="*/ 0 h 24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4313" h="2495550">
                <a:moveTo>
                  <a:pt x="0" y="2495550"/>
                </a:moveTo>
                <a:cubicBezTo>
                  <a:pt x="1140619" y="2074862"/>
                  <a:pt x="2281238" y="1654175"/>
                  <a:pt x="2495550" y="1238250"/>
                </a:cubicBezTo>
                <a:cubicBezTo>
                  <a:pt x="2709863" y="822325"/>
                  <a:pt x="1997869" y="411162"/>
                  <a:pt x="1285875" y="0"/>
                </a:cubicBezTo>
              </a:path>
            </a:pathLst>
          </a:custGeom>
          <a:noFill/>
          <a:ln>
            <a:solidFill>
              <a:srgbClr val="FFFF00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62300" y="2828925"/>
            <a:ext cx="2389031" cy="2333625"/>
          </a:xfrm>
          <a:custGeom>
            <a:avLst/>
            <a:gdLst>
              <a:gd name="connsiteX0" fmla="*/ 1209675 w 2389031"/>
              <a:gd name="connsiteY0" fmla="*/ 2476500 h 2476500"/>
              <a:gd name="connsiteX1" fmla="*/ 2352675 w 2389031"/>
              <a:gd name="connsiteY1" fmla="*/ 838200 h 2476500"/>
              <a:gd name="connsiteX2" fmla="*/ 0 w 2389031"/>
              <a:gd name="connsiteY2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9031" h="2476500">
                <a:moveTo>
                  <a:pt x="1209675" y="2476500"/>
                </a:moveTo>
                <a:cubicBezTo>
                  <a:pt x="1881981" y="1863725"/>
                  <a:pt x="2554288" y="1250950"/>
                  <a:pt x="2352675" y="838200"/>
                </a:cubicBezTo>
                <a:cubicBezTo>
                  <a:pt x="2151063" y="425450"/>
                  <a:pt x="1075531" y="212725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56815" y="5951202"/>
            <a:ext cx="4559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的捕捉列表   等价于   仿函数的成员变量初始化</a:t>
            </a:r>
            <a:endParaRPr lang="en-US" altLang="zh-CN" sz="14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的函数体      等价于    仿函数的重载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3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3111</TotalTime>
  <Words>587</Words>
  <Application>Microsoft Office PowerPoint</Application>
  <PresentationFormat>宽屏</PresentationFormat>
  <Paragraphs>154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07 | 为改变思考方式而改变</vt:lpstr>
      <vt:lpstr>指针空值nullptr</vt:lpstr>
      <vt:lpstr>默认函数的控制</vt:lpstr>
      <vt:lpstr>默认函数的控制</vt:lpstr>
      <vt:lpstr>lambda函数</vt:lpstr>
      <vt:lpstr>lambda函数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1439</cp:revision>
  <dcterms:created xsi:type="dcterms:W3CDTF">2019-05-08T15:02:17Z</dcterms:created>
  <dcterms:modified xsi:type="dcterms:W3CDTF">2020-07-01T07:57:25Z</dcterms:modified>
</cp:coreProperties>
</file>