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1" autoAdjust="0"/>
    <p:restoredTop sz="95546" autoAdjust="0"/>
  </p:normalViewPr>
  <p:slideViewPr>
    <p:cSldViewPr snapToGrid="0">
      <p:cViewPr>
        <p:scale>
          <a:sx n="125" d="100"/>
          <a:sy n="125" d="100"/>
        </p:scale>
        <p:origin x="12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融入实际应用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数据对齐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9" y="1298795"/>
            <a:ext cx="3759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alignas(32)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ColorVector{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b;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c;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d;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"alignof(ColorVector):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alignof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(ColorVector)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99" y="3848360"/>
            <a:ext cx="342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alignas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可用来指定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ColorVector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的对齐值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3644" y="1237239"/>
            <a:ext cx="86596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alignas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(alignof(double) * 4) ColorVector{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b;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c;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d;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template&lt;typename T&gt;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FixedCapacityArray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void push_back(T t) {}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alignas(T)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char data[1024] = {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	//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data[1024]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类型数组必须按照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//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模板参数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的对齐方式进行对齐。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FixedCapacityArray&lt;char&gt; arrCh;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alignof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(char)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alignof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(arrCh.data)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FixedCapacityArray&lt;ColorVector&gt; arrCV;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alignof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(ColorVector)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32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alignof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(arrCV.data)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32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alignas(T)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2399" y="97812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固定的内存，做出多种类型版本的数组。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生字符串字面量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298795"/>
            <a:ext cx="4248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R"(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hello, \n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world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endl;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hello, \n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0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3140</TotalTime>
  <Words>183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08 | 融入实际应用</vt:lpstr>
      <vt:lpstr>对齐支持</vt:lpstr>
      <vt:lpstr>原生字符串字面量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1452</cp:revision>
  <dcterms:created xsi:type="dcterms:W3CDTF">2019-05-08T15:02:17Z</dcterms:created>
  <dcterms:modified xsi:type="dcterms:W3CDTF">2020-07-02T03:04:53Z</dcterms:modified>
</cp:coreProperties>
</file>