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44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9" autoAdjust="0"/>
    <p:restoredTop sz="91946" autoAdjust="0"/>
  </p:normalViewPr>
  <p:slideViewPr>
    <p:cSldViewPr snapToGrid="0">
      <p:cViewPr varScale="1">
        <p:scale>
          <a:sx n="103" d="100"/>
          <a:sy n="103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3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7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16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3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68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1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8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5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2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2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4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5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3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0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  <p:sldLayoutId id="2147485049" r:id="rId5"/>
    <p:sldLayoutId id="2147485050" r:id="rId6"/>
    <p:sldLayoutId id="2147485051" r:id="rId7"/>
    <p:sldLayoutId id="2147485052" r:id="rId8"/>
    <p:sldLayoutId id="2147485053" r:id="rId9"/>
    <p:sldLayoutId id="2147485054" r:id="rId10"/>
    <p:sldLayoutId id="2147485055" r:id="rId11"/>
    <p:sldLayoutId id="2147485056" r:id="rId12"/>
    <p:sldLayoutId id="2147485057" r:id="rId13"/>
    <p:sldLayoutId id="2147485058" r:id="rId14"/>
    <p:sldLayoutId id="2147485059" r:id="rId15"/>
    <p:sldLayoutId id="2147485060" r:id="rId16"/>
    <p:sldLayoutId id="21474850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 |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内存寻址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00801" y="5143500"/>
            <a:ext cx="262180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dirty="0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loading</a:t>
            </a:r>
            <a:r>
              <a:rPr lang="zh-CN" altLang="en-US" sz="2800" b="1" dirty="0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zh-CN" altLang="en-US" sz="2800" b="1" dirty="0">
              <a:ln/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2233" y="5943600"/>
            <a:ext cx="8032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如今的微处理器包含的硬件线路使内存管理既高效又健壮，所以编程错误就不会对该程序之外的内存产生非法访问。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为什么这些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语句逻辑相同，性能却差异巨大？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案例一：条件字段函数操作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01026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对索引字段做函数操作，可能会破坏索引的有序性，无法再使用索引快速定位功能，因此优化器将就决定放弃走索引树搜索功能，或者使用全索引扫描。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4300" y="1975384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案例二：隐式类型转换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5264" y="4481588"/>
            <a:ext cx="101550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* from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tradelog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tradeid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=110717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en-US" altLang="zh-CN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trandeid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varchar(32)</a:t>
            </a: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* from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tradelog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 CAST(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tradid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signed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 110717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4297" y="2360112"/>
            <a:ext cx="101550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记一个规则：看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9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，如果规则是“将字符串转成数字”，那么就是做数字比较，结果应该是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，如果规则是“将数字转成字符串”，那么就是做字符串比较，结果应该是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" y="3244933"/>
            <a:ext cx="2392026" cy="1175321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215264" y="543346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案例三：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隐式字符编码转换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1376</TotalTime>
  <Words>206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02 | 内存寻址</vt:lpstr>
      <vt:lpstr>18 | 为什么这些SQL语句逻辑相同，性能却差异巨大？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1144</cp:revision>
  <dcterms:created xsi:type="dcterms:W3CDTF">2019-05-08T15:02:17Z</dcterms:created>
  <dcterms:modified xsi:type="dcterms:W3CDTF">2020-04-21T09:45:52Z</dcterms:modified>
</cp:coreProperties>
</file>