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256" r:id="rId2"/>
    <p:sldId id="258" r:id="rId3"/>
    <p:sldId id="297" r:id="rId4"/>
    <p:sldId id="298" r:id="rId5"/>
    <p:sldId id="259" r:id="rId6"/>
    <p:sldId id="299" r:id="rId7"/>
    <p:sldId id="260" r:id="rId8"/>
    <p:sldId id="261" r:id="rId9"/>
    <p:sldId id="300" r:id="rId10"/>
    <p:sldId id="262" r:id="rId11"/>
    <p:sldId id="303" r:id="rId12"/>
    <p:sldId id="301" r:id="rId13"/>
    <p:sldId id="302" r:id="rId14"/>
    <p:sldId id="304" r:id="rId15"/>
    <p:sldId id="305" r:id="rId16"/>
    <p:sldId id="307" r:id="rId17"/>
    <p:sldId id="308" r:id="rId18"/>
    <p:sldId id="306" r:id="rId19"/>
    <p:sldId id="309" r:id="rId20"/>
    <p:sldId id="267" r:id="rId21"/>
  </p:sldIdLst>
  <p:sldSz cx="9144000" cy="5143500" type="screen16x9"/>
  <p:notesSz cx="6858000" cy="9144000"/>
  <p:embeddedFontLst>
    <p:embeddedFont>
      <p:font typeface="Maven Pro" charset="0"/>
      <p:regular r:id="rId23"/>
      <p:bold r:id="rId24"/>
    </p:embeddedFont>
    <p:embeddedFont>
      <p:font typeface="Share Tech" charset="0"/>
      <p:regular r:id="rId25"/>
    </p:embeddedFont>
    <p:embeddedFont>
      <p:font typeface="Advent Pro SemiBold" charset="0"/>
      <p:regular r:id="rId26"/>
      <p:bold r:id="rId27"/>
    </p:embeddedFont>
    <p:embeddedFont>
      <p:font typeface="Fira Sans Condensed Medium" charset="0"/>
      <p:regular r:id="rId28"/>
      <p:bold r:id="rId29"/>
      <p:italic r:id="rId30"/>
      <p:boldItalic r:id="rId31"/>
    </p:embeddedFont>
    <p:embeddedFont>
      <p:font typeface="Fira Sans Extra Condensed Medium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47BB1E0-9203-4591-A997-9614077E411D}">
  <a:tblStyle styleId="{747BB1E0-9203-4591-A997-9614077E4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6" autoAdjust="0"/>
    <p:restoredTop sz="94660"/>
  </p:normalViewPr>
  <p:slideViewPr>
    <p:cSldViewPr>
      <p:cViewPr varScale="1">
        <p:scale>
          <a:sx n="111" d="100"/>
          <a:sy n="111" d="100"/>
        </p:scale>
        <p:origin x="-629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6c60e245bf_1_3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6c60e245bf_1_3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9" r:id="rId7"/>
    <p:sldLayoutId id="2147483663" r:id="rId8"/>
    <p:sldLayoutId id="2147483667" r:id="rId9"/>
    <p:sldLayoutId id="2147483668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43200" y="280035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Using transfer learning and classical technique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371600" y="742950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Real-Time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Face Mask </a:t>
            </a:r>
            <a:r>
              <a:rPr lang="en-US" dirty="0" smtClean="0"/>
              <a:t>Detection 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533400" y="28575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</a:t>
            </a:r>
            <a:endParaRPr/>
          </a:p>
        </p:txBody>
      </p: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71874" y="971550"/>
            <a:ext cx="4000525" cy="3657599"/>
            <a:chOff x="3771875" y="1308651"/>
            <a:chExt cx="3658582" cy="3058625"/>
          </a:xfrm>
        </p:grpSpPr>
        <p:sp>
          <p:nvSpPr>
            <p:cNvPr id="659" name="Google Shape;659;p31"/>
            <p:cNvSpPr/>
            <p:nvPr/>
          </p:nvSpPr>
          <p:spPr>
            <a:xfrm>
              <a:off x="3936789" y="1308651"/>
              <a:ext cx="72" cy="3058625"/>
            </a:xfrm>
            <a:custGeom>
              <a:avLst/>
              <a:gdLst/>
              <a:ahLst/>
              <a:cxnLst/>
              <a:rect l="l" t="t" r="r" b="b"/>
              <a:pathLst>
                <a:path w="1" h="42769" fill="none" extrusionOk="0">
                  <a:moveTo>
                    <a:pt x="0" y="1"/>
                  </a:moveTo>
                  <a:lnTo>
                    <a:pt x="0" y="42768"/>
                  </a:lnTo>
                </a:path>
              </a:pathLst>
            </a:custGeom>
            <a:noFill/>
            <a:ln w="3150" cap="flat" cmpd="sng">
              <a:solidFill>
                <a:srgbClr val="FFD6E1"/>
              </a:solidFill>
              <a:prstDash val="solid"/>
              <a:miter lim="126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4922624" y="1308651"/>
              <a:ext cx="72" cy="3058625"/>
            </a:xfrm>
            <a:custGeom>
              <a:avLst/>
              <a:gdLst/>
              <a:ahLst/>
              <a:cxnLst/>
              <a:rect l="l" t="t" r="r" b="b"/>
              <a:pathLst>
                <a:path w="1" h="42769" fill="none" extrusionOk="0">
                  <a:moveTo>
                    <a:pt x="0" y="1"/>
                  </a:moveTo>
                  <a:lnTo>
                    <a:pt x="0" y="42768"/>
                  </a:lnTo>
                </a:path>
              </a:pathLst>
            </a:custGeom>
            <a:noFill/>
            <a:ln w="3150" cap="flat" cmpd="sng">
              <a:solidFill>
                <a:srgbClr val="FFD6E1"/>
              </a:solidFill>
              <a:prstDash val="solid"/>
              <a:miter lim="126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5908459" y="1308651"/>
              <a:ext cx="72" cy="3058625"/>
            </a:xfrm>
            <a:custGeom>
              <a:avLst/>
              <a:gdLst/>
              <a:ahLst/>
              <a:cxnLst/>
              <a:rect l="l" t="t" r="r" b="b"/>
              <a:pathLst>
                <a:path w="1" h="42769" fill="none" extrusionOk="0">
                  <a:moveTo>
                    <a:pt x="1" y="1"/>
                  </a:moveTo>
                  <a:lnTo>
                    <a:pt x="1" y="42768"/>
                  </a:lnTo>
                </a:path>
              </a:pathLst>
            </a:custGeom>
            <a:noFill/>
            <a:ln w="3150" cap="flat" cmpd="sng">
              <a:solidFill>
                <a:srgbClr val="FFD6E1"/>
              </a:solidFill>
              <a:prstDash val="solid"/>
              <a:miter lim="126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6894365" y="1308651"/>
              <a:ext cx="72" cy="3058625"/>
            </a:xfrm>
            <a:custGeom>
              <a:avLst/>
              <a:gdLst/>
              <a:ahLst/>
              <a:cxnLst/>
              <a:rect l="l" t="t" r="r" b="b"/>
              <a:pathLst>
                <a:path w="1" h="42769" fill="none" extrusionOk="0">
                  <a:moveTo>
                    <a:pt x="0" y="1"/>
                  </a:moveTo>
                  <a:lnTo>
                    <a:pt x="0" y="42768"/>
                  </a:lnTo>
                </a:path>
              </a:pathLst>
            </a:custGeom>
            <a:noFill/>
            <a:ln w="3150" cap="flat" cmpd="sng">
              <a:solidFill>
                <a:srgbClr val="FFD6E1"/>
              </a:solidFill>
              <a:prstDash val="solid"/>
              <a:miter lim="126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3" name="Google Shape;663;p31"/>
            <p:cNvGrpSpPr/>
            <p:nvPr/>
          </p:nvGrpSpPr>
          <p:grpSpPr>
            <a:xfrm>
              <a:off x="3828658" y="3854100"/>
              <a:ext cx="3601799" cy="274905"/>
              <a:chOff x="3828658" y="3897730"/>
              <a:chExt cx="3601799" cy="274905"/>
            </a:xfrm>
          </p:grpSpPr>
          <p:sp>
            <p:nvSpPr>
              <p:cNvPr id="664" name="Google Shape;664;p31"/>
              <p:cNvSpPr/>
              <p:nvPr/>
            </p:nvSpPr>
            <p:spPr>
              <a:xfrm>
                <a:off x="3829516" y="3897730"/>
                <a:ext cx="2234837" cy="106414"/>
              </a:xfrm>
              <a:custGeom>
                <a:avLst/>
                <a:gdLst/>
                <a:ahLst/>
                <a:cxnLst/>
                <a:rect l="l" t="t" r="r" b="b"/>
                <a:pathLst>
                  <a:path w="31251" h="1488" extrusionOk="0">
                    <a:moveTo>
                      <a:pt x="744" y="0"/>
                    </a:moveTo>
                    <a:cubicBezTo>
                      <a:pt x="328" y="0"/>
                      <a:pt x="1" y="340"/>
                      <a:pt x="1" y="744"/>
                    </a:cubicBezTo>
                    <a:cubicBezTo>
                      <a:pt x="1" y="1159"/>
                      <a:pt x="328" y="1487"/>
                      <a:pt x="744" y="1487"/>
                    </a:cubicBezTo>
                    <a:lnTo>
                      <a:pt x="30507" y="1487"/>
                    </a:lnTo>
                    <a:cubicBezTo>
                      <a:pt x="30911" y="1487"/>
                      <a:pt x="31251" y="1159"/>
                      <a:pt x="31251" y="744"/>
                    </a:cubicBezTo>
                    <a:cubicBezTo>
                      <a:pt x="31251" y="340"/>
                      <a:pt x="30911" y="0"/>
                      <a:pt x="30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3828658" y="4067150"/>
                <a:ext cx="3601799" cy="105485"/>
              </a:xfrm>
              <a:custGeom>
                <a:avLst/>
                <a:gdLst/>
                <a:ahLst/>
                <a:cxnLst/>
                <a:rect l="l" t="t" r="r" b="b"/>
                <a:pathLst>
                  <a:path w="50366" h="1475" extrusionOk="0">
                    <a:moveTo>
                      <a:pt x="743" y="0"/>
                    </a:moveTo>
                    <a:cubicBezTo>
                      <a:pt x="340" y="0"/>
                      <a:pt x="0" y="328"/>
                      <a:pt x="0" y="731"/>
                    </a:cubicBezTo>
                    <a:cubicBezTo>
                      <a:pt x="13" y="1147"/>
                      <a:pt x="340" y="1474"/>
                      <a:pt x="743" y="1474"/>
                    </a:cubicBezTo>
                    <a:lnTo>
                      <a:pt x="49635" y="1474"/>
                    </a:lnTo>
                    <a:cubicBezTo>
                      <a:pt x="50038" y="1474"/>
                      <a:pt x="50366" y="1147"/>
                      <a:pt x="50366" y="731"/>
                    </a:cubicBezTo>
                    <a:cubicBezTo>
                      <a:pt x="50366" y="328"/>
                      <a:pt x="50038" y="0"/>
                      <a:pt x="496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31"/>
            <p:cNvGrpSpPr/>
            <p:nvPr/>
          </p:nvGrpSpPr>
          <p:grpSpPr>
            <a:xfrm>
              <a:off x="3793472" y="2169574"/>
              <a:ext cx="2235767" cy="274905"/>
              <a:chOff x="3793472" y="2309869"/>
              <a:chExt cx="2235767" cy="274905"/>
            </a:xfrm>
          </p:grpSpPr>
          <p:sp>
            <p:nvSpPr>
              <p:cNvPr id="670" name="Google Shape;670;p31"/>
              <p:cNvSpPr/>
              <p:nvPr/>
            </p:nvSpPr>
            <p:spPr>
              <a:xfrm>
                <a:off x="3793472" y="2309869"/>
                <a:ext cx="2235767" cy="106414"/>
              </a:xfrm>
              <a:custGeom>
                <a:avLst/>
                <a:gdLst/>
                <a:ahLst/>
                <a:cxnLst/>
                <a:rect l="l" t="t" r="r" b="b"/>
                <a:pathLst>
                  <a:path w="31264" h="1488" extrusionOk="0">
                    <a:moveTo>
                      <a:pt x="744" y="0"/>
                    </a:moveTo>
                    <a:cubicBezTo>
                      <a:pt x="341" y="0"/>
                      <a:pt x="1" y="328"/>
                      <a:pt x="1" y="744"/>
                    </a:cubicBezTo>
                    <a:cubicBezTo>
                      <a:pt x="1" y="1147"/>
                      <a:pt x="341" y="1487"/>
                      <a:pt x="744" y="1487"/>
                    </a:cubicBezTo>
                    <a:lnTo>
                      <a:pt x="30520" y="1487"/>
                    </a:lnTo>
                    <a:cubicBezTo>
                      <a:pt x="30923" y="1487"/>
                      <a:pt x="31263" y="1147"/>
                      <a:pt x="31251" y="744"/>
                    </a:cubicBezTo>
                    <a:cubicBezTo>
                      <a:pt x="31251" y="328"/>
                      <a:pt x="30923" y="0"/>
                      <a:pt x="30520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3793472" y="2478360"/>
                <a:ext cx="1508556" cy="106414"/>
              </a:xfrm>
              <a:custGeom>
                <a:avLst/>
                <a:gdLst/>
                <a:ahLst/>
                <a:cxnLst/>
                <a:rect l="l" t="t" r="r" b="b"/>
                <a:pathLst>
                  <a:path w="21095" h="1488" extrusionOk="0">
                    <a:moveTo>
                      <a:pt x="744" y="1"/>
                    </a:moveTo>
                    <a:cubicBezTo>
                      <a:pt x="341" y="1"/>
                      <a:pt x="1" y="341"/>
                      <a:pt x="1" y="744"/>
                    </a:cubicBezTo>
                    <a:cubicBezTo>
                      <a:pt x="1" y="1147"/>
                      <a:pt x="341" y="1488"/>
                      <a:pt x="744" y="1488"/>
                    </a:cubicBezTo>
                    <a:lnTo>
                      <a:pt x="20351" y="1488"/>
                    </a:lnTo>
                    <a:cubicBezTo>
                      <a:pt x="20754" y="1488"/>
                      <a:pt x="21094" y="1147"/>
                      <a:pt x="21094" y="744"/>
                    </a:cubicBezTo>
                    <a:cubicBezTo>
                      <a:pt x="21094" y="341"/>
                      <a:pt x="20754" y="1"/>
                      <a:pt x="203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31"/>
            <p:cNvGrpSpPr/>
            <p:nvPr/>
          </p:nvGrpSpPr>
          <p:grpSpPr>
            <a:xfrm>
              <a:off x="3771875" y="1384049"/>
              <a:ext cx="2876447" cy="274047"/>
              <a:chOff x="3771875" y="1457332"/>
              <a:chExt cx="2876447" cy="274047"/>
            </a:xfrm>
          </p:grpSpPr>
          <p:sp>
            <p:nvSpPr>
              <p:cNvPr id="673" name="Google Shape;673;p31"/>
              <p:cNvSpPr/>
              <p:nvPr/>
            </p:nvSpPr>
            <p:spPr>
              <a:xfrm>
                <a:off x="3771875" y="1457332"/>
                <a:ext cx="962415" cy="105556"/>
              </a:xfrm>
              <a:custGeom>
                <a:avLst/>
                <a:gdLst/>
                <a:ahLst/>
                <a:cxnLst/>
                <a:rect l="l" t="t" r="r" b="b"/>
                <a:pathLst>
                  <a:path w="13458" h="1476" extrusionOk="0">
                    <a:moveTo>
                      <a:pt x="744" y="1"/>
                    </a:moveTo>
                    <a:cubicBezTo>
                      <a:pt x="328" y="1"/>
                      <a:pt x="0" y="329"/>
                      <a:pt x="0" y="744"/>
                    </a:cubicBezTo>
                    <a:cubicBezTo>
                      <a:pt x="0" y="1148"/>
                      <a:pt x="328" y="1475"/>
                      <a:pt x="744" y="1475"/>
                    </a:cubicBezTo>
                    <a:lnTo>
                      <a:pt x="12714" y="1475"/>
                    </a:lnTo>
                    <a:cubicBezTo>
                      <a:pt x="13118" y="1475"/>
                      <a:pt x="13458" y="1148"/>
                      <a:pt x="13458" y="744"/>
                    </a:cubicBezTo>
                    <a:cubicBezTo>
                      <a:pt x="13458" y="329"/>
                      <a:pt x="13118" y="1"/>
                      <a:pt x="127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3771875" y="1625894"/>
                <a:ext cx="2876447" cy="105485"/>
              </a:xfrm>
              <a:custGeom>
                <a:avLst/>
                <a:gdLst/>
                <a:ahLst/>
                <a:cxnLst/>
                <a:rect l="l" t="t" r="r" b="b"/>
                <a:pathLst>
                  <a:path w="40223" h="1475" extrusionOk="0">
                    <a:moveTo>
                      <a:pt x="744" y="0"/>
                    </a:moveTo>
                    <a:cubicBezTo>
                      <a:pt x="340" y="0"/>
                      <a:pt x="13" y="328"/>
                      <a:pt x="0" y="744"/>
                    </a:cubicBezTo>
                    <a:cubicBezTo>
                      <a:pt x="0" y="1147"/>
                      <a:pt x="340" y="1475"/>
                      <a:pt x="744" y="1475"/>
                    </a:cubicBezTo>
                    <a:lnTo>
                      <a:pt x="39479" y="1475"/>
                    </a:lnTo>
                    <a:cubicBezTo>
                      <a:pt x="39895" y="1475"/>
                      <a:pt x="40222" y="1147"/>
                      <a:pt x="40222" y="744"/>
                    </a:cubicBezTo>
                    <a:cubicBezTo>
                      <a:pt x="40222" y="328"/>
                      <a:pt x="39895" y="0"/>
                      <a:pt x="3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726077" y="959250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Labeling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subTitle" idx="4294967295"/>
          </p:nvPr>
        </p:nvSpPr>
        <p:spPr>
          <a:xfrm>
            <a:off x="1600200" y="1123950"/>
            <a:ext cx="2133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 smtClean="0"/>
              <a:t>extract the class label </a:t>
            </a:r>
            <a:r>
              <a:rPr lang="en-US" sz="1400" dirty="0" smtClean="0"/>
              <a:t>from</a:t>
            </a:r>
            <a:r>
              <a:rPr lang="en-US" sz="1400" dirty="0" smtClean="0"/>
              <a:t> the filename</a:t>
            </a:r>
            <a:endParaRPr lang="en-US" sz="1400" dirty="0"/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752600" y="1885950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</a:rPr>
              <a:t>One-hot encoding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678" name="Google Shape;678;p31"/>
          <p:cNvSpPr txBox="1">
            <a:spLocks noGrp="1"/>
          </p:cNvSpPr>
          <p:nvPr>
            <p:ph type="subTitle" idx="4294967295"/>
          </p:nvPr>
        </p:nvSpPr>
        <p:spPr>
          <a:xfrm>
            <a:off x="381000" y="2079450"/>
            <a:ext cx="32766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sz="1400" dirty="0" smtClean="0"/>
              <a:t>perform </a:t>
            </a:r>
            <a:r>
              <a:rPr lang="en-US" sz="1400" dirty="0" smtClean="0"/>
              <a:t>one-hot</a:t>
            </a:r>
            <a:r>
              <a:rPr lang="en-US" sz="1400" dirty="0" smtClean="0"/>
              <a:t> </a:t>
            </a:r>
            <a:endParaRPr lang="en-US" sz="1400" dirty="0" smtClean="0"/>
          </a:p>
          <a:p>
            <a:pPr algn="r">
              <a:buNone/>
            </a:pPr>
            <a:r>
              <a:rPr lang="en-US" sz="1400" dirty="0" smtClean="0"/>
              <a:t>encoding</a:t>
            </a:r>
            <a:r>
              <a:rPr lang="en-US" sz="1400" dirty="0" smtClean="0"/>
              <a:t> on the labels</a:t>
            </a:r>
            <a:endParaRPr lang="en-US" sz="1400" dirty="0"/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776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Partitioning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680" name="Google Shape;680;p31"/>
          <p:cNvSpPr txBox="1">
            <a:spLocks noGrp="1"/>
          </p:cNvSpPr>
          <p:nvPr>
            <p:ph type="subTitle" idx="4294967295"/>
          </p:nvPr>
        </p:nvSpPr>
        <p:spPr>
          <a:xfrm>
            <a:off x="1655775" y="3083100"/>
            <a:ext cx="200182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75% training, 25% testing</a:t>
            </a:r>
            <a:endParaRPr sz="1400"/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524000" y="3867150"/>
            <a:ext cx="21540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2"/>
                </a:solidFill>
              </a:rPr>
              <a:t>Data Augmentation</a:t>
            </a:r>
            <a:endParaRPr sz="1800">
              <a:solidFill>
                <a:schemeClr val="tx2"/>
              </a:solidFill>
            </a:endParaRPr>
          </a:p>
        </p:txBody>
      </p:sp>
      <p:sp>
        <p:nvSpPr>
          <p:cNvPr id="682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990600" y="4060650"/>
            <a:ext cx="2689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 smtClean="0"/>
              <a:t>t</a:t>
            </a:r>
            <a:r>
              <a:rPr lang="en" sz="1400" dirty="0" smtClean="0"/>
              <a:t>o </a:t>
            </a:r>
            <a:r>
              <a:rPr lang="en-US" sz="1400" dirty="0" smtClean="0"/>
              <a:t>expand the training dataset in order to improve the performance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00150"/>
            <a:ext cx="2581575" cy="577800"/>
          </a:xfrm>
        </p:spPr>
        <p:txBody>
          <a:bodyPr/>
          <a:lstStyle/>
          <a:p>
            <a:pPr algn="ctr"/>
            <a:r>
              <a:rPr lang="en-US" dirty="0" smtClean="0"/>
              <a:t>BEFORE DATA PREPROCESSING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05400" y="1200150"/>
            <a:ext cx="258157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hare Tech"/>
                <a:ea typeface="Share Tech"/>
                <a:cs typeface="Share Tech"/>
                <a:sym typeface="Share Tech"/>
              </a:rPr>
              <a:t>AFTER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hare Tech"/>
                <a:ea typeface="Share Tech"/>
                <a:cs typeface="Share Tech"/>
                <a:sym typeface="Share Tech"/>
              </a:rPr>
              <a:t>DATA PREPROCESSING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630"/>
          <a:stretch>
            <a:fillRect/>
          </a:stretch>
        </p:blipFill>
        <p:spPr bwMode="auto">
          <a:xfrm>
            <a:off x="1371600" y="2114550"/>
            <a:ext cx="20097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114550"/>
            <a:ext cx="1981200" cy="196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Google Shape;1771;p52"/>
          <p:cNvSpPr/>
          <p:nvPr/>
        </p:nvSpPr>
        <p:spPr>
          <a:xfrm>
            <a:off x="3962400" y="2724150"/>
            <a:ext cx="838200" cy="695875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05000" y="2038350"/>
            <a:ext cx="42171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RESULTS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09600" y="1428750"/>
            <a:ext cx="1981200" cy="12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92.1%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400" dirty="0" smtClean="0"/>
              <a:t>Optimizer = </a:t>
            </a:r>
            <a:r>
              <a:rPr lang="en-US" sz="1400" dirty="0" err="1" smtClean="0"/>
              <a:t>adam</a:t>
            </a:r>
            <a:r>
              <a:rPr lang="en-US" sz="1400" dirty="0" smtClean="0"/>
              <a:t>, learning rate =0.001, epochs =10 	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477000" y="3486150"/>
            <a:ext cx="2286000" cy="1197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1400" dirty="0" smtClean="0"/>
              <a:t>99.9%</a:t>
            </a:r>
          </a:p>
          <a:p>
            <a:pPr algn="ctr">
              <a:buNone/>
            </a:pPr>
            <a:endParaRPr lang="en-US" sz="1400" dirty="0" smtClean="0"/>
          </a:p>
          <a:p>
            <a:pPr algn="ctr">
              <a:buNone/>
            </a:pPr>
            <a:r>
              <a:rPr lang="en-US" sz="1400" dirty="0" smtClean="0"/>
              <a:t>Optimizer </a:t>
            </a:r>
            <a:r>
              <a:rPr lang="en-US" sz="1400" dirty="0" smtClean="0"/>
              <a:t>= </a:t>
            </a:r>
            <a:r>
              <a:rPr lang="en-US" sz="1400" dirty="0" err="1" smtClean="0"/>
              <a:t>adam</a:t>
            </a:r>
            <a:r>
              <a:rPr lang="en-US" sz="1400" dirty="0" smtClean="0"/>
              <a:t>, learning rate =0.01, epochs = 30 	</a:t>
            </a: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90800" y="3486150"/>
            <a:ext cx="1981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99.2%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Optimizer </a:t>
            </a:r>
            <a:r>
              <a:rPr lang="en-US" sz="1400" dirty="0" smtClean="0"/>
              <a:t>= </a:t>
            </a:r>
            <a:r>
              <a:rPr lang="en-US" sz="1400" dirty="0" err="1" smtClean="0"/>
              <a:t>nadam</a:t>
            </a:r>
            <a:r>
              <a:rPr lang="en-US" sz="1400" dirty="0" smtClean="0"/>
              <a:t>, </a:t>
            </a:r>
            <a:r>
              <a:rPr lang="en-US" sz="1400" dirty="0" smtClean="0"/>
              <a:t>    learning </a:t>
            </a:r>
            <a:r>
              <a:rPr lang="en-US" sz="1400" dirty="0" smtClean="0"/>
              <a:t>rate = 0.001, epochs = 20 	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267200" y="2038350"/>
            <a:ext cx="2490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-US" sz="1400" dirty="0" smtClean="0"/>
              <a:t>99.6</a:t>
            </a:r>
            <a:r>
              <a:rPr lang="en-US" sz="1400" dirty="0" smtClean="0"/>
              <a:t>%</a:t>
            </a:r>
          </a:p>
          <a:p>
            <a:pPr algn="ctr">
              <a:buNone/>
            </a:pPr>
            <a:r>
              <a:rPr lang="en-US" sz="1400" dirty="0" smtClean="0"/>
              <a:t> </a:t>
            </a:r>
          </a:p>
          <a:p>
            <a:pPr algn="ctr">
              <a:buNone/>
            </a:pPr>
            <a:r>
              <a:rPr lang="en-US" sz="1400" dirty="0" smtClean="0"/>
              <a:t>Optimizer = </a:t>
            </a:r>
            <a:r>
              <a:rPr lang="en-US" sz="1400" dirty="0" err="1" smtClean="0"/>
              <a:t>nadam</a:t>
            </a:r>
            <a:r>
              <a:rPr lang="en-US" sz="1400" dirty="0" smtClean="0"/>
              <a:t>, learning rate = 0.001, epochs = 20 	</a:t>
            </a:r>
          </a:p>
          <a:p>
            <a:pPr algn="ctr">
              <a:buNone/>
            </a:pPr>
            <a:r>
              <a:rPr lang="en-US" sz="1400" dirty="0" smtClean="0"/>
              <a:t>	</a:t>
            </a: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457200" y="3028950"/>
            <a:ext cx="2209800" cy="965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2 Convolutional Layers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895600" y="2190750"/>
            <a:ext cx="139875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/>
                </a:solidFill>
              </a:rPr>
              <a:t>DenseNet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876800" y="3181350"/>
            <a:ext cx="1419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/>
                </a:solidFill>
              </a:rPr>
              <a:t>MobileNet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4"/>
                </a:solidFill>
              </a:rPr>
              <a:t>VGG-16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33400" y="285750"/>
            <a:ext cx="4727700" cy="1093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CONFUSION MATRIX PLOTTING (ONE OF DENSE EXPIREMNTS) </a:t>
            </a:r>
            <a:endParaRPr/>
          </a:p>
        </p:txBody>
      </p:sp>
      <p:sp>
        <p:nvSpPr>
          <p:cNvPr id="999" name="Google Shape;999;p34"/>
          <p:cNvSpPr txBox="1">
            <a:spLocks noGrp="1"/>
          </p:cNvSpPr>
          <p:nvPr>
            <p:ph type="subTitle" idx="4294967295"/>
          </p:nvPr>
        </p:nvSpPr>
        <p:spPr>
          <a:xfrm>
            <a:off x="1828800" y="4171950"/>
            <a:ext cx="118055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</a:t>
            </a:r>
            <a:r>
              <a:rPr lang="en" dirty="0" smtClean="0"/>
              <a:t>alse negative</a:t>
            </a:r>
            <a:endParaRPr/>
          </a:p>
        </p:txBody>
      </p:sp>
      <p:sp>
        <p:nvSpPr>
          <p:cNvPr id="1000" name="Google Shape;1000;p34"/>
          <p:cNvSpPr txBox="1">
            <a:spLocks noGrp="1"/>
          </p:cNvSpPr>
          <p:nvPr>
            <p:ph type="subTitle" idx="4294967295"/>
          </p:nvPr>
        </p:nvSpPr>
        <p:spPr>
          <a:xfrm>
            <a:off x="6781800" y="666750"/>
            <a:ext cx="112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</a:t>
            </a:r>
            <a:r>
              <a:rPr lang="en" dirty="0" smtClean="0"/>
              <a:t>alse positive</a:t>
            </a: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66950"/>
            <a:ext cx="12096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5" name="Oval 294"/>
          <p:cNvSpPr/>
          <p:nvPr/>
        </p:nvSpPr>
        <p:spPr>
          <a:xfrm>
            <a:off x="4800600" y="2343150"/>
            <a:ext cx="304800" cy="304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4419600" y="2571750"/>
            <a:ext cx="304800" cy="304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123950"/>
            <a:ext cx="3200400" cy="328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657350"/>
            <a:ext cx="2400300" cy="219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81200" y="2495550"/>
            <a:ext cx="42171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FUTURE </a:t>
            </a:r>
            <a:br>
              <a:rPr lang="en-US" dirty="0" smtClean="0"/>
            </a:br>
            <a:r>
              <a:rPr lang="en-US" dirty="0" smtClean="0"/>
              <a:t>WORK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1062" name="Google Shape;1062;p35"/>
          <p:cNvSpPr txBox="1"/>
          <p:nvPr/>
        </p:nvSpPr>
        <p:spPr>
          <a:xfrm>
            <a:off x="4267200" y="120015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Distance</a:t>
            </a:r>
            <a:endParaRPr sz="2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981200" y="1657350"/>
            <a:ext cx="5175600" cy="2981400"/>
            <a:chOff x="1371600" y="1615175"/>
            <a:chExt cx="5175600" cy="2981400"/>
          </a:xfrm>
        </p:grpSpPr>
        <p:sp>
          <p:nvSpPr>
            <p:cNvPr id="1010" name="Google Shape;1010;p35"/>
            <p:cNvSpPr/>
            <p:nvPr/>
          </p:nvSpPr>
          <p:spPr>
            <a:xfrm>
              <a:off x="1411483" y="1615175"/>
              <a:ext cx="1674020" cy="1674059"/>
            </a:xfrm>
            <a:custGeom>
              <a:avLst/>
              <a:gdLst/>
              <a:ahLst/>
              <a:cxnLst/>
              <a:rect l="l" t="t" r="r" b="b"/>
              <a:pathLst>
                <a:path w="43045" h="43046" extrusionOk="0">
                  <a:moveTo>
                    <a:pt x="21522" y="2193"/>
                  </a:moveTo>
                  <a:cubicBezTo>
                    <a:pt x="32195" y="2206"/>
                    <a:pt x="40839" y="10850"/>
                    <a:pt x="40852" y="21523"/>
                  </a:cubicBezTo>
                  <a:cubicBezTo>
                    <a:pt x="40852" y="29348"/>
                    <a:pt x="36139" y="36392"/>
                    <a:pt x="28919" y="39391"/>
                  </a:cubicBezTo>
                  <a:cubicBezTo>
                    <a:pt x="26525" y="40379"/>
                    <a:pt x="24014" y="40860"/>
                    <a:pt x="21525" y="40860"/>
                  </a:cubicBezTo>
                  <a:cubicBezTo>
                    <a:pt x="16494" y="40860"/>
                    <a:pt x="11551" y="38896"/>
                    <a:pt x="7850" y="35195"/>
                  </a:cubicBezTo>
                  <a:cubicBezTo>
                    <a:pt x="2319" y="29663"/>
                    <a:pt x="668" y="21346"/>
                    <a:pt x="3654" y="14126"/>
                  </a:cubicBezTo>
                  <a:cubicBezTo>
                    <a:pt x="6653" y="6893"/>
                    <a:pt x="13697" y="2193"/>
                    <a:pt x="21522" y="2193"/>
                  </a:cubicBezTo>
                  <a:close/>
                  <a:moveTo>
                    <a:pt x="21522" y="1"/>
                  </a:moveTo>
                  <a:cubicBezTo>
                    <a:pt x="9652" y="1"/>
                    <a:pt x="0" y="9653"/>
                    <a:pt x="0" y="21523"/>
                  </a:cubicBezTo>
                  <a:cubicBezTo>
                    <a:pt x="0" y="33393"/>
                    <a:pt x="9652" y="43045"/>
                    <a:pt x="21522" y="43045"/>
                  </a:cubicBezTo>
                  <a:cubicBezTo>
                    <a:pt x="33380" y="43045"/>
                    <a:pt x="43045" y="33393"/>
                    <a:pt x="43045" y="21523"/>
                  </a:cubicBezTo>
                  <a:cubicBezTo>
                    <a:pt x="43045" y="9653"/>
                    <a:pt x="33392" y="1"/>
                    <a:pt x="21522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508979" y="1767040"/>
              <a:ext cx="1424618" cy="1370756"/>
            </a:xfrm>
            <a:custGeom>
              <a:avLst/>
              <a:gdLst/>
              <a:ahLst/>
              <a:cxnLst/>
              <a:rect l="l" t="t" r="r" b="b"/>
              <a:pathLst>
                <a:path w="36632" h="35247" extrusionOk="0">
                  <a:moveTo>
                    <a:pt x="19015" y="2182"/>
                  </a:moveTo>
                  <a:cubicBezTo>
                    <a:pt x="27533" y="2194"/>
                    <a:pt x="34439" y="9100"/>
                    <a:pt x="34451" y="17630"/>
                  </a:cubicBezTo>
                  <a:cubicBezTo>
                    <a:pt x="34451" y="23868"/>
                    <a:pt x="30684" y="29500"/>
                    <a:pt x="24913" y="31882"/>
                  </a:cubicBezTo>
                  <a:cubicBezTo>
                    <a:pt x="23004" y="32675"/>
                    <a:pt x="21000" y="33060"/>
                    <a:pt x="19011" y="33060"/>
                  </a:cubicBezTo>
                  <a:cubicBezTo>
                    <a:pt x="14997" y="33060"/>
                    <a:pt x="11048" y="31492"/>
                    <a:pt x="8090" y="28543"/>
                  </a:cubicBezTo>
                  <a:cubicBezTo>
                    <a:pt x="3680" y="24132"/>
                    <a:pt x="2357" y="17492"/>
                    <a:pt x="4751" y="11721"/>
                  </a:cubicBezTo>
                  <a:cubicBezTo>
                    <a:pt x="7133" y="5949"/>
                    <a:pt x="12765" y="2194"/>
                    <a:pt x="19015" y="2194"/>
                  </a:cubicBezTo>
                  <a:lnTo>
                    <a:pt x="19015" y="2182"/>
                  </a:lnTo>
                  <a:close/>
                  <a:moveTo>
                    <a:pt x="19027" y="1"/>
                  </a:moveTo>
                  <a:cubicBezTo>
                    <a:pt x="14437" y="1"/>
                    <a:pt x="9927" y="1794"/>
                    <a:pt x="6553" y="5168"/>
                  </a:cubicBezTo>
                  <a:cubicBezTo>
                    <a:pt x="1513" y="10209"/>
                    <a:pt x="1" y="17782"/>
                    <a:pt x="2735" y="24372"/>
                  </a:cubicBezTo>
                  <a:cubicBezTo>
                    <a:pt x="5457" y="30950"/>
                    <a:pt x="11883" y="35246"/>
                    <a:pt x="19015" y="35246"/>
                  </a:cubicBezTo>
                  <a:cubicBezTo>
                    <a:pt x="28743" y="35234"/>
                    <a:pt x="36619" y="27358"/>
                    <a:pt x="36631" y="17630"/>
                  </a:cubicBezTo>
                  <a:cubicBezTo>
                    <a:pt x="36631" y="10498"/>
                    <a:pt x="32334" y="4072"/>
                    <a:pt x="25757" y="1338"/>
                  </a:cubicBezTo>
                  <a:cubicBezTo>
                    <a:pt x="23578" y="438"/>
                    <a:pt x="21293" y="1"/>
                    <a:pt x="1902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 txBox="1"/>
            <p:nvPr/>
          </p:nvSpPr>
          <p:spPr>
            <a:xfrm>
              <a:off x="1446264" y="3514400"/>
              <a:ext cx="2058936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</a:t>
              </a:r>
              <a:r>
                <a:rPr lang="en" sz="2000" dirty="0" smtClean="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mall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O</a:t>
              </a:r>
              <a:r>
                <a:rPr lang="en" sz="2000" dirty="0" smtClean="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bjects detection</a:t>
              </a:r>
              <a:endParaRPr sz="20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1411495" y="1615425"/>
              <a:ext cx="1674000" cy="1674000"/>
            </a:xfrm>
            <a:prstGeom prst="blockArc">
              <a:avLst>
                <a:gd name="adj1" fmla="val 5981036"/>
                <a:gd name="adj2" fmla="val 1956664"/>
                <a:gd name="adj3" fmla="val 517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563257" y="1767013"/>
              <a:ext cx="1370400" cy="1370400"/>
            </a:xfrm>
            <a:prstGeom prst="blockArc">
              <a:avLst>
                <a:gd name="adj1" fmla="val 10800000"/>
                <a:gd name="adj2" fmla="val 1840440"/>
                <a:gd name="adj3" fmla="val 598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 txBox="1"/>
            <p:nvPr/>
          </p:nvSpPr>
          <p:spPr>
            <a:xfrm>
              <a:off x="1371600" y="4205975"/>
              <a:ext cx="19812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(RetinaNet)</a:t>
              </a:r>
              <a:endParaRPr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cxnSp>
          <p:nvCxnSpPr>
            <p:cNvPr id="1019" name="Google Shape;1019;p35"/>
            <p:cNvCxnSpPr/>
            <p:nvPr/>
          </p:nvCxnSpPr>
          <p:spPr>
            <a:xfrm rot="10800000">
              <a:off x="1709408" y="3068100"/>
              <a:ext cx="0" cy="521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" name="Google Shape;1052;p35"/>
            <p:cNvGrpSpPr/>
            <p:nvPr/>
          </p:nvGrpSpPr>
          <p:grpSpPr>
            <a:xfrm>
              <a:off x="6096000" y="2038350"/>
              <a:ext cx="417992" cy="1036638"/>
              <a:chOff x="3343310" y="4475555"/>
              <a:chExt cx="127717" cy="316753"/>
            </a:xfrm>
          </p:grpSpPr>
          <p:sp>
            <p:nvSpPr>
              <p:cNvPr id="1053" name="Google Shape;1053;p35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5" name="Google Shape;1055;p35"/>
            <p:cNvSpPr txBox="1"/>
            <p:nvPr/>
          </p:nvSpPr>
          <p:spPr>
            <a:xfrm>
              <a:off x="4724400" y="3714750"/>
              <a:ext cx="15951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914400" lvl="0" indent="-9144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2+</a:t>
              </a:r>
              <a:endParaRPr sz="30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56" name="Google Shape;1056;p35"/>
            <p:cNvSpPr txBox="1"/>
            <p:nvPr/>
          </p:nvSpPr>
          <p:spPr>
            <a:xfrm>
              <a:off x="4800600" y="3943350"/>
              <a:ext cx="1746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meters</a:t>
              </a:r>
              <a:endPara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cxnSp>
          <p:nvCxnSpPr>
            <p:cNvPr id="1058" name="Google Shape;1058;p35"/>
            <p:cNvCxnSpPr/>
            <p:nvPr/>
          </p:nvCxnSpPr>
          <p:spPr>
            <a:xfrm rot="5400000">
              <a:off x="5220494" y="3371056"/>
              <a:ext cx="381000" cy="158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Straight Connector 65"/>
            <p:cNvCxnSpPr/>
            <p:nvPr/>
          </p:nvCxnSpPr>
          <p:spPr>
            <a:xfrm rot="5400000">
              <a:off x="3086100" y="306705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200400" y="3181350"/>
              <a:ext cx="2743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5829300" y="306705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05000" y="2038350"/>
            <a:ext cx="42171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CONCLUSION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/>
          <p:nvPr/>
        </p:nvCxnSpPr>
        <p:spPr>
          <a:xfrm rot="16200000" flipV="1">
            <a:off x="1076787" y="1875961"/>
            <a:ext cx="2330850" cy="14364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VGG-16</a:t>
            </a:r>
            <a:endParaRPr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99.9%</a:t>
            </a:r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428750"/>
            <a:ext cx="1295400" cy="158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733550"/>
            <a:ext cx="5676600" cy="12303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Real-time detecting ?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DATA PREPROCESSING </a:t>
            </a:r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62400" y="3638550"/>
            <a:ext cx="22293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&amp; DEVELOPMENT ENVIRONMENT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 smtClean="0"/>
              <a:t>DEFINITION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36"/>
          <p:cNvGrpSpPr/>
          <p:nvPr/>
        </p:nvGrpSpPr>
        <p:grpSpPr>
          <a:xfrm>
            <a:off x="0" y="2139400"/>
            <a:ext cx="4962900" cy="3012375"/>
            <a:chOff x="0" y="2139400"/>
            <a:chExt cx="4962900" cy="3012375"/>
          </a:xfrm>
        </p:grpSpPr>
        <p:sp>
          <p:nvSpPr>
            <p:cNvPr id="1069" name="Google Shape;1069;p36"/>
            <p:cNvSpPr/>
            <p:nvPr/>
          </p:nvSpPr>
          <p:spPr>
            <a:xfrm>
              <a:off x="0" y="3486775"/>
              <a:ext cx="4038900" cy="166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4038900" y="4219500"/>
              <a:ext cx="924000" cy="9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1" name="Google Shape;1071;p36"/>
            <p:cNvGrpSpPr/>
            <p:nvPr/>
          </p:nvGrpSpPr>
          <p:grpSpPr>
            <a:xfrm>
              <a:off x="0" y="2139400"/>
              <a:ext cx="1351800" cy="1347375"/>
              <a:chOff x="0" y="2139400"/>
              <a:chExt cx="1351800" cy="1347375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0" y="2562775"/>
                <a:ext cx="924000" cy="92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924000" y="2139400"/>
                <a:ext cx="427800" cy="427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4" name="Google Shape;1074;p36"/>
          <p:cNvSpPr txBox="1">
            <a:spLocks noGrp="1"/>
          </p:cNvSpPr>
          <p:nvPr>
            <p:ph type="title"/>
          </p:nvPr>
        </p:nvSpPr>
        <p:spPr>
          <a:xfrm>
            <a:off x="609600" y="3486150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THANKS 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705600" y="31051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CONCLUSION</a:t>
            </a:r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62400" y="3105150"/>
            <a:ext cx="22293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95400" y="31051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57400" y="3181350"/>
            <a:ext cx="36075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PROBLEM DEFINITION</a:t>
            </a:r>
            <a:br>
              <a:rPr lang="en-US" dirty="0" smtClean="0"/>
            </a:b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1679174"/>
            <a:ext cx="4105576" cy="226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Since </a:t>
            </a:r>
            <a:r>
              <a:rPr lang="en-US" sz="2000" dirty="0" smtClean="0"/>
              <a:t>we are still in pandemic </a:t>
            </a:r>
            <a:r>
              <a:rPr lang="en-US" sz="2000" dirty="0" smtClean="0"/>
              <a:t>circumstances, the need for face mask detection is increasing.</a:t>
            </a:r>
          </a:p>
          <a:p>
            <a:pPr marL="0" lvl="0" indent="0">
              <a:buNone/>
            </a:pPr>
            <a:r>
              <a:rPr lang="en" sz="2000" dirty="0" smtClean="0"/>
              <a:t>It’s a binary classification, that classify images either </a:t>
            </a:r>
            <a:r>
              <a:rPr lang="en" sz="2000" dirty="0" smtClean="0">
                <a:solidFill>
                  <a:schemeClr val="accent1">
                    <a:lumMod val="75000"/>
                  </a:schemeClr>
                </a:solidFill>
              </a:rPr>
              <a:t>with mask </a:t>
            </a:r>
            <a:r>
              <a:rPr lang="en" sz="2000" dirty="0" smtClean="0">
                <a:solidFill>
                  <a:schemeClr val="bg1"/>
                </a:solidFill>
              </a:rPr>
              <a:t>or </a:t>
            </a:r>
            <a:r>
              <a:rPr lang="en" sz="2000" dirty="0" smtClean="0">
                <a:solidFill>
                  <a:schemeClr val="accent1">
                    <a:lumMod val="75000"/>
                  </a:schemeClr>
                </a:solidFill>
              </a:rPr>
              <a:t>without mask</a:t>
            </a:r>
            <a:r>
              <a:rPr lang="en" sz="2000" dirty="0" smtClean="0"/>
              <a:t>.</a:t>
            </a:r>
            <a:endParaRPr sz="200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09600" y="438150"/>
            <a:ext cx="3267375" cy="1017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DEFINITION</a:t>
            </a:r>
            <a:endParaRPr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57400" y="2800350"/>
            <a:ext cx="36075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DATA &amp; DEVELOPMENT ENVIRONMENT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DESCRIBE THE DATASET</a:t>
            </a:r>
            <a:endParaRPr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18881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WITH MASK</a:t>
            </a:r>
            <a:endParaRPr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There are </a:t>
            </a:r>
            <a:r>
              <a:rPr lang="en-US" dirty="0" smtClean="0"/>
              <a:t>691 </a:t>
            </a:r>
            <a:r>
              <a:rPr lang="en-US" dirty="0" smtClean="0"/>
              <a:t>images of faces with mask, the dimension of each image is </a:t>
            </a:r>
            <a:r>
              <a:rPr lang="en-US" dirty="0" smtClean="0"/>
              <a:t>(224*224*3) </a:t>
            </a:r>
            <a:endParaRPr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943600" y="1196025"/>
            <a:ext cx="22440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WITHOUT MASK</a:t>
            </a:r>
            <a:endParaRPr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638800" y="1684093"/>
            <a:ext cx="2548866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There are 687 images of faces without mask, the dimension of each image is (224*224*3) </a:t>
            </a:r>
            <a:endParaRPr lang="en-US"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stCxn id="572" idx="1"/>
          </p:cNvCxnSpPr>
          <p:nvPr/>
        </p:nvCxnSpPr>
        <p:spPr>
          <a:xfrm rot="10800000" flipH="1" flipV="1">
            <a:off x="931234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 DEVELOPMENT ENVIRONMENT</a:t>
            </a:r>
            <a:endParaRPr sz="300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4876800" y="1428750"/>
            <a:ext cx="24384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/>
                </a:solidFill>
              </a:rPr>
              <a:t>GOOGLE COLAB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4495800" y="2114550"/>
            <a:ext cx="33528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/>
              <a:t>I</a:t>
            </a:r>
            <a:r>
              <a:rPr lang="en-US" sz="1800" dirty="0" smtClean="0"/>
              <a:t>t </a:t>
            </a:r>
            <a:r>
              <a:rPr lang="en-US" sz="1800" dirty="0" smtClean="0"/>
              <a:t>allows </a:t>
            </a:r>
            <a:r>
              <a:rPr lang="en-US" sz="1800" dirty="0" smtClean="0"/>
              <a:t>us to</a:t>
            </a:r>
            <a:r>
              <a:rPr lang="en-US" sz="1800" dirty="0" smtClean="0"/>
              <a:t> run </a:t>
            </a:r>
            <a:r>
              <a:rPr lang="en-US" sz="1800" dirty="0" smtClean="0"/>
              <a:t>the notebook</a:t>
            </a:r>
            <a:r>
              <a:rPr lang="en-US" sz="1800" dirty="0" smtClean="0"/>
              <a:t> on a hosted computer that is most-likely better/faster/stronger than </a:t>
            </a:r>
            <a:r>
              <a:rPr lang="en-US" sz="1800" dirty="0" smtClean="0"/>
              <a:t>our local </a:t>
            </a:r>
            <a:r>
              <a:rPr lang="en-US" sz="1800" dirty="0" smtClean="0"/>
              <a:t>machine. That means faster training for your </a:t>
            </a:r>
            <a:r>
              <a:rPr lang="en-US" sz="1800" dirty="0" smtClean="0">
                <a:solidFill>
                  <a:schemeClr val="accent3"/>
                </a:solidFill>
              </a:rPr>
              <a:t>CNN</a:t>
            </a:r>
            <a:r>
              <a:rPr lang="en-US" sz="1800" dirty="0" smtClean="0"/>
              <a:t> model.</a:t>
            </a:r>
            <a:endParaRPr sz="1800"/>
          </a:p>
        </p:txBody>
      </p:sp>
      <p:grpSp>
        <p:nvGrpSpPr>
          <p:cNvPr id="67" name="Group 66"/>
          <p:cNvGrpSpPr/>
          <p:nvPr/>
        </p:nvGrpSpPr>
        <p:grpSpPr>
          <a:xfrm>
            <a:off x="1295400" y="1657350"/>
            <a:ext cx="2198550" cy="2286000"/>
            <a:chOff x="3510825" y="1673975"/>
            <a:chExt cx="2122350" cy="2132300"/>
          </a:xfrm>
        </p:grpSpPr>
        <p:sp>
          <p:nvSpPr>
            <p:cNvPr id="609" name="Google Shape;609;p30"/>
            <p:cNvSpPr/>
            <p:nvPr/>
          </p:nvSpPr>
          <p:spPr>
            <a:xfrm>
              <a:off x="3510825" y="1673975"/>
              <a:ext cx="723900" cy="72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510825" y="3082375"/>
              <a:ext cx="723900" cy="7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909275" y="1673975"/>
              <a:ext cx="723900" cy="7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909275" y="3082375"/>
              <a:ext cx="723900" cy="72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3" name="Google Shape;613;p30"/>
            <p:cNvCxnSpPr>
              <a:stCxn id="609" idx="3"/>
              <a:endCxn id="611" idx="1"/>
            </p:cNvCxnSpPr>
            <p:nvPr/>
          </p:nvCxnSpPr>
          <p:spPr>
            <a:xfrm>
              <a:off x="4234725" y="2035925"/>
              <a:ext cx="674700" cy="600"/>
            </a:xfrm>
            <a:prstGeom prst="bentConnector3">
              <a:avLst>
                <a:gd name="adj1" fmla="val 49989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30"/>
            <p:cNvCxnSpPr>
              <a:stCxn id="611" idx="2"/>
              <a:endCxn id="610" idx="0"/>
            </p:cNvCxnSpPr>
            <p:nvPr/>
          </p:nvCxnSpPr>
          <p:spPr>
            <a:xfrm rot="5400000">
              <a:off x="4229775" y="2041025"/>
              <a:ext cx="684600" cy="1398300"/>
            </a:xfrm>
            <a:prstGeom prst="bentConnector3">
              <a:avLst>
                <a:gd name="adj1" fmla="val 4999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30"/>
            <p:cNvCxnSpPr>
              <a:stCxn id="610" idx="3"/>
              <a:endCxn id="612" idx="1"/>
            </p:cNvCxnSpPr>
            <p:nvPr/>
          </p:nvCxnSpPr>
          <p:spPr>
            <a:xfrm>
              <a:off x="4234725" y="3444325"/>
              <a:ext cx="674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6" name="Google Shape;616;p30"/>
            <p:cNvGrpSpPr/>
            <p:nvPr/>
          </p:nvGrpSpPr>
          <p:grpSpPr>
            <a:xfrm>
              <a:off x="5072712" y="3212678"/>
              <a:ext cx="402156" cy="456781"/>
              <a:chOff x="5357662" y="4297637"/>
              <a:chExt cx="287275" cy="326296"/>
            </a:xfrm>
          </p:grpSpPr>
          <p:sp>
            <p:nvSpPr>
              <p:cNvPr id="617" name="Google Shape;617;p30"/>
              <p:cNvSpPr/>
              <p:nvPr/>
            </p:nvSpPr>
            <p:spPr>
              <a:xfrm>
                <a:off x="5357662" y="4385545"/>
                <a:ext cx="287275" cy="238388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7490" extrusionOk="0">
                    <a:moveTo>
                      <a:pt x="2906" y="5573"/>
                    </a:moveTo>
                    <a:lnTo>
                      <a:pt x="2906" y="7144"/>
                    </a:lnTo>
                    <a:lnTo>
                      <a:pt x="322" y="7144"/>
                    </a:lnTo>
                    <a:lnTo>
                      <a:pt x="322" y="5573"/>
                    </a:lnTo>
                    <a:close/>
                    <a:moveTo>
                      <a:pt x="5799" y="3037"/>
                    </a:moveTo>
                    <a:lnTo>
                      <a:pt x="5799" y="7144"/>
                    </a:lnTo>
                    <a:lnTo>
                      <a:pt x="3227" y="7144"/>
                    </a:lnTo>
                    <a:lnTo>
                      <a:pt x="3227" y="5406"/>
                    </a:lnTo>
                    <a:lnTo>
                      <a:pt x="3227" y="3037"/>
                    </a:lnTo>
                    <a:close/>
                    <a:moveTo>
                      <a:pt x="5966" y="1"/>
                    </a:moveTo>
                    <a:cubicBezTo>
                      <a:pt x="5882" y="1"/>
                      <a:pt x="5799" y="72"/>
                      <a:pt x="5799" y="167"/>
                    </a:cubicBezTo>
                    <a:lnTo>
                      <a:pt x="5799" y="2727"/>
                    </a:lnTo>
                    <a:lnTo>
                      <a:pt x="3061" y="2727"/>
                    </a:lnTo>
                    <a:cubicBezTo>
                      <a:pt x="2977" y="2727"/>
                      <a:pt x="2906" y="2799"/>
                      <a:pt x="2906" y="2894"/>
                    </a:cubicBezTo>
                    <a:lnTo>
                      <a:pt x="2906" y="5251"/>
                    </a:lnTo>
                    <a:lnTo>
                      <a:pt x="156" y="5251"/>
                    </a:lnTo>
                    <a:cubicBezTo>
                      <a:pt x="72" y="5251"/>
                      <a:pt x="1" y="5335"/>
                      <a:pt x="1" y="5418"/>
                    </a:cubicBezTo>
                    <a:lnTo>
                      <a:pt x="1" y="7323"/>
                    </a:lnTo>
                    <a:cubicBezTo>
                      <a:pt x="1" y="7418"/>
                      <a:pt x="72" y="7490"/>
                      <a:pt x="156" y="7490"/>
                    </a:cubicBezTo>
                    <a:lnTo>
                      <a:pt x="8871" y="7490"/>
                    </a:lnTo>
                    <a:cubicBezTo>
                      <a:pt x="8954" y="7490"/>
                      <a:pt x="9026" y="7418"/>
                      <a:pt x="9026" y="7323"/>
                    </a:cubicBezTo>
                    <a:lnTo>
                      <a:pt x="9026" y="1417"/>
                    </a:lnTo>
                    <a:cubicBezTo>
                      <a:pt x="9026" y="1322"/>
                      <a:pt x="8954" y="1251"/>
                      <a:pt x="8871" y="1251"/>
                    </a:cubicBezTo>
                    <a:cubicBezTo>
                      <a:pt x="8776" y="1251"/>
                      <a:pt x="8704" y="1322"/>
                      <a:pt x="8704" y="1417"/>
                    </a:cubicBezTo>
                    <a:lnTo>
                      <a:pt x="8704" y="7144"/>
                    </a:lnTo>
                    <a:lnTo>
                      <a:pt x="6132" y="7144"/>
                    </a:lnTo>
                    <a:lnTo>
                      <a:pt x="6132" y="2870"/>
                    </a:lnTo>
                    <a:lnTo>
                      <a:pt x="6132" y="310"/>
                    </a:lnTo>
                    <a:lnTo>
                      <a:pt x="8704" y="310"/>
                    </a:lnTo>
                    <a:lnTo>
                      <a:pt x="8704" y="763"/>
                    </a:lnTo>
                    <a:cubicBezTo>
                      <a:pt x="8704" y="846"/>
                      <a:pt x="8776" y="929"/>
                      <a:pt x="8871" y="929"/>
                    </a:cubicBezTo>
                    <a:cubicBezTo>
                      <a:pt x="8954" y="929"/>
                      <a:pt x="9026" y="846"/>
                      <a:pt x="9026" y="763"/>
                    </a:cubicBezTo>
                    <a:lnTo>
                      <a:pt x="9026" y="167"/>
                    </a:lnTo>
                    <a:cubicBezTo>
                      <a:pt x="9026" y="72"/>
                      <a:pt x="8954" y="1"/>
                      <a:pt x="88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5377363" y="4576542"/>
                <a:ext cx="62191" cy="10248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322" extrusionOk="0">
                    <a:moveTo>
                      <a:pt x="168" y="0"/>
                    </a:moveTo>
                    <a:cubicBezTo>
                      <a:pt x="84" y="0"/>
                      <a:pt x="1" y="72"/>
                      <a:pt x="1" y="167"/>
                    </a:cubicBezTo>
                    <a:cubicBezTo>
                      <a:pt x="1" y="250"/>
                      <a:pt x="84" y="322"/>
                      <a:pt x="168" y="322"/>
                    </a:cubicBezTo>
                    <a:lnTo>
                      <a:pt x="1787" y="322"/>
                    </a:lnTo>
                    <a:cubicBezTo>
                      <a:pt x="1882" y="322"/>
                      <a:pt x="1953" y="250"/>
                      <a:pt x="1953" y="167"/>
                    </a:cubicBezTo>
                    <a:cubicBezTo>
                      <a:pt x="1953" y="72"/>
                      <a:pt x="1882" y="0"/>
                      <a:pt x="17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5470204" y="4495827"/>
                <a:ext cx="62191" cy="1063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334" extrusionOk="0">
                    <a:moveTo>
                      <a:pt x="168" y="0"/>
                    </a:moveTo>
                    <a:cubicBezTo>
                      <a:pt x="84" y="0"/>
                      <a:pt x="1" y="84"/>
                      <a:pt x="1" y="167"/>
                    </a:cubicBezTo>
                    <a:cubicBezTo>
                      <a:pt x="1" y="262"/>
                      <a:pt x="84" y="334"/>
                      <a:pt x="168" y="334"/>
                    </a:cubicBezTo>
                    <a:lnTo>
                      <a:pt x="1787" y="334"/>
                    </a:lnTo>
                    <a:cubicBezTo>
                      <a:pt x="1882" y="334"/>
                      <a:pt x="1954" y="262"/>
                      <a:pt x="1954" y="167"/>
                    </a:cubicBezTo>
                    <a:cubicBezTo>
                      <a:pt x="1954" y="84"/>
                      <a:pt x="1882" y="0"/>
                      <a:pt x="17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5562694" y="4409798"/>
                <a:ext cx="62159" cy="1028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323" extrusionOk="0">
                    <a:moveTo>
                      <a:pt x="167" y="1"/>
                    </a:moveTo>
                    <a:cubicBezTo>
                      <a:pt x="71" y="1"/>
                      <a:pt x="0" y="72"/>
                      <a:pt x="0" y="167"/>
                    </a:cubicBezTo>
                    <a:cubicBezTo>
                      <a:pt x="0" y="251"/>
                      <a:pt x="71" y="322"/>
                      <a:pt x="167" y="322"/>
                    </a:cubicBezTo>
                    <a:lnTo>
                      <a:pt x="1786" y="322"/>
                    </a:lnTo>
                    <a:cubicBezTo>
                      <a:pt x="1881" y="322"/>
                      <a:pt x="1953" y="251"/>
                      <a:pt x="1953" y="167"/>
                    </a:cubicBezTo>
                    <a:cubicBezTo>
                      <a:pt x="1953" y="72"/>
                      <a:pt x="1881" y="1"/>
                      <a:pt x="1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5358043" y="4297637"/>
                <a:ext cx="238388" cy="237624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466" extrusionOk="0">
                    <a:moveTo>
                      <a:pt x="6061" y="0"/>
                    </a:moveTo>
                    <a:cubicBezTo>
                      <a:pt x="5966" y="0"/>
                      <a:pt x="5894" y="72"/>
                      <a:pt x="5894" y="155"/>
                    </a:cubicBezTo>
                    <a:cubicBezTo>
                      <a:pt x="5894" y="250"/>
                      <a:pt x="5966" y="322"/>
                      <a:pt x="6061" y="322"/>
                    </a:cubicBezTo>
                    <a:lnTo>
                      <a:pt x="6942" y="322"/>
                    </a:lnTo>
                    <a:lnTo>
                      <a:pt x="60" y="7204"/>
                    </a:lnTo>
                    <a:cubicBezTo>
                      <a:pt x="1" y="7263"/>
                      <a:pt x="1" y="7358"/>
                      <a:pt x="60" y="7418"/>
                    </a:cubicBezTo>
                    <a:cubicBezTo>
                      <a:pt x="72" y="7454"/>
                      <a:pt x="120" y="7466"/>
                      <a:pt x="167" y="7466"/>
                    </a:cubicBezTo>
                    <a:cubicBezTo>
                      <a:pt x="215" y="7466"/>
                      <a:pt x="251" y="7454"/>
                      <a:pt x="286" y="7418"/>
                    </a:cubicBezTo>
                    <a:lnTo>
                      <a:pt x="7156" y="548"/>
                    </a:lnTo>
                    <a:lnTo>
                      <a:pt x="7156" y="1429"/>
                    </a:lnTo>
                    <a:cubicBezTo>
                      <a:pt x="7156" y="1512"/>
                      <a:pt x="7240" y="1584"/>
                      <a:pt x="7323" y="1584"/>
                    </a:cubicBezTo>
                    <a:cubicBezTo>
                      <a:pt x="7406" y="1584"/>
                      <a:pt x="7490" y="1512"/>
                      <a:pt x="7490" y="1429"/>
                    </a:cubicBezTo>
                    <a:lnTo>
                      <a:pt x="7490" y="155"/>
                    </a:lnTo>
                    <a:cubicBezTo>
                      <a:pt x="7490" y="72"/>
                      <a:pt x="7406" y="0"/>
                      <a:pt x="73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30"/>
            <p:cNvGrpSpPr/>
            <p:nvPr/>
          </p:nvGrpSpPr>
          <p:grpSpPr>
            <a:xfrm>
              <a:off x="3630590" y="3198869"/>
              <a:ext cx="484361" cy="484405"/>
              <a:chOff x="4890434" y="4287389"/>
              <a:chExt cx="345997" cy="346029"/>
            </a:xfrm>
          </p:grpSpPr>
          <p:sp>
            <p:nvSpPr>
              <p:cNvPr id="623" name="Google Shape;623;p30"/>
              <p:cNvSpPr/>
              <p:nvPr/>
            </p:nvSpPr>
            <p:spPr>
              <a:xfrm>
                <a:off x="5111349" y="4400695"/>
                <a:ext cx="54998" cy="54998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58" y="346"/>
                    </a:moveTo>
                    <a:cubicBezTo>
                      <a:pt x="1144" y="346"/>
                      <a:pt x="1382" y="584"/>
                      <a:pt x="1382" y="870"/>
                    </a:cubicBezTo>
                    <a:cubicBezTo>
                      <a:pt x="1382" y="1144"/>
                      <a:pt x="1144" y="1382"/>
                      <a:pt x="858" y="1382"/>
                    </a:cubicBezTo>
                    <a:cubicBezTo>
                      <a:pt x="572" y="1382"/>
                      <a:pt x="346" y="1144"/>
                      <a:pt x="346" y="870"/>
                    </a:cubicBezTo>
                    <a:cubicBezTo>
                      <a:pt x="346" y="584"/>
                      <a:pt x="584" y="346"/>
                      <a:pt x="858" y="346"/>
                    </a:cubicBezTo>
                    <a:close/>
                    <a:moveTo>
                      <a:pt x="858" y="1"/>
                    </a:moveTo>
                    <a:cubicBezTo>
                      <a:pt x="382" y="1"/>
                      <a:pt x="1" y="394"/>
                      <a:pt x="1" y="870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70"/>
                    </a:cubicBezTo>
                    <a:cubicBezTo>
                      <a:pt x="1727" y="394"/>
                      <a:pt x="1334" y="1"/>
                      <a:pt x="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5113640" y="4466642"/>
                <a:ext cx="70498" cy="51179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608" extrusionOk="0">
                    <a:moveTo>
                      <a:pt x="786" y="1"/>
                    </a:moveTo>
                    <a:cubicBezTo>
                      <a:pt x="548" y="1"/>
                      <a:pt x="333" y="60"/>
                      <a:pt x="119" y="167"/>
                    </a:cubicBezTo>
                    <a:cubicBezTo>
                      <a:pt x="36" y="203"/>
                      <a:pt x="0" y="310"/>
                      <a:pt x="48" y="405"/>
                    </a:cubicBezTo>
                    <a:cubicBezTo>
                      <a:pt x="73" y="463"/>
                      <a:pt x="132" y="498"/>
                      <a:pt x="198" y="498"/>
                    </a:cubicBezTo>
                    <a:cubicBezTo>
                      <a:pt x="226" y="498"/>
                      <a:pt x="257" y="491"/>
                      <a:pt x="286" y="477"/>
                    </a:cubicBezTo>
                    <a:cubicBezTo>
                      <a:pt x="429" y="382"/>
                      <a:pt x="607" y="346"/>
                      <a:pt x="786" y="346"/>
                    </a:cubicBezTo>
                    <a:cubicBezTo>
                      <a:pt x="1322" y="346"/>
                      <a:pt x="1774" y="727"/>
                      <a:pt x="1857" y="1251"/>
                    </a:cubicBezTo>
                    <a:lnTo>
                      <a:pt x="786" y="1251"/>
                    </a:lnTo>
                    <a:cubicBezTo>
                      <a:pt x="703" y="1251"/>
                      <a:pt x="607" y="1322"/>
                      <a:pt x="607" y="1429"/>
                    </a:cubicBezTo>
                    <a:cubicBezTo>
                      <a:pt x="607" y="1513"/>
                      <a:pt x="679" y="1608"/>
                      <a:pt x="786" y="1608"/>
                    </a:cubicBezTo>
                    <a:lnTo>
                      <a:pt x="2036" y="1608"/>
                    </a:lnTo>
                    <a:cubicBezTo>
                      <a:pt x="2131" y="1608"/>
                      <a:pt x="2215" y="1536"/>
                      <a:pt x="2215" y="1429"/>
                    </a:cubicBezTo>
                    <a:cubicBezTo>
                      <a:pt x="2215" y="643"/>
                      <a:pt x="1572" y="1"/>
                      <a:pt x="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4943490" y="4467023"/>
                <a:ext cx="70880" cy="51179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608" extrusionOk="0">
                    <a:moveTo>
                      <a:pt x="1429" y="0"/>
                    </a:moveTo>
                    <a:cubicBezTo>
                      <a:pt x="643" y="0"/>
                      <a:pt x="0" y="643"/>
                      <a:pt x="0" y="1429"/>
                    </a:cubicBezTo>
                    <a:cubicBezTo>
                      <a:pt x="0" y="1524"/>
                      <a:pt x="84" y="1608"/>
                      <a:pt x="179" y="1608"/>
                    </a:cubicBezTo>
                    <a:lnTo>
                      <a:pt x="1453" y="1608"/>
                    </a:lnTo>
                    <a:cubicBezTo>
                      <a:pt x="1536" y="1608"/>
                      <a:pt x="1631" y="1536"/>
                      <a:pt x="1631" y="1429"/>
                    </a:cubicBezTo>
                    <a:cubicBezTo>
                      <a:pt x="1608" y="1322"/>
                      <a:pt x="1536" y="1251"/>
                      <a:pt x="1453" y="1251"/>
                    </a:cubicBezTo>
                    <a:lnTo>
                      <a:pt x="357" y="1251"/>
                    </a:lnTo>
                    <a:cubicBezTo>
                      <a:pt x="453" y="727"/>
                      <a:pt x="893" y="346"/>
                      <a:pt x="1429" y="346"/>
                    </a:cubicBezTo>
                    <a:cubicBezTo>
                      <a:pt x="1608" y="346"/>
                      <a:pt x="1786" y="393"/>
                      <a:pt x="1941" y="477"/>
                    </a:cubicBezTo>
                    <a:cubicBezTo>
                      <a:pt x="1966" y="491"/>
                      <a:pt x="1994" y="498"/>
                      <a:pt x="2022" y="498"/>
                    </a:cubicBezTo>
                    <a:cubicBezTo>
                      <a:pt x="2084" y="498"/>
                      <a:pt x="2146" y="463"/>
                      <a:pt x="2179" y="405"/>
                    </a:cubicBezTo>
                    <a:cubicBezTo>
                      <a:pt x="2227" y="310"/>
                      <a:pt x="2191" y="215"/>
                      <a:pt x="2108" y="167"/>
                    </a:cubicBezTo>
                    <a:cubicBezTo>
                      <a:pt x="1893" y="60"/>
                      <a:pt x="1667" y="0"/>
                      <a:pt x="14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4961282" y="4400695"/>
                <a:ext cx="54616" cy="54998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728" extrusionOk="0">
                    <a:moveTo>
                      <a:pt x="858" y="346"/>
                    </a:moveTo>
                    <a:cubicBezTo>
                      <a:pt x="1144" y="346"/>
                      <a:pt x="1382" y="584"/>
                      <a:pt x="1382" y="870"/>
                    </a:cubicBezTo>
                    <a:cubicBezTo>
                      <a:pt x="1382" y="1144"/>
                      <a:pt x="1144" y="1382"/>
                      <a:pt x="858" y="1382"/>
                    </a:cubicBezTo>
                    <a:cubicBezTo>
                      <a:pt x="572" y="1382"/>
                      <a:pt x="334" y="1144"/>
                      <a:pt x="334" y="870"/>
                    </a:cubicBezTo>
                    <a:cubicBezTo>
                      <a:pt x="358" y="584"/>
                      <a:pt x="572" y="346"/>
                      <a:pt x="858" y="346"/>
                    </a:cubicBezTo>
                    <a:close/>
                    <a:moveTo>
                      <a:pt x="858" y="1"/>
                    </a:moveTo>
                    <a:cubicBezTo>
                      <a:pt x="382" y="1"/>
                      <a:pt x="1" y="394"/>
                      <a:pt x="1" y="870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15" y="1346"/>
                      <a:pt x="1715" y="870"/>
                    </a:cubicBezTo>
                    <a:cubicBezTo>
                      <a:pt x="1715" y="394"/>
                      <a:pt x="1334" y="1"/>
                      <a:pt x="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5028374" y="4386691"/>
                <a:ext cx="71262" cy="7088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227" extrusionOk="0">
                    <a:moveTo>
                      <a:pt x="1119" y="358"/>
                    </a:moveTo>
                    <a:cubicBezTo>
                      <a:pt x="1536" y="358"/>
                      <a:pt x="1893" y="691"/>
                      <a:pt x="1893" y="1131"/>
                    </a:cubicBezTo>
                    <a:cubicBezTo>
                      <a:pt x="1893" y="1548"/>
                      <a:pt x="1548" y="1905"/>
                      <a:pt x="1119" y="1905"/>
                    </a:cubicBezTo>
                    <a:cubicBezTo>
                      <a:pt x="703" y="1905"/>
                      <a:pt x="345" y="1560"/>
                      <a:pt x="345" y="1131"/>
                    </a:cubicBezTo>
                    <a:cubicBezTo>
                      <a:pt x="345" y="691"/>
                      <a:pt x="679" y="358"/>
                      <a:pt x="1119" y="358"/>
                    </a:cubicBezTo>
                    <a:close/>
                    <a:moveTo>
                      <a:pt x="1119" y="0"/>
                    </a:moveTo>
                    <a:cubicBezTo>
                      <a:pt x="512" y="0"/>
                      <a:pt x="0" y="500"/>
                      <a:pt x="0" y="1108"/>
                    </a:cubicBezTo>
                    <a:cubicBezTo>
                      <a:pt x="0" y="1739"/>
                      <a:pt x="512" y="2227"/>
                      <a:pt x="1119" y="2227"/>
                    </a:cubicBezTo>
                    <a:cubicBezTo>
                      <a:pt x="1727" y="2227"/>
                      <a:pt x="2239" y="1727"/>
                      <a:pt x="2239" y="1108"/>
                    </a:cubicBezTo>
                    <a:cubicBezTo>
                      <a:pt x="2239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5004122" y="4468901"/>
                <a:ext cx="120149" cy="65596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2061" extrusionOk="0">
                    <a:moveTo>
                      <a:pt x="1881" y="346"/>
                    </a:moveTo>
                    <a:cubicBezTo>
                      <a:pt x="2667" y="346"/>
                      <a:pt x="3322" y="942"/>
                      <a:pt x="3393" y="1704"/>
                    </a:cubicBezTo>
                    <a:lnTo>
                      <a:pt x="357" y="1704"/>
                    </a:lnTo>
                    <a:cubicBezTo>
                      <a:pt x="453" y="942"/>
                      <a:pt x="1096" y="346"/>
                      <a:pt x="1881" y="346"/>
                    </a:cubicBezTo>
                    <a:close/>
                    <a:moveTo>
                      <a:pt x="1881" y="1"/>
                    </a:moveTo>
                    <a:cubicBezTo>
                      <a:pt x="834" y="1"/>
                      <a:pt x="0" y="846"/>
                      <a:pt x="0" y="1882"/>
                    </a:cubicBezTo>
                    <a:cubicBezTo>
                      <a:pt x="0" y="1966"/>
                      <a:pt x="84" y="2061"/>
                      <a:pt x="179" y="2061"/>
                    </a:cubicBezTo>
                    <a:lnTo>
                      <a:pt x="3596" y="2061"/>
                    </a:lnTo>
                    <a:cubicBezTo>
                      <a:pt x="3679" y="2061"/>
                      <a:pt x="3774" y="1977"/>
                      <a:pt x="3774" y="1882"/>
                    </a:cubicBezTo>
                    <a:cubicBezTo>
                      <a:pt x="3751" y="834"/>
                      <a:pt x="2905" y="1"/>
                      <a:pt x="18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4890434" y="4287389"/>
                <a:ext cx="345997" cy="346029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72" extrusionOk="0">
                    <a:moveTo>
                      <a:pt x="5608" y="953"/>
                    </a:moveTo>
                    <a:cubicBezTo>
                      <a:pt x="7954" y="1049"/>
                      <a:pt x="9823" y="2918"/>
                      <a:pt x="9918" y="5252"/>
                    </a:cubicBezTo>
                    <a:lnTo>
                      <a:pt x="9502" y="5252"/>
                    </a:lnTo>
                    <a:cubicBezTo>
                      <a:pt x="9406" y="5252"/>
                      <a:pt x="9323" y="5335"/>
                      <a:pt x="9323" y="5442"/>
                    </a:cubicBezTo>
                    <a:cubicBezTo>
                      <a:pt x="9323" y="5525"/>
                      <a:pt x="9394" y="5621"/>
                      <a:pt x="9502" y="5621"/>
                    </a:cubicBezTo>
                    <a:lnTo>
                      <a:pt x="9918" y="5621"/>
                    </a:lnTo>
                    <a:cubicBezTo>
                      <a:pt x="9847" y="7954"/>
                      <a:pt x="7954" y="9824"/>
                      <a:pt x="5608" y="9919"/>
                    </a:cubicBezTo>
                    <a:lnTo>
                      <a:pt x="5608" y="9502"/>
                    </a:lnTo>
                    <a:cubicBezTo>
                      <a:pt x="5608" y="9407"/>
                      <a:pt x="5537" y="9323"/>
                      <a:pt x="5430" y="9323"/>
                    </a:cubicBezTo>
                    <a:cubicBezTo>
                      <a:pt x="5346" y="9323"/>
                      <a:pt x="5251" y="9395"/>
                      <a:pt x="5251" y="9502"/>
                    </a:cubicBezTo>
                    <a:lnTo>
                      <a:pt x="5251" y="9919"/>
                    </a:lnTo>
                    <a:cubicBezTo>
                      <a:pt x="2917" y="9824"/>
                      <a:pt x="1048" y="7954"/>
                      <a:pt x="953" y="5621"/>
                    </a:cubicBezTo>
                    <a:lnTo>
                      <a:pt x="1370" y="5621"/>
                    </a:lnTo>
                    <a:cubicBezTo>
                      <a:pt x="1465" y="5621"/>
                      <a:pt x="1548" y="5537"/>
                      <a:pt x="1548" y="5442"/>
                    </a:cubicBezTo>
                    <a:cubicBezTo>
                      <a:pt x="1548" y="5347"/>
                      <a:pt x="1477" y="5252"/>
                      <a:pt x="1370" y="5252"/>
                    </a:cubicBezTo>
                    <a:lnTo>
                      <a:pt x="953" y="5252"/>
                    </a:lnTo>
                    <a:cubicBezTo>
                      <a:pt x="1048" y="2918"/>
                      <a:pt x="2917" y="1049"/>
                      <a:pt x="5251" y="953"/>
                    </a:cubicBezTo>
                    <a:lnTo>
                      <a:pt x="5251" y="1370"/>
                    </a:lnTo>
                    <a:cubicBezTo>
                      <a:pt x="5251" y="1465"/>
                      <a:pt x="5334" y="1549"/>
                      <a:pt x="5430" y="1549"/>
                    </a:cubicBezTo>
                    <a:cubicBezTo>
                      <a:pt x="5525" y="1549"/>
                      <a:pt x="5608" y="1477"/>
                      <a:pt x="5608" y="1370"/>
                    </a:cubicBezTo>
                    <a:lnTo>
                      <a:pt x="5608" y="953"/>
                    </a:lnTo>
                    <a:close/>
                    <a:moveTo>
                      <a:pt x="5441" y="1"/>
                    </a:moveTo>
                    <a:cubicBezTo>
                      <a:pt x="5346" y="1"/>
                      <a:pt x="5263" y="84"/>
                      <a:pt x="5263" y="179"/>
                    </a:cubicBezTo>
                    <a:lnTo>
                      <a:pt x="5263" y="596"/>
                    </a:lnTo>
                    <a:cubicBezTo>
                      <a:pt x="2727" y="691"/>
                      <a:pt x="691" y="2727"/>
                      <a:pt x="596" y="5263"/>
                    </a:cubicBezTo>
                    <a:lnTo>
                      <a:pt x="179" y="5263"/>
                    </a:lnTo>
                    <a:cubicBezTo>
                      <a:pt x="96" y="5263"/>
                      <a:pt x="0" y="5335"/>
                      <a:pt x="0" y="5442"/>
                    </a:cubicBezTo>
                    <a:cubicBezTo>
                      <a:pt x="0" y="5525"/>
                      <a:pt x="84" y="5621"/>
                      <a:pt x="179" y="5621"/>
                    </a:cubicBezTo>
                    <a:lnTo>
                      <a:pt x="596" y="5621"/>
                    </a:lnTo>
                    <a:cubicBezTo>
                      <a:pt x="691" y="8145"/>
                      <a:pt x="2727" y="10181"/>
                      <a:pt x="5263" y="10276"/>
                    </a:cubicBezTo>
                    <a:lnTo>
                      <a:pt x="5263" y="10693"/>
                    </a:lnTo>
                    <a:cubicBezTo>
                      <a:pt x="5263" y="10776"/>
                      <a:pt x="5334" y="10871"/>
                      <a:pt x="5441" y="10871"/>
                    </a:cubicBezTo>
                    <a:cubicBezTo>
                      <a:pt x="5525" y="10871"/>
                      <a:pt x="5620" y="10800"/>
                      <a:pt x="5620" y="10693"/>
                    </a:cubicBezTo>
                    <a:lnTo>
                      <a:pt x="5620" y="10276"/>
                    </a:lnTo>
                    <a:cubicBezTo>
                      <a:pt x="8144" y="10181"/>
                      <a:pt x="10180" y="8145"/>
                      <a:pt x="10275" y="5621"/>
                    </a:cubicBezTo>
                    <a:lnTo>
                      <a:pt x="10692" y="5621"/>
                    </a:lnTo>
                    <a:cubicBezTo>
                      <a:pt x="10775" y="5621"/>
                      <a:pt x="10871" y="5537"/>
                      <a:pt x="10871" y="5442"/>
                    </a:cubicBezTo>
                    <a:cubicBezTo>
                      <a:pt x="10871" y="5347"/>
                      <a:pt x="10799" y="5263"/>
                      <a:pt x="10692" y="5263"/>
                    </a:cubicBezTo>
                    <a:lnTo>
                      <a:pt x="10275" y="5263"/>
                    </a:lnTo>
                    <a:cubicBezTo>
                      <a:pt x="10180" y="2727"/>
                      <a:pt x="8144" y="691"/>
                      <a:pt x="5620" y="596"/>
                    </a:cubicBezTo>
                    <a:lnTo>
                      <a:pt x="5620" y="179"/>
                    </a:lnTo>
                    <a:cubicBezTo>
                      <a:pt x="5620" y="96"/>
                      <a:pt x="5537" y="1"/>
                      <a:pt x="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0"/>
            <p:cNvGrpSpPr/>
            <p:nvPr/>
          </p:nvGrpSpPr>
          <p:grpSpPr>
            <a:xfrm>
              <a:off x="3630860" y="1790353"/>
              <a:ext cx="483826" cy="491133"/>
              <a:chOff x="4874902" y="3808799"/>
              <a:chExt cx="345615" cy="350835"/>
            </a:xfrm>
          </p:grpSpPr>
          <p:sp>
            <p:nvSpPr>
              <p:cNvPr id="637" name="Google Shape;637;p30"/>
              <p:cNvSpPr/>
              <p:nvPr/>
            </p:nvSpPr>
            <p:spPr>
              <a:xfrm>
                <a:off x="4874902" y="3808799"/>
                <a:ext cx="345615" cy="350835"/>
              </a:xfrm>
              <a:custGeom>
                <a:avLst/>
                <a:gdLst/>
                <a:ahLst/>
                <a:cxnLst/>
                <a:rect l="l" t="t" r="r" b="b"/>
                <a:pathLst>
                  <a:path w="10859" h="11023" extrusionOk="0">
                    <a:moveTo>
                      <a:pt x="6632" y="274"/>
                    </a:moveTo>
                    <a:cubicBezTo>
                      <a:pt x="6858" y="274"/>
                      <a:pt x="7037" y="453"/>
                      <a:pt x="7037" y="679"/>
                    </a:cubicBezTo>
                    <a:cubicBezTo>
                      <a:pt x="7037" y="905"/>
                      <a:pt x="6858" y="1084"/>
                      <a:pt x="6632" y="1084"/>
                    </a:cubicBezTo>
                    <a:lnTo>
                      <a:pt x="4906" y="1084"/>
                    </a:lnTo>
                    <a:cubicBezTo>
                      <a:pt x="4691" y="1084"/>
                      <a:pt x="4513" y="905"/>
                      <a:pt x="4513" y="679"/>
                    </a:cubicBezTo>
                    <a:cubicBezTo>
                      <a:pt x="4513" y="453"/>
                      <a:pt x="4691" y="274"/>
                      <a:pt x="4906" y="274"/>
                    </a:cubicBezTo>
                    <a:close/>
                    <a:moveTo>
                      <a:pt x="5965" y="1405"/>
                    </a:moveTo>
                    <a:lnTo>
                      <a:pt x="5965" y="1965"/>
                    </a:lnTo>
                    <a:lnTo>
                      <a:pt x="5572" y="1965"/>
                    </a:lnTo>
                    <a:lnTo>
                      <a:pt x="5572" y="1405"/>
                    </a:lnTo>
                    <a:close/>
                    <a:moveTo>
                      <a:pt x="5790" y="2285"/>
                    </a:moveTo>
                    <a:cubicBezTo>
                      <a:pt x="7012" y="2285"/>
                      <a:pt x="8209" y="2830"/>
                      <a:pt x="9037" y="3834"/>
                    </a:cubicBezTo>
                    <a:cubicBezTo>
                      <a:pt x="10513" y="5632"/>
                      <a:pt x="10228" y="8287"/>
                      <a:pt x="8430" y="9763"/>
                    </a:cubicBezTo>
                    <a:cubicBezTo>
                      <a:pt x="7647" y="10392"/>
                      <a:pt x="6705" y="10700"/>
                      <a:pt x="5771" y="10700"/>
                    </a:cubicBezTo>
                    <a:cubicBezTo>
                      <a:pt x="4545" y="10700"/>
                      <a:pt x="3331" y="10171"/>
                      <a:pt x="2500" y="9144"/>
                    </a:cubicBezTo>
                    <a:cubicBezTo>
                      <a:pt x="405" y="6573"/>
                      <a:pt x="2000" y="2715"/>
                      <a:pt x="5239" y="2322"/>
                    </a:cubicBezTo>
                    <a:cubicBezTo>
                      <a:pt x="5422" y="2297"/>
                      <a:pt x="5606" y="2285"/>
                      <a:pt x="5790" y="2285"/>
                    </a:cubicBezTo>
                    <a:close/>
                    <a:moveTo>
                      <a:pt x="4917" y="0"/>
                    </a:moveTo>
                    <a:cubicBezTo>
                      <a:pt x="4513" y="0"/>
                      <a:pt x="4203" y="322"/>
                      <a:pt x="4203" y="715"/>
                    </a:cubicBezTo>
                    <a:cubicBezTo>
                      <a:pt x="4203" y="1108"/>
                      <a:pt x="4525" y="1429"/>
                      <a:pt x="4917" y="1429"/>
                    </a:cubicBezTo>
                    <a:lnTo>
                      <a:pt x="5251" y="1429"/>
                    </a:lnTo>
                    <a:lnTo>
                      <a:pt x="5251" y="1989"/>
                    </a:lnTo>
                    <a:cubicBezTo>
                      <a:pt x="1727" y="2393"/>
                      <a:pt x="0" y="6573"/>
                      <a:pt x="2262" y="9359"/>
                    </a:cubicBezTo>
                    <a:cubicBezTo>
                      <a:pt x="3161" y="10454"/>
                      <a:pt x="4471" y="11023"/>
                      <a:pt x="5790" y="11023"/>
                    </a:cubicBezTo>
                    <a:cubicBezTo>
                      <a:pt x="6795" y="11023"/>
                      <a:pt x="7805" y="10693"/>
                      <a:pt x="8644" y="10013"/>
                    </a:cubicBezTo>
                    <a:cubicBezTo>
                      <a:pt x="10585" y="8430"/>
                      <a:pt x="10859" y="5561"/>
                      <a:pt x="9287" y="3632"/>
                    </a:cubicBezTo>
                    <a:cubicBezTo>
                      <a:pt x="8513" y="2679"/>
                      <a:pt x="7430" y="2120"/>
                      <a:pt x="6299" y="1989"/>
                    </a:cubicBezTo>
                    <a:lnTo>
                      <a:pt x="6299" y="1429"/>
                    </a:lnTo>
                    <a:lnTo>
                      <a:pt x="6644" y="1429"/>
                    </a:lnTo>
                    <a:cubicBezTo>
                      <a:pt x="7037" y="1429"/>
                      <a:pt x="7358" y="1096"/>
                      <a:pt x="7358" y="715"/>
                    </a:cubicBezTo>
                    <a:cubicBezTo>
                      <a:pt x="7358" y="310"/>
                      <a:pt x="7025" y="0"/>
                      <a:pt x="6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4939321" y="4009630"/>
                <a:ext cx="145929" cy="123618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884" extrusionOk="0">
                    <a:moveTo>
                      <a:pt x="203" y="1"/>
                    </a:moveTo>
                    <a:cubicBezTo>
                      <a:pt x="119" y="1"/>
                      <a:pt x="48" y="72"/>
                      <a:pt x="48" y="155"/>
                    </a:cubicBezTo>
                    <a:cubicBezTo>
                      <a:pt x="48" y="203"/>
                      <a:pt x="0" y="965"/>
                      <a:pt x="429" y="1810"/>
                    </a:cubicBezTo>
                    <a:cubicBezTo>
                      <a:pt x="691" y="2334"/>
                      <a:pt x="1072" y="2799"/>
                      <a:pt x="1548" y="3156"/>
                    </a:cubicBezTo>
                    <a:cubicBezTo>
                      <a:pt x="2212" y="3644"/>
                      <a:pt x="2997" y="3883"/>
                      <a:pt x="3771" y="3883"/>
                    </a:cubicBezTo>
                    <a:cubicBezTo>
                      <a:pt x="3996" y="3883"/>
                      <a:pt x="4221" y="3863"/>
                      <a:pt x="4441" y="3823"/>
                    </a:cubicBezTo>
                    <a:cubicBezTo>
                      <a:pt x="4525" y="3811"/>
                      <a:pt x="4584" y="3715"/>
                      <a:pt x="4572" y="3632"/>
                    </a:cubicBezTo>
                    <a:cubicBezTo>
                      <a:pt x="4540" y="3545"/>
                      <a:pt x="4477" y="3488"/>
                      <a:pt x="4394" y="3488"/>
                    </a:cubicBezTo>
                    <a:cubicBezTo>
                      <a:pt x="4386" y="3488"/>
                      <a:pt x="4378" y="3488"/>
                      <a:pt x="4370" y="3489"/>
                    </a:cubicBezTo>
                    <a:cubicBezTo>
                      <a:pt x="4161" y="3528"/>
                      <a:pt x="3950" y="3547"/>
                      <a:pt x="3739" y="3547"/>
                    </a:cubicBezTo>
                    <a:cubicBezTo>
                      <a:pt x="3035" y="3547"/>
                      <a:pt x="2334" y="3331"/>
                      <a:pt x="1739" y="2882"/>
                    </a:cubicBezTo>
                    <a:cubicBezTo>
                      <a:pt x="286" y="1810"/>
                      <a:pt x="369" y="155"/>
                      <a:pt x="369" y="155"/>
                    </a:cubicBezTo>
                    <a:cubicBezTo>
                      <a:pt x="369" y="72"/>
                      <a:pt x="298" y="1"/>
                      <a:pt x="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4942344" y="3897629"/>
                <a:ext cx="205033" cy="101816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3199" extrusionOk="0">
                    <a:moveTo>
                      <a:pt x="3666" y="0"/>
                    </a:moveTo>
                    <a:cubicBezTo>
                      <a:pt x="1972" y="0"/>
                      <a:pt x="363" y="1175"/>
                      <a:pt x="24" y="3008"/>
                    </a:cubicBezTo>
                    <a:cubicBezTo>
                      <a:pt x="0" y="3115"/>
                      <a:pt x="72" y="3198"/>
                      <a:pt x="179" y="3198"/>
                    </a:cubicBezTo>
                    <a:cubicBezTo>
                      <a:pt x="251" y="3198"/>
                      <a:pt x="322" y="3139"/>
                      <a:pt x="334" y="3067"/>
                    </a:cubicBezTo>
                    <a:cubicBezTo>
                      <a:pt x="656" y="1384"/>
                      <a:pt x="2127" y="318"/>
                      <a:pt x="3670" y="318"/>
                    </a:cubicBezTo>
                    <a:cubicBezTo>
                      <a:pt x="4353" y="318"/>
                      <a:pt x="5050" y="527"/>
                      <a:pt x="5668" y="984"/>
                    </a:cubicBezTo>
                    <a:cubicBezTo>
                      <a:pt x="5846" y="1115"/>
                      <a:pt x="5989" y="1257"/>
                      <a:pt x="6144" y="1412"/>
                    </a:cubicBezTo>
                    <a:cubicBezTo>
                      <a:pt x="6180" y="1448"/>
                      <a:pt x="6228" y="1471"/>
                      <a:pt x="6274" y="1471"/>
                    </a:cubicBezTo>
                    <a:cubicBezTo>
                      <a:pt x="6305" y="1471"/>
                      <a:pt x="6334" y="1460"/>
                      <a:pt x="6358" y="1436"/>
                    </a:cubicBezTo>
                    <a:cubicBezTo>
                      <a:pt x="6430" y="1377"/>
                      <a:pt x="6442" y="1269"/>
                      <a:pt x="6382" y="1210"/>
                    </a:cubicBezTo>
                    <a:cubicBezTo>
                      <a:pt x="6216" y="1031"/>
                      <a:pt x="6049" y="876"/>
                      <a:pt x="5858" y="734"/>
                    </a:cubicBezTo>
                    <a:cubicBezTo>
                      <a:pt x="5179" y="230"/>
                      <a:pt x="4414" y="0"/>
                      <a:pt x="3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5092729" y="3950240"/>
                <a:ext cx="84597" cy="17546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5513" extrusionOk="0">
                    <a:moveTo>
                      <a:pt x="1939" y="0"/>
                    </a:moveTo>
                    <a:cubicBezTo>
                      <a:pt x="1907" y="0"/>
                      <a:pt x="1875" y="11"/>
                      <a:pt x="1848" y="33"/>
                    </a:cubicBezTo>
                    <a:cubicBezTo>
                      <a:pt x="1776" y="81"/>
                      <a:pt x="1741" y="176"/>
                      <a:pt x="1800" y="259"/>
                    </a:cubicBezTo>
                    <a:cubicBezTo>
                      <a:pt x="2145" y="795"/>
                      <a:pt x="2324" y="1414"/>
                      <a:pt x="2324" y="2057"/>
                    </a:cubicBezTo>
                    <a:cubicBezTo>
                      <a:pt x="2324" y="3486"/>
                      <a:pt x="1431" y="4724"/>
                      <a:pt x="169" y="5200"/>
                    </a:cubicBezTo>
                    <a:cubicBezTo>
                      <a:pt x="1" y="5263"/>
                      <a:pt x="55" y="5512"/>
                      <a:pt x="218" y="5512"/>
                    </a:cubicBezTo>
                    <a:cubicBezTo>
                      <a:pt x="239" y="5512"/>
                      <a:pt x="263" y="5508"/>
                      <a:pt x="288" y="5498"/>
                    </a:cubicBezTo>
                    <a:cubicBezTo>
                      <a:pt x="1669" y="4962"/>
                      <a:pt x="2657" y="3605"/>
                      <a:pt x="2657" y="2045"/>
                    </a:cubicBezTo>
                    <a:cubicBezTo>
                      <a:pt x="2622" y="1343"/>
                      <a:pt x="2431" y="676"/>
                      <a:pt x="2074" y="81"/>
                    </a:cubicBezTo>
                    <a:cubicBezTo>
                      <a:pt x="2044" y="29"/>
                      <a:pt x="1992" y="0"/>
                      <a:pt x="1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5004886" y="3993717"/>
                <a:ext cx="81478" cy="5534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39" extrusionOk="0">
                    <a:moveTo>
                      <a:pt x="1691" y="334"/>
                    </a:moveTo>
                    <a:cubicBezTo>
                      <a:pt x="1976" y="334"/>
                      <a:pt x="2143" y="655"/>
                      <a:pt x="1976" y="882"/>
                    </a:cubicBezTo>
                    <a:cubicBezTo>
                      <a:pt x="1913" y="974"/>
                      <a:pt x="1806" y="1024"/>
                      <a:pt x="1698" y="1024"/>
                    </a:cubicBezTo>
                    <a:cubicBezTo>
                      <a:pt x="1625" y="1024"/>
                      <a:pt x="1551" y="1001"/>
                      <a:pt x="1488" y="953"/>
                    </a:cubicBezTo>
                    <a:cubicBezTo>
                      <a:pt x="1214" y="763"/>
                      <a:pt x="1369" y="334"/>
                      <a:pt x="1691" y="334"/>
                    </a:cubicBezTo>
                    <a:close/>
                    <a:moveTo>
                      <a:pt x="1691" y="1"/>
                    </a:moveTo>
                    <a:cubicBezTo>
                      <a:pt x="1584" y="1"/>
                      <a:pt x="1334" y="36"/>
                      <a:pt x="1155" y="274"/>
                    </a:cubicBezTo>
                    <a:cubicBezTo>
                      <a:pt x="1024" y="453"/>
                      <a:pt x="988" y="655"/>
                      <a:pt x="1048" y="846"/>
                    </a:cubicBezTo>
                    <a:lnTo>
                      <a:pt x="131" y="1441"/>
                    </a:lnTo>
                    <a:cubicBezTo>
                      <a:pt x="0" y="1536"/>
                      <a:pt x="60" y="1739"/>
                      <a:pt x="214" y="1739"/>
                    </a:cubicBezTo>
                    <a:cubicBezTo>
                      <a:pt x="310" y="1739"/>
                      <a:pt x="262" y="1727"/>
                      <a:pt x="1214" y="1132"/>
                    </a:cubicBezTo>
                    <a:cubicBezTo>
                      <a:pt x="1346" y="1279"/>
                      <a:pt x="1520" y="1349"/>
                      <a:pt x="1692" y="1349"/>
                    </a:cubicBezTo>
                    <a:cubicBezTo>
                      <a:pt x="1896" y="1349"/>
                      <a:pt x="2098" y="1252"/>
                      <a:pt x="2226" y="1072"/>
                    </a:cubicBezTo>
                    <a:cubicBezTo>
                      <a:pt x="2560" y="632"/>
                      <a:pt x="2238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5053391" y="3915262"/>
                <a:ext cx="10630" cy="2998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42" extrusionOk="0">
                    <a:moveTo>
                      <a:pt x="167" y="1"/>
                    </a:moveTo>
                    <a:cubicBezTo>
                      <a:pt x="83" y="1"/>
                      <a:pt x="0" y="72"/>
                      <a:pt x="0" y="168"/>
                    </a:cubicBezTo>
                    <a:lnTo>
                      <a:pt x="0" y="775"/>
                    </a:lnTo>
                    <a:cubicBezTo>
                      <a:pt x="0" y="858"/>
                      <a:pt x="83" y="942"/>
                      <a:pt x="167" y="942"/>
                    </a:cubicBezTo>
                    <a:cubicBezTo>
                      <a:pt x="262" y="942"/>
                      <a:pt x="333" y="858"/>
                      <a:pt x="333" y="775"/>
                    </a:cubicBezTo>
                    <a:lnTo>
                      <a:pt x="333" y="168"/>
                    </a:lnTo>
                    <a:cubicBezTo>
                      <a:pt x="333" y="72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5005236" y="3928216"/>
                <a:ext cx="21261" cy="26894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5" extrusionOk="0">
                    <a:moveTo>
                      <a:pt x="183" y="1"/>
                    </a:moveTo>
                    <a:cubicBezTo>
                      <a:pt x="156" y="1"/>
                      <a:pt x="130" y="8"/>
                      <a:pt x="108" y="23"/>
                    </a:cubicBezTo>
                    <a:cubicBezTo>
                      <a:pt x="25" y="70"/>
                      <a:pt x="1" y="177"/>
                      <a:pt x="49" y="249"/>
                    </a:cubicBezTo>
                    <a:lnTo>
                      <a:pt x="346" y="773"/>
                    </a:lnTo>
                    <a:cubicBezTo>
                      <a:pt x="382" y="808"/>
                      <a:pt x="430" y="844"/>
                      <a:pt x="489" y="844"/>
                    </a:cubicBezTo>
                    <a:cubicBezTo>
                      <a:pt x="525" y="844"/>
                      <a:pt x="549" y="844"/>
                      <a:pt x="561" y="832"/>
                    </a:cubicBezTo>
                    <a:cubicBezTo>
                      <a:pt x="644" y="785"/>
                      <a:pt x="668" y="677"/>
                      <a:pt x="620" y="606"/>
                    </a:cubicBezTo>
                    <a:lnTo>
                      <a:pt x="322" y="82"/>
                    </a:lnTo>
                    <a:cubicBezTo>
                      <a:pt x="298" y="33"/>
                      <a:pt x="240" y="1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4970766" y="3962876"/>
                <a:ext cx="28454" cy="1951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613" extrusionOk="0">
                    <a:moveTo>
                      <a:pt x="189" y="1"/>
                    </a:moveTo>
                    <a:cubicBezTo>
                      <a:pt x="130" y="1"/>
                      <a:pt x="69" y="27"/>
                      <a:pt x="36" y="77"/>
                    </a:cubicBezTo>
                    <a:cubicBezTo>
                      <a:pt x="0" y="160"/>
                      <a:pt x="24" y="255"/>
                      <a:pt x="96" y="303"/>
                    </a:cubicBezTo>
                    <a:lnTo>
                      <a:pt x="620" y="600"/>
                    </a:lnTo>
                    <a:cubicBezTo>
                      <a:pt x="655" y="612"/>
                      <a:pt x="679" y="612"/>
                      <a:pt x="691" y="612"/>
                    </a:cubicBezTo>
                    <a:cubicBezTo>
                      <a:pt x="751" y="612"/>
                      <a:pt x="798" y="589"/>
                      <a:pt x="834" y="541"/>
                    </a:cubicBezTo>
                    <a:cubicBezTo>
                      <a:pt x="893" y="470"/>
                      <a:pt x="858" y="362"/>
                      <a:pt x="786" y="315"/>
                    </a:cubicBezTo>
                    <a:lnTo>
                      <a:pt x="262" y="17"/>
                    </a:lnTo>
                    <a:cubicBezTo>
                      <a:pt x="240" y="6"/>
                      <a:pt x="215" y="1"/>
                      <a:pt x="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4958258" y="4010012"/>
                <a:ext cx="29982" cy="10248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22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22"/>
                      <a:pt x="167" y="322"/>
                    </a:cubicBezTo>
                    <a:lnTo>
                      <a:pt x="774" y="322"/>
                    </a:lnTo>
                    <a:cubicBezTo>
                      <a:pt x="870" y="322"/>
                      <a:pt x="941" y="251"/>
                      <a:pt x="941" y="167"/>
                    </a:cubicBezTo>
                    <a:cubicBezTo>
                      <a:pt x="941" y="72"/>
                      <a:pt x="870" y="1"/>
                      <a:pt x="7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4969239" y="4047601"/>
                <a:ext cx="30363" cy="2005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30" extrusionOk="0">
                    <a:moveTo>
                      <a:pt x="754" y="0"/>
                    </a:moveTo>
                    <a:cubicBezTo>
                      <a:pt x="728" y="0"/>
                      <a:pt x="702" y="7"/>
                      <a:pt x="679" y="22"/>
                    </a:cubicBezTo>
                    <a:lnTo>
                      <a:pt x="156" y="320"/>
                    </a:lnTo>
                    <a:cubicBezTo>
                      <a:pt x="1" y="415"/>
                      <a:pt x="60" y="629"/>
                      <a:pt x="239" y="629"/>
                    </a:cubicBezTo>
                    <a:cubicBezTo>
                      <a:pt x="310" y="629"/>
                      <a:pt x="310" y="605"/>
                      <a:pt x="846" y="308"/>
                    </a:cubicBezTo>
                    <a:cubicBezTo>
                      <a:pt x="918" y="260"/>
                      <a:pt x="953" y="153"/>
                      <a:pt x="906" y="82"/>
                    </a:cubicBezTo>
                    <a:cubicBezTo>
                      <a:pt x="873" y="33"/>
                      <a:pt x="812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5005236" y="4075641"/>
                <a:ext cx="21261" cy="2686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4" extrusionOk="0">
                    <a:moveTo>
                      <a:pt x="491" y="0"/>
                    </a:moveTo>
                    <a:cubicBezTo>
                      <a:pt x="440" y="0"/>
                      <a:pt x="391" y="33"/>
                      <a:pt x="358" y="82"/>
                    </a:cubicBezTo>
                    <a:lnTo>
                      <a:pt x="60" y="606"/>
                    </a:lnTo>
                    <a:cubicBezTo>
                      <a:pt x="1" y="701"/>
                      <a:pt x="72" y="844"/>
                      <a:pt x="191" y="844"/>
                    </a:cubicBezTo>
                    <a:cubicBezTo>
                      <a:pt x="251" y="844"/>
                      <a:pt x="299" y="808"/>
                      <a:pt x="322" y="760"/>
                    </a:cubicBezTo>
                    <a:lnTo>
                      <a:pt x="620" y="248"/>
                    </a:lnTo>
                    <a:cubicBezTo>
                      <a:pt x="668" y="165"/>
                      <a:pt x="644" y="70"/>
                      <a:pt x="561" y="22"/>
                    </a:cubicBezTo>
                    <a:cubicBezTo>
                      <a:pt x="538" y="7"/>
                      <a:pt x="514" y="0"/>
                      <a:pt x="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5053391" y="4085794"/>
                <a:ext cx="10630" cy="2998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42" extrusionOk="0">
                    <a:moveTo>
                      <a:pt x="167" y="1"/>
                    </a:moveTo>
                    <a:cubicBezTo>
                      <a:pt x="83" y="1"/>
                      <a:pt x="0" y="72"/>
                      <a:pt x="0" y="167"/>
                    </a:cubicBezTo>
                    <a:lnTo>
                      <a:pt x="0" y="775"/>
                    </a:lnTo>
                    <a:cubicBezTo>
                      <a:pt x="0" y="858"/>
                      <a:pt x="83" y="941"/>
                      <a:pt x="167" y="941"/>
                    </a:cubicBezTo>
                    <a:cubicBezTo>
                      <a:pt x="250" y="941"/>
                      <a:pt x="333" y="858"/>
                      <a:pt x="333" y="775"/>
                    </a:cubicBezTo>
                    <a:lnTo>
                      <a:pt x="333" y="167"/>
                    </a:lnTo>
                    <a:cubicBezTo>
                      <a:pt x="333" y="72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5090501" y="4075641"/>
                <a:ext cx="21261" cy="26894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5" extrusionOk="0">
                    <a:moveTo>
                      <a:pt x="182" y="0"/>
                    </a:moveTo>
                    <a:cubicBezTo>
                      <a:pt x="156" y="0"/>
                      <a:pt x="130" y="7"/>
                      <a:pt x="108" y="22"/>
                    </a:cubicBezTo>
                    <a:cubicBezTo>
                      <a:pt x="25" y="70"/>
                      <a:pt x="1" y="165"/>
                      <a:pt x="48" y="248"/>
                    </a:cubicBezTo>
                    <a:lnTo>
                      <a:pt x="346" y="760"/>
                    </a:lnTo>
                    <a:cubicBezTo>
                      <a:pt x="370" y="815"/>
                      <a:pt x="424" y="844"/>
                      <a:pt x="479" y="844"/>
                    </a:cubicBezTo>
                    <a:cubicBezTo>
                      <a:pt x="507" y="844"/>
                      <a:pt x="536" y="836"/>
                      <a:pt x="560" y="820"/>
                    </a:cubicBezTo>
                    <a:cubicBezTo>
                      <a:pt x="644" y="784"/>
                      <a:pt x="668" y="677"/>
                      <a:pt x="620" y="606"/>
                    </a:cubicBezTo>
                    <a:lnTo>
                      <a:pt x="322" y="82"/>
                    </a:lnTo>
                    <a:cubicBezTo>
                      <a:pt x="298" y="33"/>
                      <a:pt x="240" y="0"/>
                      <a:pt x="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5117809" y="4048142"/>
                <a:ext cx="28454" cy="1951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613" extrusionOk="0">
                    <a:moveTo>
                      <a:pt x="195" y="1"/>
                    </a:moveTo>
                    <a:cubicBezTo>
                      <a:pt x="136" y="1"/>
                      <a:pt x="81" y="27"/>
                      <a:pt x="48" y="77"/>
                    </a:cubicBezTo>
                    <a:cubicBezTo>
                      <a:pt x="0" y="160"/>
                      <a:pt x="36" y="243"/>
                      <a:pt x="107" y="291"/>
                    </a:cubicBezTo>
                    <a:cubicBezTo>
                      <a:pt x="643" y="588"/>
                      <a:pt x="631" y="612"/>
                      <a:pt x="714" y="612"/>
                    </a:cubicBezTo>
                    <a:cubicBezTo>
                      <a:pt x="774" y="612"/>
                      <a:pt x="822" y="588"/>
                      <a:pt x="845" y="541"/>
                    </a:cubicBezTo>
                    <a:cubicBezTo>
                      <a:pt x="893" y="469"/>
                      <a:pt x="869" y="362"/>
                      <a:pt x="786" y="315"/>
                    </a:cubicBezTo>
                    <a:lnTo>
                      <a:pt x="274" y="17"/>
                    </a:lnTo>
                    <a:cubicBezTo>
                      <a:pt x="248" y="6"/>
                      <a:pt x="221" y="1"/>
                      <a:pt x="1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5128790" y="4010012"/>
                <a:ext cx="29950" cy="1024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22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22"/>
                      <a:pt x="167" y="322"/>
                    </a:cubicBezTo>
                    <a:lnTo>
                      <a:pt x="774" y="322"/>
                    </a:lnTo>
                    <a:cubicBezTo>
                      <a:pt x="870" y="322"/>
                      <a:pt x="941" y="251"/>
                      <a:pt x="941" y="167"/>
                    </a:cubicBezTo>
                    <a:cubicBezTo>
                      <a:pt x="941" y="72"/>
                      <a:pt x="870" y="1"/>
                      <a:pt x="7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5117809" y="3962717"/>
                <a:ext cx="28454" cy="196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618" extrusionOk="0">
                    <a:moveTo>
                      <a:pt x="706" y="0"/>
                    </a:moveTo>
                    <a:cubicBezTo>
                      <a:pt x="679" y="0"/>
                      <a:pt x="654" y="7"/>
                      <a:pt x="631" y="22"/>
                    </a:cubicBezTo>
                    <a:lnTo>
                      <a:pt x="107" y="320"/>
                    </a:lnTo>
                    <a:cubicBezTo>
                      <a:pt x="36" y="367"/>
                      <a:pt x="0" y="475"/>
                      <a:pt x="48" y="546"/>
                    </a:cubicBezTo>
                    <a:cubicBezTo>
                      <a:pt x="83" y="594"/>
                      <a:pt x="143" y="617"/>
                      <a:pt x="202" y="617"/>
                    </a:cubicBezTo>
                    <a:cubicBezTo>
                      <a:pt x="226" y="617"/>
                      <a:pt x="262" y="617"/>
                      <a:pt x="274" y="605"/>
                    </a:cubicBezTo>
                    <a:lnTo>
                      <a:pt x="798" y="308"/>
                    </a:lnTo>
                    <a:cubicBezTo>
                      <a:pt x="869" y="260"/>
                      <a:pt x="893" y="165"/>
                      <a:pt x="857" y="82"/>
                    </a:cubicBezTo>
                    <a:cubicBezTo>
                      <a:pt x="825" y="33"/>
                      <a:pt x="764" y="0"/>
                      <a:pt x="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5090501" y="3928152"/>
                <a:ext cx="20879" cy="2695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47" extrusionOk="0">
                    <a:moveTo>
                      <a:pt x="475" y="0"/>
                    </a:moveTo>
                    <a:cubicBezTo>
                      <a:pt x="424" y="0"/>
                      <a:pt x="370" y="29"/>
                      <a:pt x="346" y="84"/>
                    </a:cubicBezTo>
                    <a:lnTo>
                      <a:pt x="48" y="608"/>
                    </a:lnTo>
                    <a:cubicBezTo>
                      <a:pt x="1" y="679"/>
                      <a:pt x="25" y="787"/>
                      <a:pt x="108" y="834"/>
                    </a:cubicBezTo>
                    <a:cubicBezTo>
                      <a:pt x="132" y="846"/>
                      <a:pt x="168" y="846"/>
                      <a:pt x="179" y="846"/>
                    </a:cubicBezTo>
                    <a:cubicBezTo>
                      <a:pt x="239" y="846"/>
                      <a:pt x="287" y="810"/>
                      <a:pt x="310" y="775"/>
                    </a:cubicBezTo>
                    <a:lnTo>
                      <a:pt x="608" y="251"/>
                    </a:lnTo>
                    <a:cubicBezTo>
                      <a:pt x="656" y="179"/>
                      <a:pt x="620" y="72"/>
                      <a:pt x="549" y="25"/>
                    </a:cubicBezTo>
                    <a:cubicBezTo>
                      <a:pt x="528" y="8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1052;p35"/>
            <p:cNvGrpSpPr/>
            <p:nvPr/>
          </p:nvGrpSpPr>
          <p:grpSpPr>
            <a:xfrm>
              <a:off x="5151867" y="1733554"/>
              <a:ext cx="258333" cy="533395"/>
              <a:chOff x="3343310" y="4475554"/>
              <a:chExt cx="127717" cy="327844"/>
            </a:xfrm>
            <a:solidFill>
              <a:schemeClr val="bg2"/>
            </a:solidFill>
          </p:grpSpPr>
          <p:sp>
            <p:nvSpPr>
              <p:cNvPr id="60" name="Google Shape;1053;p35"/>
              <p:cNvSpPr/>
              <p:nvPr/>
            </p:nvSpPr>
            <p:spPr>
              <a:xfrm>
                <a:off x="3343310" y="454705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54;p35"/>
              <p:cNvSpPr/>
              <p:nvPr/>
            </p:nvSpPr>
            <p:spPr>
              <a:xfrm>
                <a:off x="3381341" y="4475554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47800" y="2419350"/>
            <a:ext cx="42171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DATA PREPROCESSING 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268</Words>
  <PresentationFormat>On-screen Show (16:9)</PresentationFormat>
  <Paragraphs>82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Maven Pro</vt:lpstr>
      <vt:lpstr>Share Tech</vt:lpstr>
      <vt:lpstr>Advent Pro SemiBold</vt:lpstr>
      <vt:lpstr>Fira Sans Condensed Medium</vt:lpstr>
      <vt:lpstr>Fira Sans Extra Condensed Medium</vt:lpstr>
      <vt:lpstr>Data Science Consulting by Slidesgo</vt:lpstr>
      <vt:lpstr>  Real-Time Face Mask Detection </vt:lpstr>
      <vt:lpstr>DATA PREPROCESSING </vt:lpstr>
      <vt:lpstr>CONCLUSION</vt:lpstr>
      <vt:lpstr>PROBLEM DEFINITION </vt:lpstr>
      <vt:lpstr>PROBLEM DEFINITION</vt:lpstr>
      <vt:lpstr>DATA &amp; DEVELOPMENT ENVIRONMENT</vt:lpstr>
      <vt:lpstr>DESCRIBE THE DATASET</vt:lpstr>
      <vt:lpstr>THE  DEVELOPMENT ENVIRONMENT</vt:lpstr>
      <vt:lpstr>DATA PREPROCESSING </vt:lpstr>
      <vt:lpstr>DATA PREPROCESSING</vt:lpstr>
      <vt:lpstr>BEFORE DATA PREPROCESSING</vt:lpstr>
      <vt:lpstr>RESULTS</vt:lpstr>
      <vt:lpstr>RESULTS</vt:lpstr>
      <vt:lpstr>CONFUSION MATRIX PLOTTING (ONE OF DENSE EXPIREMNTS) </vt:lpstr>
      <vt:lpstr>FUTURE  WORK</vt:lpstr>
      <vt:lpstr>FUTURE WORK</vt:lpstr>
      <vt:lpstr>CONCLUSION</vt:lpstr>
      <vt:lpstr>VGG-16</vt:lpstr>
      <vt:lpstr>Real-time detecting ?</vt:lpstr>
      <vt:lpstr>THANKS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Face Mask Detection</dc:title>
  <dc:creator>User</dc:creator>
  <cp:lastModifiedBy>User</cp:lastModifiedBy>
  <cp:revision>15</cp:revision>
  <dcterms:modified xsi:type="dcterms:W3CDTF">2021-03-23T22:39:03Z</dcterms:modified>
</cp:coreProperties>
</file>