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totalTraffic_GB by date and technology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Traffic_GB operator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totalTraffic_GB by date and band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Tech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Band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Operator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Tech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Band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Operator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Subzones Filter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totalTraffic_GB by date and technology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Traffic_GB operator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totalTraffic_GB by date and band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Tech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Band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THP Operator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Tech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Band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File Access THP Operator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Subzones Filter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119b2ae-3c89-4f5b-b9d6-f1cf4677f17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e79a35f265d416f" /><Relationship Type="http://schemas.openxmlformats.org/officeDocument/2006/relationships/slideLayout" Target="/ppt/slideLayouts/slideLayout8.xml" Id="R1877a41cadbe40c8" /><Relationship Type="http://schemas.openxmlformats.org/officeDocument/2006/relationships/hyperlink" Target="https://app.powerbi.com/groups/me/reports/d119b2ae-3c89-4f5b-b9d6-f1cf4677f174/?pbi_source=PowerPoint" TargetMode="External" Id="RelId0" /><Relationship Type="http://schemas.openxmlformats.org/officeDocument/2006/relationships/image" Target="/ppt/media/image4.png" Id="imgId9564088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57ddc359ea94ed5" /><Relationship Type="http://schemas.openxmlformats.org/officeDocument/2006/relationships/slideLayout" Target="/ppt/slideLayouts/slideLayout8.xml" Id="R4cb0299062134e5d" /><Relationship Type="http://schemas.openxmlformats.org/officeDocument/2006/relationships/hyperlink" Target="https://app.powerbi.com/groups/me/reports/d119b2ae-3c89-4f5b-b9d6-f1cf4677f174/?pbi_source=PowerPoint" TargetMode="External" Id="RelId1" /><Relationship Type="http://schemas.openxmlformats.org/officeDocument/2006/relationships/image" Target="/ppt/media/image5.png" Id="imgId956408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Handsets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10/24/2023 6:48:11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10/24/2023 6:44:44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totalTraffic_GB by date and technology ,Total Traffic_GB operator Level ,totalTraffic_GB by date and band ,Streaming THP Tech level ,Streaming THP Band level ,Streaming THP Operator ,File Access THP Tech level ,File Access THP Band level ,File Access THP Operator ,slicer ,image ,Subzones Filt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5640886"/>
          <a:stretch xmlns:a="http://schemas.openxmlformats.org/drawingml/2006/main">
            <a:fillRect/>
          </a:stretch>
        </p:blipFill>
        <p:spPr>
          <a:xfrm xmlns:a="http://schemas.openxmlformats.org/drawingml/2006/main">
            <a:off x="914400" y="0"/>
            <a:ext cx="103536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Galaxy S23</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totalTraffic_GB by date and technology ,Total Traffic_GB operator Level ,totalTraffic_GB by date and band ,Streaming THP Tech level ,Streaming THP Band level ,Streaming THP Operator ,File Access THP Tech level ,File Access THP Band level ,File Access THP Operator ,slicer ,image ,Subzones Filt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5640887"/>
          <a:stretch xmlns:a="http://schemas.openxmlformats.org/drawingml/2006/main">
            <a:fillRect/>
          </a:stretch>
        </p:blipFill>
        <p:spPr>
          <a:xfrm xmlns:a="http://schemas.openxmlformats.org/drawingml/2006/main">
            <a:off x="914400" y="0"/>
            <a:ext cx="103536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Galaxy S23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