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Daily Num of outages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Daily Num of outages Region Level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Distinct Sites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Outages distribution Per Tech (Last day)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Afftected Subzone(Last day)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Outages Per vendor(Last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Distinct Num of Sites ( Last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Most Afftected Subzone(Last day)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Afftected Sites Per sub zone (Last day)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Afftected Subzone(Hourly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Afftected Subzone(Hourly trend)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Afftected Subzone(Last day)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Afftected Sites(Hourly) </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Most Afftected Subzone(Last day)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Afftected Sites Per sub zone (Last day)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Afftected Subzone(Hourly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Afftected Subzone(Hourly trend)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Afftected Subzone(Last day)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Afftected Sites(Hourly) </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0cf17af-05a0-4752-ae19-1ec7b6f157f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aa487611aa6414e" /><Relationship Type="http://schemas.openxmlformats.org/officeDocument/2006/relationships/slideLayout" Target="/ppt/slideLayouts/slideLayout8.xml" Id="Reca6a0b6ec1a493a" /><Relationship Type="http://schemas.openxmlformats.org/officeDocument/2006/relationships/hyperlink" Target="https://app.powerbi.com/groups/me/reports/60cf17af-05a0-4752-ae19-1ec7b6f157f5/?pbi_source=PowerPoint" TargetMode="External" Id="RelId0" /><Relationship Type="http://schemas.openxmlformats.org/officeDocument/2006/relationships/image" Target="/ppt/media/image4.png" Id="imgId96731894"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203505b4f71e4499" /><Relationship Type="http://schemas.openxmlformats.org/officeDocument/2006/relationships/slideLayout" Target="/ppt/slideLayouts/slideLayout8.xml" Id="R6e18ec38bef54e35" /><Relationship Type="http://schemas.openxmlformats.org/officeDocument/2006/relationships/hyperlink" Target="https://app.powerbi.com/groups/me/reports/60cf17af-05a0-4752-ae19-1ec7b6f157f5/?pbi_source=PowerPoint" TargetMode="External" Id="RelId1" /><Relationship Type="http://schemas.openxmlformats.org/officeDocument/2006/relationships/image" Target="/ppt/media/image5.png" Id="imgId96731896"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47bcded86b144f6f" /><Relationship Type="http://schemas.openxmlformats.org/officeDocument/2006/relationships/slideLayout" Target="/ppt/slideLayouts/slideLayout8.xml" Id="R1215b5a3b7f747be" /><Relationship Type="http://schemas.openxmlformats.org/officeDocument/2006/relationships/hyperlink" Target="https://app.powerbi.com/groups/me/reports/60cf17af-05a0-4752-ae19-1ec7b6f157f5/?pbi_source=PowerPoint" TargetMode="External" Id="RelId2" /><Relationship Type="http://schemas.openxmlformats.org/officeDocument/2006/relationships/image" Target="/ppt/media/image6.png" Id="imgId9673189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Outage Dashbaord1</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11/2/2023 2:19:39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11/2/2023 2:18:57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Daily Num of outages  ,Daily Num of outages Region Level  ,Distinct Sites ,Outages distribution Per Tech (Last day)  ,Most Afftected Subzone(Last day)  ,textbox ,image ,slicer ,slicer ,Outages Per vendor(Last day) ,Distinct Num of Sites ( Last day)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96731894"/>
          <a:stretch xmlns:a="http://schemas.openxmlformats.org/drawingml/2006/main">
            <a:fillRect/>
          </a:stretch>
        </p:blipFill>
        <p:spPr>
          <a:xfrm xmlns:a="http://schemas.openxmlformats.org/drawingml/2006/main">
            <a:off x="0" y="847725"/>
            <a:ext cx="12192000" cy="51435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Outage Dashboard</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Most Afftected Subzone(Last day)  ,Most Afftected Sites Per sub zone (Last day)  ,Most Afftected Subzone(Hourly trend) ,Most Afftected Subzone(Hourly trend)  ,Most Afftected Subzone(Last day)  ,textbox ,Most Afftected Sites(Hourly) .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96731896"/>
          <a:stretch xmlns:a="http://schemas.openxmlformats.org/drawingml/2006/main">
            <a:fillRect/>
          </a:stretch>
        </p:blipFill>
        <p:spPr>
          <a:xfrm xmlns:a="http://schemas.openxmlformats.org/drawingml/2006/main">
            <a:off x="0" y="990600"/>
            <a:ext cx="12182475" cy="485775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Breakdown Analysis Subzone</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Most Afftected Subzone(Last day)  ,Most Afftected Sites Per sub zone (Last day)  ,Most Afftected Subzone(Hourly trend) ,Most Afftected Subzone(Hourly trend)  ,Most Afftected Subzone(Last day)  ,textbox ,Most Afftected Sites(Hourly) .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96731897"/>
          <a:stretch xmlns:a="http://schemas.openxmlformats.org/drawingml/2006/main">
            <a:fillRect/>
          </a:stretch>
        </p:blipFill>
        <p:spPr>
          <a:xfrm xmlns:a="http://schemas.openxmlformats.org/drawingml/2006/main">
            <a:off x="0" y="990600"/>
            <a:ext cx="12182475" cy="485775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Breakdown Analysis Qism</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