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0" r:id="rId6"/>
    <p:sldId id="294" r:id="rId7"/>
    <p:sldId id="300" r:id="rId8"/>
    <p:sldId id="299" r:id="rId9"/>
    <p:sldId id="286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5646" autoAdjust="0"/>
  </p:normalViewPr>
  <p:slideViewPr>
    <p:cSldViewPr snapToGrid="0">
      <p:cViewPr>
        <p:scale>
          <a:sx n="79" d="100"/>
          <a:sy n="79" d="100"/>
        </p:scale>
        <p:origin x="790" y="4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47A55-B9A0-4045-B554-D627E55A8E4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BC86E-2228-4717-8185-8045D88B3213}">
      <dgm:prSet/>
      <dgm:spPr/>
      <dgm:t>
        <a:bodyPr/>
        <a:lstStyle/>
        <a:p>
          <a:pPr>
            <a:defRPr cap="all"/>
          </a:pPr>
          <a:r>
            <a:rPr lang="en-US" dirty="0"/>
            <a:t>Create DB, Table, view</a:t>
          </a:r>
        </a:p>
      </dgm:t>
    </dgm:pt>
    <dgm:pt modelId="{E6E2D54F-7036-4180-BA54-4DBAE2D51283}" type="parTrans" cxnId="{AAE96E68-C99B-4508-A3BC-D598A982F069}">
      <dgm:prSet/>
      <dgm:spPr/>
      <dgm:t>
        <a:bodyPr/>
        <a:lstStyle/>
        <a:p>
          <a:endParaRPr lang="en-US"/>
        </a:p>
      </dgm:t>
    </dgm:pt>
    <dgm:pt modelId="{2F2FA8C7-2116-4B8F-9D67-04C368C5BE29}" type="sibTrans" cxnId="{AAE96E68-C99B-4508-A3BC-D598A982F069}">
      <dgm:prSet/>
      <dgm:spPr/>
      <dgm:t>
        <a:bodyPr/>
        <a:lstStyle/>
        <a:p>
          <a:endParaRPr lang="en-US"/>
        </a:p>
      </dgm:t>
    </dgm:pt>
    <dgm:pt modelId="{9195A8B0-6D41-444F-A2A8-876AFEC54561}">
      <dgm:prSet/>
      <dgm:spPr/>
      <dgm:t>
        <a:bodyPr/>
        <a:lstStyle/>
        <a:p>
          <a:pPr>
            <a:defRPr cap="all"/>
          </a:pPr>
          <a:r>
            <a:rPr lang="en-US" dirty="0"/>
            <a:t>Set permissions on table</a:t>
          </a:r>
        </a:p>
      </dgm:t>
    </dgm:pt>
    <dgm:pt modelId="{50ED3EAE-BA33-4748-AEF3-C79394557222}" type="parTrans" cxnId="{B1FE03F1-E17D-4717-929C-2A5F3AECA9A4}">
      <dgm:prSet/>
      <dgm:spPr/>
      <dgm:t>
        <a:bodyPr/>
        <a:lstStyle/>
        <a:p>
          <a:endParaRPr lang="en-US"/>
        </a:p>
      </dgm:t>
    </dgm:pt>
    <dgm:pt modelId="{98CEB865-E977-4595-ADE9-B9FF87EB75AD}" type="sibTrans" cxnId="{B1FE03F1-E17D-4717-929C-2A5F3AECA9A4}">
      <dgm:prSet/>
      <dgm:spPr/>
      <dgm:t>
        <a:bodyPr/>
        <a:lstStyle/>
        <a:p>
          <a:endParaRPr lang="en-US"/>
        </a:p>
      </dgm:t>
    </dgm:pt>
    <dgm:pt modelId="{58FD3525-8132-4C34-868E-ADB0D947EF7A}">
      <dgm:prSet/>
      <dgm:spPr/>
      <dgm:t>
        <a:bodyPr/>
        <a:lstStyle/>
        <a:p>
          <a:pPr>
            <a:defRPr cap="all"/>
          </a:pPr>
          <a:r>
            <a:rPr lang="en-US" dirty="0"/>
            <a:t>Retrieve data</a:t>
          </a:r>
        </a:p>
        <a:p>
          <a:pPr>
            <a:defRPr cap="all"/>
          </a:pPr>
          <a:r>
            <a:rPr lang="en-US" dirty="0"/>
            <a:t>From databases</a:t>
          </a:r>
        </a:p>
      </dgm:t>
    </dgm:pt>
    <dgm:pt modelId="{B48F1009-A38D-4031-9B7F-293F6C7A2F95}" type="parTrans" cxnId="{39FE5744-2890-4C95-8470-9682C63E8A88}">
      <dgm:prSet/>
      <dgm:spPr/>
      <dgm:t>
        <a:bodyPr/>
        <a:lstStyle/>
        <a:p>
          <a:endParaRPr lang="en-US"/>
        </a:p>
      </dgm:t>
    </dgm:pt>
    <dgm:pt modelId="{6A14829D-0F01-4A54-BC7F-9482D859115A}" type="sibTrans" cxnId="{39FE5744-2890-4C95-8470-9682C63E8A88}">
      <dgm:prSet/>
      <dgm:spPr/>
      <dgm:t>
        <a:bodyPr/>
        <a:lstStyle/>
        <a:p>
          <a:endParaRPr lang="en-US"/>
        </a:p>
      </dgm:t>
    </dgm:pt>
    <dgm:pt modelId="{7B33EF30-E5A5-4975-BBE6-5B86FAB6B7C6}">
      <dgm:prSet/>
      <dgm:spPr/>
      <dgm:t>
        <a:bodyPr/>
        <a:lstStyle/>
        <a:p>
          <a:pPr>
            <a:defRPr cap="all"/>
          </a:pPr>
          <a:r>
            <a:rPr lang="en-US" dirty="0"/>
            <a:t>Delete records or table from DB</a:t>
          </a:r>
        </a:p>
      </dgm:t>
    </dgm:pt>
    <dgm:pt modelId="{19DF2FE4-2D2A-4ED1-BD9D-F76CBCA3C3AB}" type="parTrans" cxnId="{AF182C3D-2457-47F9-BD6E-F13DDD8644D7}">
      <dgm:prSet/>
      <dgm:spPr/>
      <dgm:t>
        <a:bodyPr/>
        <a:lstStyle/>
        <a:p>
          <a:endParaRPr lang="en-US"/>
        </a:p>
      </dgm:t>
    </dgm:pt>
    <dgm:pt modelId="{FFC60864-CFF9-4101-A9CE-96A7481F5F60}" type="sibTrans" cxnId="{AF182C3D-2457-47F9-BD6E-F13DDD8644D7}">
      <dgm:prSet/>
      <dgm:spPr/>
      <dgm:t>
        <a:bodyPr/>
        <a:lstStyle/>
        <a:p>
          <a:endParaRPr lang="en-US"/>
        </a:p>
      </dgm:t>
    </dgm:pt>
    <dgm:pt modelId="{B6165F02-894A-4690-BFE6-D68936D81B98}">
      <dgm:prSet/>
      <dgm:spPr/>
      <dgm:t>
        <a:bodyPr/>
        <a:lstStyle/>
        <a:p>
          <a:pPr>
            <a:defRPr cap="all"/>
          </a:pPr>
          <a:r>
            <a:rPr lang="en-US" dirty="0"/>
            <a:t>Update record in DB</a:t>
          </a:r>
        </a:p>
      </dgm:t>
    </dgm:pt>
    <dgm:pt modelId="{EC281CE9-DB3B-4BDE-83BE-D3B427E70781}" type="parTrans" cxnId="{A3267943-268C-4FCF-A886-7FF390DCC67E}">
      <dgm:prSet/>
      <dgm:spPr/>
      <dgm:t>
        <a:bodyPr/>
        <a:lstStyle/>
        <a:p>
          <a:endParaRPr lang="en-US"/>
        </a:p>
      </dgm:t>
    </dgm:pt>
    <dgm:pt modelId="{E94EE4C8-4084-4811-87CF-8EE90438732E}" type="sibTrans" cxnId="{A3267943-268C-4FCF-A886-7FF390DCC67E}">
      <dgm:prSet/>
      <dgm:spPr/>
      <dgm:t>
        <a:bodyPr/>
        <a:lstStyle/>
        <a:p>
          <a:endParaRPr lang="en-US"/>
        </a:p>
      </dgm:t>
    </dgm:pt>
    <dgm:pt modelId="{FFBB634C-3F8B-45EC-9440-3D5747B4689A}" type="pres">
      <dgm:prSet presAssocID="{85C47A55-B9A0-4045-B554-D627E55A8E49}" presName="root" presStyleCnt="0">
        <dgm:presLayoutVars>
          <dgm:dir/>
          <dgm:resizeHandles val="exact"/>
        </dgm:presLayoutVars>
      </dgm:prSet>
      <dgm:spPr/>
    </dgm:pt>
    <dgm:pt modelId="{F3CA0DDE-08D5-4284-BC12-CB6BD5666D1C}" type="pres">
      <dgm:prSet presAssocID="{F99BC86E-2228-4717-8185-8045D88B3213}" presName="compNode" presStyleCnt="0"/>
      <dgm:spPr/>
    </dgm:pt>
    <dgm:pt modelId="{2FAB2B53-04EC-434A-9DB3-85590317907F}" type="pres">
      <dgm:prSet presAssocID="{F99BC86E-2228-4717-8185-8045D88B3213}" presName="iconBgRect" presStyleLbl="bgShp" presStyleIdx="0" presStyleCnt="5" custLinFactNeighborX="21687" custLinFactNeighborY="-67664"/>
      <dgm:spPr/>
    </dgm:pt>
    <dgm:pt modelId="{1CC1AD9C-1A59-4C23-B757-D663FD4EC4C2}" type="pres">
      <dgm:prSet presAssocID="{F99BC86E-2228-4717-8185-8045D88B3213}" presName="iconRect" presStyleLbl="node1" presStyleIdx="0" presStyleCnt="5" custLinFactY="-15661" custLinFactNeighborX="40065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 with solid fill"/>
        </a:ext>
      </dgm:extLst>
    </dgm:pt>
    <dgm:pt modelId="{70179F4B-47FD-41E4-9EB1-3DD45DF3B59A}" type="pres">
      <dgm:prSet presAssocID="{F99BC86E-2228-4717-8185-8045D88B3213}" presName="spaceRect" presStyleCnt="0"/>
      <dgm:spPr/>
    </dgm:pt>
    <dgm:pt modelId="{AE5A90BE-6170-4521-848D-CA7DB891AFE3}" type="pres">
      <dgm:prSet presAssocID="{F99BC86E-2228-4717-8185-8045D88B3213}" presName="textRect" presStyleLbl="revTx" presStyleIdx="0" presStyleCnt="5" custLinFactNeighborX="6879" custLinFactNeighborY="-36641">
        <dgm:presLayoutVars>
          <dgm:chMax val="1"/>
          <dgm:chPref val="1"/>
        </dgm:presLayoutVars>
      </dgm:prSet>
      <dgm:spPr/>
    </dgm:pt>
    <dgm:pt modelId="{2A5121E4-04B0-47B4-8EB0-2D93FEB83C58}" type="pres">
      <dgm:prSet presAssocID="{2F2FA8C7-2116-4B8F-9D67-04C368C5BE29}" presName="sibTrans" presStyleCnt="0"/>
      <dgm:spPr/>
    </dgm:pt>
    <dgm:pt modelId="{0C5CCD8C-4263-493A-988B-E350E61C7075}" type="pres">
      <dgm:prSet presAssocID="{9195A8B0-6D41-444F-A2A8-876AFEC54561}" presName="compNode" presStyleCnt="0"/>
      <dgm:spPr/>
    </dgm:pt>
    <dgm:pt modelId="{1F84A545-C31F-49DB-89DE-73D6C614127D}" type="pres">
      <dgm:prSet presAssocID="{9195A8B0-6D41-444F-A2A8-876AFEC54561}" presName="iconBgRect" presStyleLbl="bgShp" presStyleIdx="1" presStyleCnt="5" custLinFactNeighborX="16343" custLinFactNeighborY="-68232"/>
      <dgm:spPr/>
    </dgm:pt>
    <dgm:pt modelId="{793FBEAC-C164-4A41-9544-6EC33C1F43BF}" type="pres">
      <dgm:prSet presAssocID="{9195A8B0-6D41-444F-A2A8-876AFEC54561}" presName="iconRect" presStyleLbl="node1" presStyleIdx="1" presStyleCnt="5" custLinFactY="-7815" custLinFactNeighborX="28054" custLinFactNeighborY="-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D0C43830-977E-4334-B55D-350601E997AE}" type="pres">
      <dgm:prSet presAssocID="{9195A8B0-6D41-444F-A2A8-876AFEC54561}" presName="spaceRect" presStyleCnt="0"/>
      <dgm:spPr/>
    </dgm:pt>
    <dgm:pt modelId="{978DBD0A-630A-4B23-9521-72996095316E}" type="pres">
      <dgm:prSet presAssocID="{9195A8B0-6D41-444F-A2A8-876AFEC54561}" presName="textRect" presStyleLbl="revTx" presStyleIdx="1" presStyleCnt="5" custLinFactNeighborX="15081" custLinFactNeighborY="-46303">
        <dgm:presLayoutVars>
          <dgm:chMax val="1"/>
          <dgm:chPref val="1"/>
        </dgm:presLayoutVars>
      </dgm:prSet>
      <dgm:spPr/>
    </dgm:pt>
    <dgm:pt modelId="{772D787A-D3DC-4B57-9E0D-48D0FFD860EF}" type="pres">
      <dgm:prSet presAssocID="{98CEB865-E977-4595-ADE9-B9FF87EB75AD}" presName="sibTrans" presStyleCnt="0"/>
      <dgm:spPr/>
    </dgm:pt>
    <dgm:pt modelId="{79B3D2A7-35C7-4F4A-AC86-E939535F50A0}" type="pres">
      <dgm:prSet presAssocID="{58FD3525-8132-4C34-868E-ADB0D947EF7A}" presName="compNode" presStyleCnt="0"/>
      <dgm:spPr/>
    </dgm:pt>
    <dgm:pt modelId="{9A628780-BFE5-44CE-997F-D4CABC5556E9}" type="pres">
      <dgm:prSet presAssocID="{58FD3525-8132-4C34-868E-ADB0D947EF7A}" presName="iconBgRect" presStyleLbl="bgShp" presStyleIdx="2" presStyleCnt="5" custLinFactNeighborX="-4337" custLinFactNeighborY="-68965"/>
      <dgm:spPr/>
    </dgm:pt>
    <dgm:pt modelId="{7CEF1009-78E5-4EE7-9081-5D1D130986EF}" type="pres">
      <dgm:prSet presAssocID="{58FD3525-8132-4C34-868E-ADB0D947EF7A}" presName="iconRect" presStyleLbl="node1" presStyleIdx="2" presStyleCnt="5" custLinFactY="-12637" custLinFactNeighborX="-11339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40E32A-6949-47C4-A548-6575375C11B1}" type="pres">
      <dgm:prSet presAssocID="{58FD3525-8132-4C34-868E-ADB0D947EF7A}" presName="spaceRect" presStyleCnt="0"/>
      <dgm:spPr/>
    </dgm:pt>
    <dgm:pt modelId="{85FF61D2-5EEE-42D7-B90C-F05B9A1BE152}" type="pres">
      <dgm:prSet presAssocID="{58FD3525-8132-4C34-868E-ADB0D947EF7A}" presName="textRect" presStyleLbl="revTx" presStyleIdx="2" presStyleCnt="5" custLinFactNeighborX="11856" custLinFactNeighborY="-50271">
        <dgm:presLayoutVars>
          <dgm:chMax val="1"/>
          <dgm:chPref val="1"/>
        </dgm:presLayoutVars>
      </dgm:prSet>
      <dgm:spPr/>
    </dgm:pt>
    <dgm:pt modelId="{D3F7D8C8-6245-4B7A-AD01-C3577A7CD0FE}" type="pres">
      <dgm:prSet presAssocID="{6A14829D-0F01-4A54-BC7F-9482D859115A}" presName="sibTrans" presStyleCnt="0"/>
      <dgm:spPr/>
    </dgm:pt>
    <dgm:pt modelId="{BD39EFCD-C85E-4636-A902-CE554BCAC884}" type="pres">
      <dgm:prSet presAssocID="{7B33EF30-E5A5-4975-BBE6-5B86FAB6B7C6}" presName="compNode" presStyleCnt="0"/>
      <dgm:spPr/>
    </dgm:pt>
    <dgm:pt modelId="{B83356C4-A8CA-46C2-BE3B-E4B5E618994F}" type="pres">
      <dgm:prSet presAssocID="{7B33EF30-E5A5-4975-BBE6-5B86FAB6B7C6}" presName="iconBgRect" presStyleLbl="bgShp" presStyleIdx="3" presStyleCnt="5" custLinFactNeighborX="-10410" custLinFactNeighborY="-65062"/>
      <dgm:spPr/>
    </dgm:pt>
    <dgm:pt modelId="{7FDA454B-3D58-40D1-9E1C-F7788BF3FA59}" type="pres">
      <dgm:prSet presAssocID="{7B33EF30-E5A5-4975-BBE6-5B86FAB6B7C6}" presName="iconRect" presStyleLbl="node1" presStyleIdx="3" presStyleCnt="5" custLinFactY="-14149" custLinFactNeighborX="-18899" custLinFactNeighborY="-10000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 with solid fill"/>
        </a:ext>
      </dgm:extLst>
    </dgm:pt>
    <dgm:pt modelId="{A3C15534-0CCF-40A1-A3CE-5C411A693BEE}" type="pres">
      <dgm:prSet presAssocID="{7B33EF30-E5A5-4975-BBE6-5B86FAB6B7C6}" presName="spaceRect" presStyleCnt="0"/>
      <dgm:spPr/>
    </dgm:pt>
    <dgm:pt modelId="{E449941B-3C62-4F25-979A-E1D075AEBC3C}" type="pres">
      <dgm:prSet presAssocID="{7B33EF30-E5A5-4975-BBE6-5B86FAB6B7C6}" presName="textRect" presStyleLbl="revTx" presStyleIdx="3" presStyleCnt="5" custLinFactNeighborX="2117" custLinFactNeighborY="-62177">
        <dgm:presLayoutVars>
          <dgm:chMax val="1"/>
          <dgm:chPref val="1"/>
        </dgm:presLayoutVars>
      </dgm:prSet>
      <dgm:spPr/>
    </dgm:pt>
    <dgm:pt modelId="{54CA9A4D-DBE1-4D68-978D-B29F4664C745}" type="pres">
      <dgm:prSet presAssocID="{FFC60864-CFF9-4101-A9CE-96A7481F5F60}" presName="sibTrans" presStyleCnt="0"/>
      <dgm:spPr/>
    </dgm:pt>
    <dgm:pt modelId="{9669E028-F218-4DAB-B274-76BE88A3C84D}" type="pres">
      <dgm:prSet presAssocID="{B6165F02-894A-4690-BFE6-D68936D81B98}" presName="compNode" presStyleCnt="0"/>
      <dgm:spPr/>
    </dgm:pt>
    <dgm:pt modelId="{54E1D7DE-365A-41A9-BBB5-EE76F5FA9937}" type="pres">
      <dgm:prSet presAssocID="{B6165F02-894A-4690-BFE6-D68936D81B98}" presName="iconBgRect" presStyleLbl="bgShp" presStyleIdx="4" presStyleCnt="5" custLinFactNeighborX="164" custLinFactNeighborY="-61646"/>
      <dgm:spPr/>
    </dgm:pt>
    <dgm:pt modelId="{6BF4EF5D-0B72-4B87-9285-F0298F1812AE}" type="pres">
      <dgm:prSet presAssocID="{B6165F02-894A-4690-BFE6-D68936D81B98}" presName="iconRect" presStyleLbl="node1" presStyleIdx="4" presStyleCnt="5" custLinFactY="-5929" custLinFactNeighborX="-755" custLinFactNeighborY="-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7A3DAAA-CD51-4976-83E1-1117F1DFDE9E}" type="pres">
      <dgm:prSet presAssocID="{B6165F02-894A-4690-BFE6-D68936D81B98}" presName="spaceRect" presStyleCnt="0"/>
      <dgm:spPr/>
    </dgm:pt>
    <dgm:pt modelId="{E00D237E-6F5A-42F1-9887-E9F1C00D42AE}" type="pres">
      <dgm:prSet presAssocID="{B6165F02-894A-4690-BFE6-D68936D81B98}" presName="textRect" presStyleLbl="revTx" presStyleIdx="4" presStyleCnt="5" custLinFactNeighborX="-2381" custLinFactNeighborY="-58208">
        <dgm:presLayoutVars>
          <dgm:chMax val="1"/>
          <dgm:chPref val="1"/>
        </dgm:presLayoutVars>
      </dgm:prSet>
      <dgm:spPr/>
    </dgm:pt>
  </dgm:ptLst>
  <dgm:cxnLst>
    <dgm:cxn modelId="{C8EF8512-DA33-4732-81E7-F78B6A59C88D}" type="presOf" srcId="{B6165F02-894A-4690-BFE6-D68936D81B98}" destId="{E00D237E-6F5A-42F1-9887-E9F1C00D42AE}" srcOrd="0" destOrd="0" presId="urn:microsoft.com/office/officeart/2018/5/layout/IconCircleLabelList"/>
    <dgm:cxn modelId="{AF182C3D-2457-47F9-BD6E-F13DDD8644D7}" srcId="{85C47A55-B9A0-4045-B554-D627E55A8E49}" destId="{7B33EF30-E5A5-4975-BBE6-5B86FAB6B7C6}" srcOrd="3" destOrd="0" parTransId="{19DF2FE4-2D2A-4ED1-BD9D-F76CBCA3C3AB}" sibTransId="{FFC60864-CFF9-4101-A9CE-96A7481F5F60}"/>
    <dgm:cxn modelId="{A3267943-268C-4FCF-A886-7FF390DCC67E}" srcId="{85C47A55-B9A0-4045-B554-D627E55A8E49}" destId="{B6165F02-894A-4690-BFE6-D68936D81B98}" srcOrd="4" destOrd="0" parTransId="{EC281CE9-DB3B-4BDE-83BE-D3B427E70781}" sibTransId="{E94EE4C8-4084-4811-87CF-8EE90438732E}"/>
    <dgm:cxn modelId="{39FE5744-2890-4C95-8470-9682C63E8A88}" srcId="{85C47A55-B9A0-4045-B554-D627E55A8E49}" destId="{58FD3525-8132-4C34-868E-ADB0D947EF7A}" srcOrd="2" destOrd="0" parTransId="{B48F1009-A38D-4031-9B7F-293F6C7A2F95}" sibTransId="{6A14829D-0F01-4A54-BC7F-9482D859115A}"/>
    <dgm:cxn modelId="{6ABF3C47-11C0-4269-B7DF-7573D77B2B45}" type="presOf" srcId="{58FD3525-8132-4C34-868E-ADB0D947EF7A}" destId="{85FF61D2-5EEE-42D7-B90C-F05B9A1BE152}" srcOrd="0" destOrd="0" presId="urn:microsoft.com/office/officeart/2018/5/layout/IconCircleLabelList"/>
    <dgm:cxn modelId="{AAE96E68-C99B-4508-A3BC-D598A982F069}" srcId="{85C47A55-B9A0-4045-B554-D627E55A8E49}" destId="{F99BC86E-2228-4717-8185-8045D88B3213}" srcOrd="0" destOrd="0" parTransId="{E6E2D54F-7036-4180-BA54-4DBAE2D51283}" sibTransId="{2F2FA8C7-2116-4B8F-9D67-04C368C5BE29}"/>
    <dgm:cxn modelId="{A955B96F-36E1-492B-9326-2D665D1707A0}" type="presOf" srcId="{9195A8B0-6D41-444F-A2A8-876AFEC54561}" destId="{978DBD0A-630A-4B23-9521-72996095316E}" srcOrd="0" destOrd="0" presId="urn:microsoft.com/office/officeart/2018/5/layout/IconCircleLabelList"/>
    <dgm:cxn modelId="{07D8C399-FE46-40CE-BB37-2063BD4760F8}" type="presOf" srcId="{85C47A55-B9A0-4045-B554-D627E55A8E49}" destId="{FFBB634C-3F8B-45EC-9440-3D5747B4689A}" srcOrd="0" destOrd="0" presId="urn:microsoft.com/office/officeart/2018/5/layout/IconCircleLabelList"/>
    <dgm:cxn modelId="{1CA8CFA7-019F-418B-A39E-EAD6A8F755C3}" type="presOf" srcId="{F99BC86E-2228-4717-8185-8045D88B3213}" destId="{AE5A90BE-6170-4521-848D-CA7DB891AFE3}" srcOrd="0" destOrd="0" presId="urn:microsoft.com/office/officeart/2018/5/layout/IconCircleLabelList"/>
    <dgm:cxn modelId="{B5A08AA9-8618-4C75-89CE-B3249FFC0F12}" type="presOf" srcId="{7B33EF30-E5A5-4975-BBE6-5B86FAB6B7C6}" destId="{E449941B-3C62-4F25-979A-E1D075AEBC3C}" srcOrd="0" destOrd="0" presId="urn:microsoft.com/office/officeart/2018/5/layout/IconCircleLabelList"/>
    <dgm:cxn modelId="{B1FE03F1-E17D-4717-929C-2A5F3AECA9A4}" srcId="{85C47A55-B9A0-4045-B554-D627E55A8E49}" destId="{9195A8B0-6D41-444F-A2A8-876AFEC54561}" srcOrd="1" destOrd="0" parTransId="{50ED3EAE-BA33-4748-AEF3-C79394557222}" sibTransId="{98CEB865-E977-4595-ADE9-B9FF87EB75AD}"/>
    <dgm:cxn modelId="{F801AE84-BA32-46D1-B600-08024C3A6A40}" type="presParOf" srcId="{FFBB634C-3F8B-45EC-9440-3D5747B4689A}" destId="{F3CA0DDE-08D5-4284-BC12-CB6BD5666D1C}" srcOrd="0" destOrd="0" presId="urn:microsoft.com/office/officeart/2018/5/layout/IconCircleLabelList"/>
    <dgm:cxn modelId="{54A45EA4-3435-442E-B61C-1B562A370E5D}" type="presParOf" srcId="{F3CA0DDE-08D5-4284-BC12-CB6BD5666D1C}" destId="{2FAB2B53-04EC-434A-9DB3-85590317907F}" srcOrd="0" destOrd="0" presId="urn:microsoft.com/office/officeart/2018/5/layout/IconCircleLabelList"/>
    <dgm:cxn modelId="{072344A5-3C8B-4D95-A25A-917B26FA039B}" type="presParOf" srcId="{F3CA0DDE-08D5-4284-BC12-CB6BD5666D1C}" destId="{1CC1AD9C-1A59-4C23-B757-D663FD4EC4C2}" srcOrd="1" destOrd="0" presId="urn:microsoft.com/office/officeart/2018/5/layout/IconCircleLabelList"/>
    <dgm:cxn modelId="{0033D687-B88B-4897-86BF-237C26EA4B87}" type="presParOf" srcId="{F3CA0DDE-08D5-4284-BC12-CB6BD5666D1C}" destId="{70179F4B-47FD-41E4-9EB1-3DD45DF3B59A}" srcOrd="2" destOrd="0" presId="urn:microsoft.com/office/officeart/2018/5/layout/IconCircleLabelList"/>
    <dgm:cxn modelId="{12E99023-01C8-4C88-A6DC-5BC3F1E71850}" type="presParOf" srcId="{F3CA0DDE-08D5-4284-BC12-CB6BD5666D1C}" destId="{AE5A90BE-6170-4521-848D-CA7DB891AFE3}" srcOrd="3" destOrd="0" presId="urn:microsoft.com/office/officeart/2018/5/layout/IconCircleLabelList"/>
    <dgm:cxn modelId="{91C00261-EEBB-4EF6-9AC9-3CBF2F634CB8}" type="presParOf" srcId="{FFBB634C-3F8B-45EC-9440-3D5747B4689A}" destId="{2A5121E4-04B0-47B4-8EB0-2D93FEB83C58}" srcOrd="1" destOrd="0" presId="urn:microsoft.com/office/officeart/2018/5/layout/IconCircleLabelList"/>
    <dgm:cxn modelId="{48746FC2-2527-45A7-B91F-41147B261272}" type="presParOf" srcId="{FFBB634C-3F8B-45EC-9440-3D5747B4689A}" destId="{0C5CCD8C-4263-493A-988B-E350E61C7075}" srcOrd="2" destOrd="0" presId="urn:microsoft.com/office/officeart/2018/5/layout/IconCircleLabelList"/>
    <dgm:cxn modelId="{AC55C30C-3683-4ED8-827C-A535C438DC82}" type="presParOf" srcId="{0C5CCD8C-4263-493A-988B-E350E61C7075}" destId="{1F84A545-C31F-49DB-89DE-73D6C614127D}" srcOrd="0" destOrd="0" presId="urn:microsoft.com/office/officeart/2018/5/layout/IconCircleLabelList"/>
    <dgm:cxn modelId="{4E462730-828B-4FA2-96FB-F3EA873627C7}" type="presParOf" srcId="{0C5CCD8C-4263-493A-988B-E350E61C7075}" destId="{793FBEAC-C164-4A41-9544-6EC33C1F43BF}" srcOrd="1" destOrd="0" presId="urn:microsoft.com/office/officeart/2018/5/layout/IconCircleLabelList"/>
    <dgm:cxn modelId="{74A82BA0-8937-4DAD-A587-38317B38EF9E}" type="presParOf" srcId="{0C5CCD8C-4263-493A-988B-E350E61C7075}" destId="{D0C43830-977E-4334-B55D-350601E997AE}" srcOrd="2" destOrd="0" presId="urn:microsoft.com/office/officeart/2018/5/layout/IconCircleLabelList"/>
    <dgm:cxn modelId="{20E9FB01-A996-467B-967C-66514D1C406F}" type="presParOf" srcId="{0C5CCD8C-4263-493A-988B-E350E61C7075}" destId="{978DBD0A-630A-4B23-9521-72996095316E}" srcOrd="3" destOrd="0" presId="urn:microsoft.com/office/officeart/2018/5/layout/IconCircleLabelList"/>
    <dgm:cxn modelId="{E6212851-3035-4BE7-8A6E-75B48BD7B769}" type="presParOf" srcId="{FFBB634C-3F8B-45EC-9440-3D5747B4689A}" destId="{772D787A-D3DC-4B57-9E0D-48D0FFD860EF}" srcOrd="3" destOrd="0" presId="urn:microsoft.com/office/officeart/2018/5/layout/IconCircleLabelList"/>
    <dgm:cxn modelId="{97EEBABE-5982-4976-9FEB-6008B99AC0D1}" type="presParOf" srcId="{FFBB634C-3F8B-45EC-9440-3D5747B4689A}" destId="{79B3D2A7-35C7-4F4A-AC86-E939535F50A0}" srcOrd="4" destOrd="0" presId="urn:microsoft.com/office/officeart/2018/5/layout/IconCircleLabelList"/>
    <dgm:cxn modelId="{9E6C5A9D-A87F-44D8-A466-C7AC7BBB11DD}" type="presParOf" srcId="{79B3D2A7-35C7-4F4A-AC86-E939535F50A0}" destId="{9A628780-BFE5-44CE-997F-D4CABC5556E9}" srcOrd="0" destOrd="0" presId="urn:microsoft.com/office/officeart/2018/5/layout/IconCircleLabelList"/>
    <dgm:cxn modelId="{505E5738-5F56-4D71-8C6D-1185A9F9F25A}" type="presParOf" srcId="{79B3D2A7-35C7-4F4A-AC86-E939535F50A0}" destId="{7CEF1009-78E5-4EE7-9081-5D1D130986EF}" srcOrd="1" destOrd="0" presId="urn:microsoft.com/office/officeart/2018/5/layout/IconCircleLabelList"/>
    <dgm:cxn modelId="{8B63AB13-E0CC-41DB-B84B-4B2EAC8AB7F6}" type="presParOf" srcId="{79B3D2A7-35C7-4F4A-AC86-E939535F50A0}" destId="{6E40E32A-6949-47C4-A548-6575375C11B1}" srcOrd="2" destOrd="0" presId="urn:microsoft.com/office/officeart/2018/5/layout/IconCircleLabelList"/>
    <dgm:cxn modelId="{FDC5AFF2-5524-4C8E-89CA-06757983D7C9}" type="presParOf" srcId="{79B3D2A7-35C7-4F4A-AC86-E939535F50A0}" destId="{85FF61D2-5EEE-42D7-B90C-F05B9A1BE152}" srcOrd="3" destOrd="0" presId="urn:microsoft.com/office/officeart/2018/5/layout/IconCircleLabelList"/>
    <dgm:cxn modelId="{050ED8C5-A3CE-4FC3-BED8-1B63CF847FB7}" type="presParOf" srcId="{FFBB634C-3F8B-45EC-9440-3D5747B4689A}" destId="{D3F7D8C8-6245-4B7A-AD01-C3577A7CD0FE}" srcOrd="5" destOrd="0" presId="urn:microsoft.com/office/officeart/2018/5/layout/IconCircleLabelList"/>
    <dgm:cxn modelId="{EDE61F80-5EBA-443F-B11A-DD9C7DF74EFE}" type="presParOf" srcId="{FFBB634C-3F8B-45EC-9440-3D5747B4689A}" destId="{BD39EFCD-C85E-4636-A902-CE554BCAC884}" srcOrd="6" destOrd="0" presId="urn:microsoft.com/office/officeart/2018/5/layout/IconCircleLabelList"/>
    <dgm:cxn modelId="{4609E348-5C35-4219-9065-E4D093BF8573}" type="presParOf" srcId="{BD39EFCD-C85E-4636-A902-CE554BCAC884}" destId="{B83356C4-A8CA-46C2-BE3B-E4B5E618994F}" srcOrd="0" destOrd="0" presId="urn:microsoft.com/office/officeart/2018/5/layout/IconCircleLabelList"/>
    <dgm:cxn modelId="{D9142484-7962-4355-AD35-019486E89BA2}" type="presParOf" srcId="{BD39EFCD-C85E-4636-A902-CE554BCAC884}" destId="{7FDA454B-3D58-40D1-9E1C-F7788BF3FA59}" srcOrd="1" destOrd="0" presId="urn:microsoft.com/office/officeart/2018/5/layout/IconCircleLabelList"/>
    <dgm:cxn modelId="{2C033FF1-3CF4-407D-B235-8E0811644C2C}" type="presParOf" srcId="{BD39EFCD-C85E-4636-A902-CE554BCAC884}" destId="{A3C15534-0CCF-40A1-A3CE-5C411A693BEE}" srcOrd="2" destOrd="0" presId="urn:microsoft.com/office/officeart/2018/5/layout/IconCircleLabelList"/>
    <dgm:cxn modelId="{B267279E-D99D-4161-B8E2-0E06BB690A34}" type="presParOf" srcId="{BD39EFCD-C85E-4636-A902-CE554BCAC884}" destId="{E449941B-3C62-4F25-979A-E1D075AEBC3C}" srcOrd="3" destOrd="0" presId="urn:microsoft.com/office/officeart/2018/5/layout/IconCircleLabelList"/>
    <dgm:cxn modelId="{869C0626-C502-41AC-9A68-6CD8F4D006E7}" type="presParOf" srcId="{FFBB634C-3F8B-45EC-9440-3D5747B4689A}" destId="{54CA9A4D-DBE1-4D68-978D-B29F4664C745}" srcOrd="7" destOrd="0" presId="urn:microsoft.com/office/officeart/2018/5/layout/IconCircleLabelList"/>
    <dgm:cxn modelId="{7F2B2A35-FC25-4C4B-B4C1-668A8C6A2898}" type="presParOf" srcId="{FFBB634C-3F8B-45EC-9440-3D5747B4689A}" destId="{9669E028-F218-4DAB-B274-76BE88A3C84D}" srcOrd="8" destOrd="0" presId="urn:microsoft.com/office/officeart/2018/5/layout/IconCircleLabelList"/>
    <dgm:cxn modelId="{6B3EB6CB-4D40-449E-929A-D5FD66BD32AD}" type="presParOf" srcId="{9669E028-F218-4DAB-B274-76BE88A3C84D}" destId="{54E1D7DE-365A-41A9-BBB5-EE76F5FA9937}" srcOrd="0" destOrd="0" presId="urn:microsoft.com/office/officeart/2018/5/layout/IconCircleLabelList"/>
    <dgm:cxn modelId="{C539108F-2D14-4042-800F-D43B0A213991}" type="presParOf" srcId="{9669E028-F218-4DAB-B274-76BE88A3C84D}" destId="{6BF4EF5D-0B72-4B87-9285-F0298F1812AE}" srcOrd="1" destOrd="0" presId="urn:microsoft.com/office/officeart/2018/5/layout/IconCircleLabelList"/>
    <dgm:cxn modelId="{78172A37-8812-4215-8988-9350DEDCC4C5}" type="presParOf" srcId="{9669E028-F218-4DAB-B274-76BE88A3C84D}" destId="{A7A3DAAA-CD51-4976-83E1-1117F1DFDE9E}" srcOrd="2" destOrd="0" presId="urn:microsoft.com/office/officeart/2018/5/layout/IconCircleLabelList"/>
    <dgm:cxn modelId="{911FC9AE-E9FB-47D6-ADD1-C4B9902A8BA4}" type="presParOf" srcId="{9669E028-F218-4DAB-B274-76BE88A3C84D}" destId="{E00D237E-6F5A-42F1-9887-E9F1C00D42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B2B53-04EC-434A-9DB3-85590317907F}">
      <dsp:nvSpPr>
        <dsp:cNvPr id="0" name=""/>
        <dsp:cNvSpPr/>
      </dsp:nvSpPr>
      <dsp:spPr>
        <a:xfrm>
          <a:off x="771692" y="161213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1AD9C-1A59-4C23-B757-D663FD4EC4C2}">
      <dsp:nvSpPr>
        <dsp:cNvPr id="0" name=""/>
        <dsp:cNvSpPr/>
      </dsp:nvSpPr>
      <dsp:spPr>
        <a:xfrm>
          <a:off x="1019978" y="4095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A90BE-6170-4521-848D-CA7DB891AFE3}">
      <dsp:nvSpPr>
        <dsp:cNvPr id="0" name=""/>
        <dsp:cNvSpPr/>
      </dsp:nvSpPr>
      <dsp:spPr>
        <a:xfrm>
          <a:off x="306391" y="20803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Create DB, Table, view</a:t>
          </a:r>
        </a:p>
      </dsp:txBody>
      <dsp:txXfrm>
        <a:off x="306391" y="2080349"/>
        <a:ext cx="1800000" cy="720000"/>
      </dsp:txXfrm>
    </dsp:sp>
    <dsp:sp modelId="{1F84A545-C31F-49DB-89DE-73D6C614127D}">
      <dsp:nvSpPr>
        <dsp:cNvPr id="0" name=""/>
        <dsp:cNvSpPr/>
      </dsp:nvSpPr>
      <dsp:spPr>
        <a:xfrm>
          <a:off x="2828015" y="15497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FBEAC-C164-4A41-9544-6EC33C1F43BF}">
      <dsp:nvSpPr>
        <dsp:cNvPr id="0" name=""/>
        <dsp:cNvSpPr/>
      </dsp:nvSpPr>
      <dsp:spPr>
        <a:xfrm>
          <a:off x="3059309" y="45892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DBD0A-630A-4B23-9521-72996095316E}">
      <dsp:nvSpPr>
        <dsp:cNvPr id="0" name=""/>
        <dsp:cNvSpPr/>
      </dsp:nvSpPr>
      <dsp:spPr>
        <a:xfrm>
          <a:off x="2569027" y="20107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Set permissions on table</a:t>
          </a:r>
        </a:p>
      </dsp:txBody>
      <dsp:txXfrm>
        <a:off x="2569027" y="2010782"/>
        <a:ext cx="1800000" cy="720000"/>
      </dsp:txXfrm>
    </dsp:sp>
    <dsp:sp modelId="{9A628780-BFE5-44CE-997F-D4CABC5556E9}">
      <dsp:nvSpPr>
        <dsp:cNvPr id="0" name=""/>
        <dsp:cNvSpPr/>
      </dsp:nvSpPr>
      <dsp:spPr>
        <a:xfrm>
          <a:off x="4715948" y="14692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F1009-78E5-4EE7-9081-5D1D130986EF}">
      <dsp:nvSpPr>
        <dsp:cNvPr id="0" name=""/>
        <dsp:cNvSpPr/>
      </dsp:nvSpPr>
      <dsp:spPr>
        <a:xfrm>
          <a:off x="4926133" y="42855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F61D2-5EEE-42D7-B90C-F05B9A1BE152}">
      <dsp:nvSpPr>
        <dsp:cNvPr id="0" name=""/>
        <dsp:cNvSpPr/>
      </dsp:nvSpPr>
      <dsp:spPr>
        <a:xfrm>
          <a:off x="4625977" y="19822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Retrieve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From databases</a:t>
          </a:r>
        </a:p>
      </dsp:txBody>
      <dsp:txXfrm>
        <a:off x="4625977" y="1982213"/>
        <a:ext cx="1800000" cy="720000"/>
      </dsp:txXfrm>
    </dsp:sp>
    <dsp:sp modelId="{B83356C4-A8CA-46C2-BE3B-E4B5E618994F}">
      <dsp:nvSpPr>
        <dsp:cNvPr id="0" name=""/>
        <dsp:cNvSpPr/>
      </dsp:nvSpPr>
      <dsp:spPr>
        <a:xfrm>
          <a:off x="6764267" y="189783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A454B-3D58-40D1-9E1C-F7788BF3FA59}">
      <dsp:nvSpPr>
        <dsp:cNvPr id="0" name=""/>
        <dsp:cNvSpPr/>
      </dsp:nvSpPr>
      <dsp:spPr>
        <a:xfrm>
          <a:off x="6993505" y="4190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941B-3C62-4F25-979A-E1D075AEBC3C}">
      <dsp:nvSpPr>
        <dsp:cNvPr id="0" name=""/>
        <dsp:cNvSpPr/>
      </dsp:nvSpPr>
      <dsp:spPr>
        <a:xfrm>
          <a:off x="6565675" y="18964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Delete records or table from DB</a:t>
          </a:r>
        </a:p>
      </dsp:txBody>
      <dsp:txXfrm>
        <a:off x="6565675" y="1896490"/>
        <a:ext cx="1800000" cy="720000"/>
      </dsp:txXfrm>
    </dsp:sp>
    <dsp:sp modelId="{54E1D7DE-365A-41A9-BBB5-EE76F5FA9937}">
      <dsp:nvSpPr>
        <dsp:cNvPr id="0" name=""/>
        <dsp:cNvSpPr/>
      </dsp:nvSpPr>
      <dsp:spPr>
        <a:xfrm>
          <a:off x="8995369" y="22729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EF5D-0B72-4B87-9285-F0298F1812AE}">
      <dsp:nvSpPr>
        <dsp:cNvPr id="0" name=""/>
        <dsp:cNvSpPr/>
      </dsp:nvSpPr>
      <dsp:spPr>
        <a:xfrm>
          <a:off x="9222812" y="4708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237E-6F5A-42F1-9887-E9F1C00D42AE}">
      <dsp:nvSpPr>
        <dsp:cNvPr id="0" name=""/>
        <dsp:cNvSpPr/>
      </dsp:nvSpPr>
      <dsp:spPr>
        <a:xfrm>
          <a:off x="8599711" y="19250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Update record in DB</a:t>
          </a:r>
        </a:p>
      </dsp:txBody>
      <dsp:txXfrm>
        <a:off x="8599711" y="192506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7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SQL intro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BE25-32F1-8A64-C679-80E4FCC354B9}"/>
              </a:ext>
            </a:extLst>
          </p:cNvPr>
          <p:cNvSpPr txBox="1"/>
          <p:nvPr/>
        </p:nvSpPr>
        <p:spPr>
          <a:xfrm>
            <a:off x="706532" y="2151602"/>
            <a:ext cx="573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Structured query language (SQL) is a programming language for storing and processing information in a relational database. </a:t>
            </a:r>
          </a:p>
          <a:p>
            <a:endParaRPr lang="en-US" dirty="0">
              <a:solidFill>
                <a:srgbClr val="333333"/>
              </a:solidFill>
              <a:latin typeface="AmazonEmbe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5BCF99-E13D-8396-FA8F-B2553593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1" y="2191329"/>
            <a:ext cx="4884843" cy="2514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AB14A4-72BA-2E96-A9E8-D21C320A60AE}"/>
              </a:ext>
            </a:extLst>
          </p:cNvPr>
          <p:cNvSpPr/>
          <p:nvPr/>
        </p:nvSpPr>
        <p:spPr>
          <a:xfrm>
            <a:off x="7510462" y="1803381"/>
            <a:ext cx="1214438" cy="29704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E5454-4334-F663-1BE4-B9319DAC9510}"/>
              </a:ext>
            </a:extLst>
          </p:cNvPr>
          <p:cNvSpPr/>
          <p:nvPr/>
        </p:nvSpPr>
        <p:spPr>
          <a:xfrm>
            <a:off x="6476245" y="2724226"/>
            <a:ext cx="5219700" cy="519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7CD65-73D0-DFFC-5D6A-378330798FD6}"/>
              </a:ext>
            </a:extLst>
          </p:cNvPr>
          <p:cNvSpPr txBox="1"/>
          <p:nvPr/>
        </p:nvSpPr>
        <p:spPr>
          <a:xfrm>
            <a:off x="7562850" y="1438275"/>
            <a:ext cx="10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7F26-4598-830D-B93A-3D05AA8B8B43}"/>
              </a:ext>
            </a:extLst>
          </p:cNvPr>
          <p:cNvSpPr txBox="1"/>
          <p:nvPr/>
        </p:nvSpPr>
        <p:spPr>
          <a:xfrm>
            <a:off x="5740445" y="2799116"/>
            <a:ext cx="10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165DE-705E-E8B2-4A07-BD37BBBB0015}"/>
              </a:ext>
            </a:extLst>
          </p:cNvPr>
          <p:cNvSpPr txBox="1"/>
          <p:nvPr/>
        </p:nvSpPr>
        <p:spPr>
          <a:xfrm>
            <a:off x="742950" y="3995738"/>
            <a:ext cx="5672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Relational Database Management Systems (RDMS) like MySQL, MS Access, Oracle, Sybase, Informix, Postgres, and SQL Server use SQL as their Standard Database Language.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0" grpId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SQL can do?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C91CFEE-D8A0-F103-A159-EEE6F49567CD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81854598"/>
              </p:ext>
            </p:extLst>
          </p:nvPr>
        </p:nvGraphicFramePr>
        <p:xfrm>
          <a:off x="914400" y="2228850"/>
          <a:ext cx="10625138" cy="396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506029-94A8-D9AD-5BC8-4EECB588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76" y="605704"/>
            <a:ext cx="6325148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1DCDD-B8F2-0DFE-1853-D006328E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94" y="3538459"/>
            <a:ext cx="5906012" cy="1828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086226-CEEF-EAA5-ACC8-64F6C6347E4B}"/>
              </a:ext>
            </a:extLst>
          </p:cNvPr>
          <p:cNvSpPr/>
          <p:nvPr/>
        </p:nvSpPr>
        <p:spPr>
          <a:xfrm>
            <a:off x="1081088" y="533400"/>
            <a:ext cx="923925" cy="21812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29DF3-199F-9233-A1FD-1B5E25FEB9E3}"/>
              </a:ext>
            </a:extLst>
          </p:cNvPr>
          <p:cNvCxnSpPr>
            <a:cxnSpLocks/>
          </p:cNvCxnSpPr>
          <p:nvPr/>
        </p:nvCxnSpPr>
        <p:spPr>
          <a:xfrm>
            <a:off x="1928813" y="2714625"/>
            <a:ext cx="2319337" cy="881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0B874-5077-290E-1168-0D9ED874088E}"/>
              </a:ext>
            </a:extLst>
          </p:cNvPr>
          <p:cNvSpPr/>
          <p:nvPr/>
        </p:nvSpPr>
        <p:spPr>
          <a:xfrm>
            <a:off x="4324351" y="3671887"/>
            <a:ext cx="819150" cy="19192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33463" y="119063"/>
            <a:ext cx="128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Primary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36A28-1856-F52A-3301-BE2E7297D8EE}"/>
              </a:ext>
            </a:extLst>
          </p:cNvPr>
          <p:cNvSpPr txBox="1"/>
          <p:nvPr/>
        </p:nvSpPr>
        <p:spPr>
          <a:xfrm>
            <a:off x="4248149" y="3333750"/>
            <a:ext cx="89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9655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47396A-EF0E-1180-05AB-B6848F3E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62" y="809625"/>
            <a:ext cx="9682163" cy="50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5E85C30E-AD35-B2C7-9A2C-1EA1AAF3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8" y="533024"/>
            <a:ext cx="9114474" cy="599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769" y="6348411"/>
            <a:ext cx="2423431" cy="342901"/>
          </a:xfrm>
        </p:spPr>
        <p:txBody>
          <a:bodyPr>
            <a:normAutofit/>
          </a:bodyPr>
          <a:lstStyle/>
          <a:p>
            <a:r>
              <a:rPr lang="en-US" sz="1100" dirty="0"/>
              <a:t>Made by Aya Ahmed Mostafa Ali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|0|0"/>
</p:tagLst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{6BFA4AE3-C205-4A24-B036-5D774C1782D6}tf45331398_win32</Template>
  <TotalTime>891</TotalTime>
  <Words>106</Words>
  <Application>Microsoft Office PowerPoint</Application>
  <PresentationFormat>Widescreen</PresentationFormat>
  <Paragraphs>22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AmazonEmber</vt:lpstr>
      <vt:lpstr>Arial</vt:lpstr>
      <vt:lpstr>Calibri</vt:lpstr>
      <vt:lpstr>Tenorite</vt:lpstr>
      <vt:lpstr>Custom</vt:lpstr>
      <vt:lpstr>SQL intro</vt:lpstr>
      <vt:lpstr>What is SQL?</vt:lpstr>
      <vt:lpstr>What SQL can do?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</dc:title>
  <dc:creator>ايه احمد مصطفي علي مصطفى</dc:creator>
  <cp:lastModifiedBy>ايه احمد مصطفي علي مصطفى</cp:lastModifiedBy>
  <cp:revision>2</cp:revision>
  <dcterms:created xsi:type="dcterms:W3CDTF">2024-05-09T21:55:10Z</dcterms:created>
  <dcterms:modified xsi:type="dcterms:W3CDTF">2024-05-10T16:16:44Z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