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b1ace8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b1ace8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b1ace88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b1ace88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0b1ace88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0b1ace88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b1ace88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b1ace88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b1ace8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b1ace8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0b1ace88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0b1ace88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b1ace88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b1ace88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b1ace8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b1ace8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0b1ace8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0b1ace8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b1ace8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b1ace8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b1ace8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b1ace8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b1ace8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b1ace8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b1ace88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b1ace88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b1ace8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b1ace8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0b1ace88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0b1ace8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attmazur.com/2015/03/17/a-step-by-step-backpropagation-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Lab 9 Neural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Aya Elzahy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19" name="Google Shape;119;p22"/>
          <p:cNvSpPr txBox="1"/>
          <p:nvPr>
            <p:ph idx="1" type="body"/>
          </p:nvPr>
        </p:nvSpPr>
        <p:spPr>
          <a:xfrm>
            <a:off x="311700" y="1152475"/>
            <a:ext cx="7545000" cy="269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311700" y="1228000"/>
            <a:ext cx="6705775" cy="292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Sigmoid Derivative</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a:blip r:embed="rId3">
            <a:alphaModFix/>
          </a:blip>
          <a:stretch>
            <a:fillRect/>
          </a:stretch>
        </p:blipFill>
        <p:spPr>
          <a:xfrm>
            <a:off x="813488" y="1656175"/>
            <a:ext cx="4505325" cy="100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378075" y="1152475"/>
            <a:ext cx="6286500" cy="3162300"/>
          </a:xfrm>
          <a:prstGeom prst="rect">
            <a:avLst/>
          </a:prstGeom>
          <a:noFill/>
          <a:ln>
            <a:noFill/>
          </a:ln>
        </p:spPr>
      </p:pic>
      <p:pic>
        <p:nvPicPr>
          <p:cNvPr id="135" name="Google Shape;135;p24"/>
          <p:cNvPicPr preferRelativeResize="0"/>
          <p:nvPr/>
        </p:nvPicPr>
        <p:blipFill>
          <a:blip r:embed="rId4">
            <a:alphaModFix/>
          </a:blip>
          <a:stretch>
            <a:fillRect/>
          </a:stretch>
        </p:blipFill>
        <p:spPr>
          <a:xfrm>
            <a:off x="311688" y="4449513"/>
            <a:ext cx="5476875" cy="60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perform the actual updates in the neural network after we have the new weights leading into the hidden layer neurons (ie, we use the original weights, not the updated weights, when we continue the backpropagation algorithm).</a:t>
            </a:r>
            <a:endParaRPr/>
          </a:p>
        </p:txBody>
      </p:sp>
      <p:pic>
        <p:nvPicPr>
          <p:cNvPr id="142" name="Google Shape;142;p25"/>
          <p:cNvPicPr preferRelativeResize="0"/>
          <p:nvPr/>
        </p:nvPicPr>
        <p:blipFill>
          <a:blip r:embed="rId3">
            <a:alphaModFix/>
          </a:blip>
          <a:stretch>
            <a:fillRect/>
          </a:stretch>
        </p:blipFill>
        <p:spPr>
          <a:xfrm>
            <a:off x="411538" y="1152463"/>
            <a:ext cx="5686425"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To update w1</a:t>
            </a:r>
            <a:endParaRPr/>
          </a:p>
          <a:p>
            <a:pPr indent="0" lvl="0" marL="0" rtl="0" algn="l">
              <a:spcBef>
                <a:spcPts val="160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3253596" y="1325750"/>
            <a:ext cx="4088954" cy="3416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Do the forward pass for h2 (You should get a value of 0.5968 for out h2). </a:t>
            </a:r>
            <a:endParaRPr/>
          </a:p>
          <a:p>
            <a:pPr indent="-342900" lvl="0" marL="457200" rtl="0" algn="l">
              <a:spcBef>
                <a:spcPts val="0"/>
              </a:spcBef>
              <a:spcAft>
                <a:spcPts val="0"/>
              </a:spcAft>
              <a:buSzPts val="1800"/>
              <a:buAutoNum type="arabicPeriod"/>
            </a:pPr>
            <a:r>
              <a:rPr lang="en"/>
              <a:t>Do the backpropagation path for both w1 and w2 (w1 should be 0.14978, w2 should be 0.19956) </a:t>
            </a:r>
            <a:endParaRPr/>
          </a:p>
          <a:p>
            <a:pPr indent="0" lvl="0" marL="0" rtl="0" algn="l">
              <a:spcBef>
                <a:spcPts val="1600"/>
              </a:spcBef>
              <a:spcAft>
                <a:spcPts val="0"/>
              </a:spcAft>
              <a:buNone/>
            </a:pPr>
            <a:r>
              <a:rPr lang="en"/>
              <a:t>Use the tutorial in the references (next slide) for guidance.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https://mattmazur.com/2015/03/17/a-step-by-step-backpropagation-example/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070225" y="1381125"/>
            <a:ext cx="4463925" cy="270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311700" y="1093775"/>
            <a:ext cx="4152900" cy="3533775"/>
          </a:xfrm>
          <a:prstGeom prst="rect">
            <a:avLst/>
          </a:prstGeom>
          <a:noFill/>
          <a:ln>
            <a:noFill/>
          </a:ln>
        </p:spPr>
      </p:pic>
      <p:pic>
        <p:nvPicPr>
          <p:cNvPr id="68" name="Google Shape;68;p15"/>
          <p:cNvPicPr preferRelativeResize="0"/>
          <p:nvPr/>
        </p:nvPicPr>
        <p:blipFill>
          <a:blip r:embed="rId4">
            <a:alphaModFix/>
          </a:blip>
          <a:stretch>
            <a:fillRect/>
          </a:stretch>
        </p:blipFill>
        <p:spPr>
          <a:xfrm>
            <a:off x="4774650" y="1212850"/>
            <a:ext cx="4057650" cy="329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Forward Pass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11700" y="1152475"/>
            <a:ext cx="5676900" cy="3714750"/>
          </a:xfrm>
          <a:prstGeom prst="rect">
            <a:avLst/>
          </a:prstGeom>
          <a:noFill/>
          <a:ln>
            <a:noFill/>
          </a:ln>
        </p:spPr>
      </p:pic>
      <p:pic>
        <p:nvPicPr>
          <p:cNvPr id="76" name="Google Shape;76;p16"/>
          <p:cNvPicPr preferRelativeResize="0"/>
          <p:nvPr/>
        </p:nvPicPr>
        <p:blipFill>
          <a:blip r:embed="rId4">
            <a:alphaModFix/>
          </a:blip>
          <a:stretch>
            <a:fillRect/>
          </a:stretch>
        </p:blipFill>
        <p:spPr>
          <a:xfrm>
            <a:off x="5925075" y="1702638"/>
            <a:ext cx="3218925" cy="261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Forward Pass</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107838" y="1152463"/>
            <a:ext cx="6181725" cy="3952875"/>
          </a:xfrm>
          <a:prstGeom prst="rect">
            <a:avLst/>
          </a:prstGeom>
          <a:noFill/>
          <a:ln>
            <a:noFill/>
          </a:ln>
        </p:spPr>
      </p:pic>
      <p:pic>
        <p:nvPicPr>
          <p:cNvPr id="84" name="Google Shape;84;p17"/>
          <p:cNvPicPr preferRelativeResize="0"/>
          <p:nvPr/>
        </p:nvPicPr>
        <p:blipFill>
          <a:blip r:embed="rId4">
            <a:alphaModFix/>
          </a:blip>
          <a:stretch>
            <a:fillRect/>
          </a:stretch>
        </p:blipFill>
        <p:spPr>
          <a:xfrm>
            <a:off x="5925075" y="1616188"/>
            <a:ext cx="3218925" cy="26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Calculating the Total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90" name="Google Shape;90;p18"/>
          <p:cNvPicPr preferRelativeResize="0"/>
          <p:nvPr/>
        </p:nvPicPr>
        <p:blipFill>
          <a:blip r:embed="rId3">
            <a:alphaModFix/>
          </a:blip>
          <a:stretch>
            <a:fillRect/>
          </a:stretch>
        </p:blipFill>
        <p:spPr>
          <a:xfrm>
            <a:off x="297413" y="1017725"/>
            <a:ext cx="6200775" cy="1238250"/>
          </a:xfrm>
          <a:prstGeom prst="rect">
            <a:avLst/>
          </a:prstGeom>
          <a:noFill/>
          <a:ln>
            <a:noFill/>
          </a:ln>
        </p:spPr>
      </p:pic>
      <p:pic>
        <p:nvPicPr>
          <p:cNvPr id="91" name="Google Shape;91;p18"/>
          <p:cNvPicPr preferRelativeResize="0"/>
          <p:nvPr/>
        </p:nvPicPr>
        <p:blipFill>
          <a:blip r:embed="rId4">
            <a:alphaModFix/>
          </a:blip>
          <a:stretch>
            <a:fillRect/>
          </a:stretch>
        </p:blipFill>
        <p:spPr>
          <a:xfrm>
            <a:off x="268850" y="2255975"/>
            <a:ext cx="4697345" cy="2614425"/>
          </a:xfrm>
          <a:prstGeom prst="rect">
            <a:avLst/>
          </a:prstGeom>
          <a:noFill/>
          <a:ln>
            <a:noFill/>
          </a:ln>
        </p:spPr>
      </p:pic>
      <p:pic>
        <p:nvPicPr>
          <p:cNvPr id="92" name="Google Shape;92;p18"/>
          <p:cNvPicPr preferRelativeResize="0"/>
          <p:nvPr/>
        </p:nvPicPr>
        <p:blipFill>
          <a:blip r:embed="rId5">
            <a:alphaModFix/>
          </a:blip>
          <a:stretch>
            <a:fillRect/>
          </a:stretch>
        </p:blipFill>
        <p:spPr>
          <a:xfrm>
            <a:off x="5846675" y="1396638"/>
            <a:ext cx="3218925" cy="261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with backpropagation is to update each of the weights in the network so that they cause the actual output to be closer the target output, thereby minimizing the error for each output neuron and the network as a whole.</a:t>
            </a:r>
            <a:endParaRPr/>
          </a:p>
          <a:p>
            <a:pPr indent="0" lvl="0" marL="0" rtl="0" algn="l">
              <a:spcBef>
                <a:spcPts val="160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311701" y="2830900"/>
            <a:ext cx="8385300" cy="96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311700" y="1152475"/>
            <a:ext cx="4653894" cy="374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387413" y="1216525"/>
            <a:ext cx="6048375" cy="211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