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D65E6-5C20-0C13-A7F2-0F14F9C9B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D4167-2BC8-9F4F-8B30-CD77E22EE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CCE6-5E5C-8D6E-06F1-58FD4801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90C3-C526-4D36-A8F9-3535F79F5BB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0C800-7A49-700D-227B-018D6EC89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19722-0E12-65AB-17E6-96D007BA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81B-44D8-4933-BB37-87C3BAD1D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5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5D1A-737E-0BAB-EC8C-C3D4D41EE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45014-2256-26B6-BF5E-6C625482F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BD636-EFAC-228D-84CF-455ABFAC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90C3-C526-4D36-A8F9-3535F79F5BB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20121-2E60-2A0E-383E-426DD459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A22F3-F9BE-801E-C898-4F3B6379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81B-44D8-4933-BB37-87C3BAD1D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6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2AD9B-0428-460A-EF65-46D386E9E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C2B9F-3221-6958-CAF9-4071D657E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EB244-06C7-40CE-B15F-B9BA00FEE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90C3-C526-4D36-A8F9-3535F79F5BB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184EC-27D2-8E13-214C-3ED6FD4F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1303A-27BF-40F8-B671-0A000A52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81B-44D8-4933-BB37-87C3BAD1D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97D14-81FF-4A11-5AD1-D4331815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E4B71-4E69-867E-5C7E-FE5C7A8A7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A055E-593C-1D8D-2AC5-4BB303E2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90C3-C526-4D36-A8F9-3535F79F5BB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F93A2-5377-35BD-7E77-0CBFA068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E2E0C-EFF4-DF74-0A2A-6AB6210C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81B-44D8-4933-BB37-87C3BAD1D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43FC-12B8-EA8A-65A8-AA0624E4C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BC346-6EC9-74E9-876F-6F5CB9DAC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EBEA0-1F51-B251-8C9A-A6C60FBAC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90C3-C526-4D36-A8F9-3535F79F5BB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E8F93-A8B4-D61C-DB59-8FA75E2B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1B7B0-E11E-953D-B0E1-F8A6490F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81B-44D8-4933-BB37-87C3BAD1D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19F1-F517-8C32-C877-550D5471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A7CF0-0977-5024-967A-2ABC40184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9C64B-81D1-6E3B-6EE9-2BD8F07C8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047FD-7E33-60DB-16C1-20B55EBE5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90C3-C526-4D36-A8F9-3535F79F5BB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B2868-040F-EEC5-9641-CC7F23F91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D55B8-747D-20CD-1DBD-B7248B11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81B-44D8-4933-BB37-87C3BAD1D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5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73BD-4276-A615-AC1E-3F0A20BF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F3179-BD33-BF1C-4D53-F24C8C5A1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9CB1D-65D9-D9E5-2F6B-C24AFD749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06883-7646-757C-B3D2-3FBE0723B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6693AD-B253-484F-3A89-71F8F0D29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9E369A-10CB-F231-C200-232DFC55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90C3-C526-4D36-A8F9-3535F79F5BB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390C73-02C3-BB36-BCFD-2735BCD2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5A870-1B1C-9742-DDB7-919B9711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81B-44D8-4933-BB37-87C3BAD1D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7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1234-E5CD-2BF2-5260-0328E5B50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88CBDF-5C2B-0BE3-D30B-7AFE1A79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90C3-C526-4D36-A8F9-3535F79F5BB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CFB8F-99D8-686A-04A9-2F4CD9FF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DD1D0-79E8-128F-637F-E76F51DF4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81B-44D8-4933-BB37-87C3BAD1D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7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EDDB27-D248-8B8D-AC48-79033E6D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90C3-C526-4D36-A8F9-3535F79F5BB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3F7896-95EB-F535-DBED-741D6B11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74F57-78C4-9B6F-8391-8F1EE229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81B-44D8-4933-BB37-87C3BAD1D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1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2FAE-75C5-AB9E-7D9F-E3F8F7E01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BE8F9-1EDE-EC0B-37B3-866F0F9BC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4E4EF-8C8C-BF50-547A-E5D9A626D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6F11F-1EA7-F73E-DDF6-F6A7DE34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90C3-C526-4D36-A8F9-3535F79F5BB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E0387-E673-538B-6BF6-A4274753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5119D-0C8C-C58C-BD74-CC01EE82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81B-44D8-4933-BB37-87C3BAD1D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1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5F06-98D1-D2D5-80F6-CEBA89A88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4170DF-1C20-4DAE-4C21-29A51E225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4B4EB-7812-F478-3C33-2E3CCF283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1270B-D87D-9ECB-9769-C9AB74DC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90C3-C526-4D36-A8F9-3535F79F5BB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60E07-6F52-852B-4996-3FB3DD37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38ED2-D587-0576-8A6D-F00D68BF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181B-44D8-4933-BB37-87C3BAD1D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9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6CB10D-0075-E436-FD54-16B27A756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5ECF0-0431-8E02-40F0-167AF159C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1CF26-3B79-A749-30B6-CA7D2F8FE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2290C3-C526-4D36-A8F9-3535F79F5BB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017E2-CB9D-4D2E-C1B5-91B852A7D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86877-1DB6-96C5-8191-E80EBF9AC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00181B-44D8-4933-BB37-87C3BAD1D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4592F-95CE-D997-5B5D-A2C190CB9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Team Members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9107A1C6-1377-6EAE-B160-39F06229A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73A7CB7-804E-7B89-00E3-0FA17271E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Mina Emad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Anderw Mekhael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Nada Mahmoud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Yomna Mohamed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Aya Ashraf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13251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13033-15A2-6F96-451E-A8CA43395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7909" y="2023110"/>
            <a:ext cx="2469624" cy="2846070"/>
          </a:xfrm>
        </p:spPr>
        <p:txBody>
          <a:bodyPr anchor="ctr">
            <a:normAutofit/>
          </a:bodyPr>
          <a:lstStyle/>
          <a:p>
            <a:pPr algn="l"/>
            <a:r>
              <a:rPr lang="en-US" sz="3700"/>
              <a:t>Supersales Project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7B2F31-F94E-80F6-DBEC-79EBFB4FF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1419745"/>
            <a:ext cx="7608304" cy="408946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70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2F07941-EE48-F89F-1C32-4FA07DE0878B}"/>
              </a:ext>
            </a:extLst>
          </p:cNvPr>
          <p:cNvSpPr txBox="1">
            <a:spLocks/>
          </p:cNvSpPr>
          <p:nvPr/>
        </p:nvSpPr>
        <p:spPr>
          <a:xfrm>
            <a:off x="1113810" y="2960716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First:Cleaning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5ADF3-8EBA-23FF-3F7A-1C81BF901B53}"/>
              </a:ext>
            </a:extLst>
          </p:cNvPr>
          <p:cNvSpPr txBox="1"/>
          <p:nvPr/>
        </p:nvSpPr>
        <p:spPr>
          <a:xfrm>
            <a:off x="1113809" y="953037"/>
            <a:ext cx="4036333" cy="1709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/>
              <a:t>We start by importing the data from Excel into Power BI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EBB643C-9184-4CDC-AF90-E9CEAA3E6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2" y="1718063"/>
            <a:ext cx="5536001" cy="336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6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8CEB4-9EE2-2CA8-92B4-753C30FE8322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 started by changing the date types to the correct format, such as Order Date and Ship Date, using the local date setting (English - World)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94F9012-A456-633E-11D9-52A3EA125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38" y="1588984"/>
            <a:ext cx="5628018" cy="344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9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339BA-604A-9D8C-DB45-0112F7D0EBF1}"/>
              </a:ext>
            </a:extLst>
          </p:cNvPr>
          <p:cNvSpPr txBox="1"/>
          <p:nvPr/>
        </p:nvSpPr>
        <p:spPr>
          <a:xfrm>
            <a:off x="9077041" y="1269062"/>
            <a:ext cx="3114959" cy="4265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 added a custom column to calculate the average delivery time using a DAX function: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[Ship Date - Order Date]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427AEAC-2D21-8B5E-7EC4-A41301048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8" y="1220028"/>
            <a:ext cx="7608304" cy="448889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4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6957E3-9310-26BB-1E40-1DEB47BE5B7B}"/>
              </a:ext>
            </a:extLst>
          </p:cNvPr>
          <p:cNvSpPr txBox="1"/>
          <p:nvPr/>
        </p:nvSpPr>
        <p:spPr>
          <a:xfrm>
            <a:off x="9267909" y="2023109"/>
            <a:ext cx="2924090" cy="3035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 added a custom column to get the day name of the Order Date using the DAX function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FORMAT([Order Date], "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dddd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")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21D7F89-85E7-54A4-F83E-800246218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8" y="1115415"/>
            <a:ext cx="7608304" cy="469812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0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A036A-79E9-5C15-7B78-A742FEAF6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065" y="1463040"/>
            <a:ext cx="3796306" cy="26909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 Questions 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CE93E-AFA6-201C-0DF9-39810E2E9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6218" y="1463039"/>
            <a:ext cx="5542387" cy="4300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1-Who are our loyal customers 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2-Which segment makes the most purchases 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3-Are there specific days of the week with higher sales 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4-Which states and regions have the most purchases ?</a:t>
            </a:r>
          </a:p>
        </p:txBody>
      </p:sp>
    </p:spTree>
    <p:extLst>
      <p:ext uri="{BB962C8B-B14F-4D97-AF65-F5344CB8AC3E}">
        <p14:creationId xmlns:p14="http://schemas.microsoft.com/office/powerpoint/2010/main" val="2611618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80C0215AF6044A87EE7539E64F2E59" ma:contentTypeVersion="13" ma:contentTypeDescription="Create a new document." ma:contentTypeScope="" ma:versionID="5596ab9f97b8f61632d969da30cfa197">
  <xsd:schema xmlns:xsd="http://www.w3.org/2001/XMLSchema" xmlns:xs="http://www.w3.org/2001/XMLSchema" xmlns:p="http://schemas.microsoft.com/office/2006/metadata/properties" xmlns:ns3="70683e9d-b851-40bf-9e55-aa99abc735bc" xmlns:ns4="4f82583c-96e3-4609-8504-38eea76f0e21" targetNamespace="http://schemas.microsoft.com/office/2006/metadata/properties" ma:root="true" ma:fieldsID="e482dc5dcac81e7fb0d371aece694678" ns3:_="" ns4:_="">
    <xsd:import namespace="70683e9d-b851-40bf-9e55-aa99abc735bc"/>
    <xsd:import namespace="4f82583c-96e3-4609-8504-38eea76f0e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683e9d-b851-40bf-9e55-aa99abc735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82583c-96e3-4609-8504-38eea76f0e2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0683e9d-b851-40bf-9e55-aa99abc735bc" xsi:nil="true"/>
  </documentManagement>
</p:properties>
</file>

<file path=customXml/itemProps1.xml><?xml version="1.0" encoding="utf-8"?>
<ds:datastoreItem xmlns:ds="http://schemas.openxmlformats.org/officeDocument/2006/customXml" ds:itemID="{08C0A00E-A34A-4D87-851F-018EE862A2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683e9d-b851-40bf-9e55-aa99abc735bc"/>
    <ds:schemaRef ds:uri="4f82583c-96e3-4609-8504-38eea76f0e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88F87E-12B8-4756-B860-759D0043C6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7058D8-F3BE-42C9-BAD4-68714CBF6F95}">
  <ds:schemaRefs>
    <ds:schemaRef ds:uri="http://schemas.microsoft.com/office/2006/metadata/properties"/>
    <ds:schemaRef ds:uri="4f82583c-96e3-4609-8504-38eea76f0e21"/>
    <ds:schemaRef ds:uri="http://schemas.microsoft.com/office/2006/documentManagement/types"/>
    <ds:schemaRef ds:uri="http://purl.org/dc/elements/1.1/"/>
    <ds:schemaRef ds:uri="http://purl.org/dc/dcmitype/"/>
    <ds:schemaRef ds:uri="70683e9d-b851-40bf-9e55-aa99abc735bc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142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Arial Unicode MS</vt:lpstr>
      <vt:lpstr>Calibri</vt:lpstr>
      <vt:lpstr>Office Theme</vt:lpstr>
      <vt:lpstr>Team Members</vt:lpstr>
      <vt:lpstr>Supersales Project</vt:lpstr>
      <vt:lpstr>PowerPoint Presentation</vt:lpstr>
      <vt:lpstr>PowerPoint Presentation</vt:lpstr>
      <vt:lpstr>PowerPoint Presentation</vt:lpstr>
      <vt:lpstr>PowerPoint Presentation</vt:lpstr>
      <vt:lpstr>Our 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nada mahmoud</dc:creator>
  <cp:lastModifiedBy>nada mahmoud</cp:lastModifiedBy>
  <cp:revision>3</cp:revision>
  <dcterms:created xsi:type="dcterms:W3CDTF">2025-05-06T12:55:33Z</dcterms:created>
  <dcterms:modified xsi:type="dcterms:W3CDTF">2025-05-06T14:40:46Z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0x0101005B80C0215AF6044A87EE7539E64F2E59</vt:lpwstr>
  </property>
</Properties>
</file>