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0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haharjacob/hebrew-song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504672" y="744176"/>
            <a:ext cx="9071280" cy="1633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הופך שיר ללהיט?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8B1538C-EAB7-4D06-8438-6AE188CB1614}"/>
              </a:ext>
            </a:extLst>
          </p:cNvPr>
          <p:cNvSpPr/>
          <p:nvPr/>
        </p:nvSpPr>
        <p:spPr>
          <a:xfrm>
            <a:off x="-690868" y="1938492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e-IL" sz="2800" spc="-1" dirty="0">
                <a:latin typeface="Arial"/>
              </a:rPr>
              <a:t>איה ברנשטיין, שחר יעקב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23B6CCE-D392-4E61-9044-136447DE50B5}"/>
              </a:ext>
            </a:extLst>
          </p:cNvPr>
          <p:cNvSpPr txBox="1"/>
          <p:nvPr/>
        </p:nvSpPr>
        <p:spPr>
          <a:xfrm>
            <a:off x="2002888" y="3596026"/>
            <a:ext cx="538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2"/>
              </a:rPr>
              <a:t>https://github.com/shaharjacob/hebrew-songs</a:t>
            </a:r>
            <a:endParaRPr lang="he-IL" dirty="0"/>
          </a:p>
        </p:txBody>
      </p:sp>
      <p:pic>
        <p:nvPicPr>
          <p:cNvPr id="1026" name="Picture 2" descr="A Deep Dive Into GitHub Actions">
            <a:extLst>
              <a:ext uri="{FF2B5EF4-FFF2-40B4-BE49-F238E27FC236}">
                <a16:creationId xmlns:a16="http://schemas.microsoft.com/office/drawing/2014/main" id="{5AA9AF19-2FA4-429C-A579-22EFFB584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6" t="4543" r="22250" b="9334"/>
          <a:stretch/>
        </p:blipFill>
        <p:spPr bwMode="auto">
          <a:xfrm>
            <a:off x="4487592" y="2807939"/>
            <a:ext cx="912765" cy="7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>
                <a:latin typeface="Arial"/>
              </a:rPr>
              <a:t>רקע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52000" y="1655999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b="0" strike="noStrike" spc="-1" dirty="0">
                <a:latin typeface="Arial"/>
              </a:rPr>
              <a:t>מוזיקה היא מאגר עצום של מילים.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spc="-1" dirty="0">
                <a:latin typeface="Arial"/>
              </a:rPr>
              <a:t>למילים של שירים יש משמעות – הם מבטאים תרבות ואופי של </a:t>
            </a:r>
            <a:r>
              <a:rPr lang="he-IL" sz="3600" b="1" spc="-1" dirty="0">
                <a:latin typeface="Arial"/>
              </a:rPr>
              <a:t>תקופות</a:t>
            </a:r>
            <a:r>
              <a:rPr lang="he-IL" sz="3600" spc="-1" dirty="0">
                <a:latin typeface="Arial"/>
              </a:rPr>
              <a:t> מסוימות.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מטרת הפרויקט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52025" y="1769040"/>
            <a:ext cx="7596553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אבחנה וזיהוי מאפיינים של עשורים שונים. מה אפשר ללמוד על התרבות באותו עשור?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spc="-1" dirty="0">
                <a:latin typeface="Arial"/>
              </a:rPr>
              <a:t>האם אפשר למצוא הבדלים בין שירים מצליחים לכאלה שפחות?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מאפיינים יכולים להיות: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he-IL" sz="2800" b="0" strike="noStrike" spc="-1" dirty="0">
                <a:latin typeface="Arial"/>
              </a:rPr>
              <a:t>שפת דיבור (גבוהה, סלנג), </a:t>
            </a:r>
            <a:r>
              <a:rPr lang="he-IL" sz="2800" spc="-1" dirty="0">
                <a:latin typeface="Arial"/>
              </a:rPr>
              <a:t>מחאה (מילים שקשורות לפוליטיקה למשל), חרוזים, שיר שמח או עצוב, ועוד...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דאטא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4420" y="1501753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הדאטא שלנו בצורתו הבסיסית (ייתכן ויוספו עוד שדות), מכיל את שם השיר, האמן שמבצע, שנת ההפצה, האם השיר היה להיט באותו עשור, ומילות השיר. 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שם השיר, האמן שמבצע ומילות השיר מחולצים מאתרי שירים שונים. לאחר מכן חילוץ שנת ההפצה מגוגל. לא לכולם ניתן למצוא תאריך הפצה בצורה אוטומטית ואלה יסוננו.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b="0" strike="noStrike" spc="-1" dirty="0">
                <a:latin typeface="Arial"/>
              </a:rPr>
              <a:t>את השירים המצליחים </a:t>
            </a:r>
            <a:r>
              <a:rPr lang="he-IL" sz="2400" spc="-1" dirty="0">
                <a:latin typeface="Arial"/>
              </a:rPr>
              <a:t>בכל עשור אנחנו מוציאים מוויקיפדיה ממצעדי הפזמונים של אותו עשור.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 err="1">
                <a:latin typeface="Arial"/>
              </a:rPr>
              <a:t>פייפליין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מהאינטרנט ויצירת </a:t>
            </a:r>
            <a:r>
              <a:rPr lang="en-US" sz="2400" spc="-1" dirty="0" err="1">
                <a:latin typeface="Arial"/>
              </a:rPr>
              <a:t>tsv</a:t>
            </a:r>
            <a:endParaRPr lang="he-IL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חילוץ מידע </a:t>
            </a:r>
            <a:r>
              <a:rPr lang="he-IL" sz="2400" spc="-1" dirty="0">
                <a:latin typeface="Arial"/>
              </a:rPr>
              <a:t>בסיסי כמו תדירות של מילים וכו'.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</a:t>
            </a:r>
            <a:r>
              <a:rPr lang="he-IL" sz="2400" spc="-1" dirty="0">
                <a:latin typeface="Arial"/>
              </a:rPr>
              <a:t> בין שירים מעשורים שונים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 בין להיט לשיר שהוא לא להיט.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ניסיון לנבא באיזה עשור השיר נכתב, והאם הוא מצליח.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הלך או לא הלך כמצופה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F44BD1E-F477-426E-A291-92F3152D863B}"/>
              </a:ext>
            </a:extLst>
          </p:cNvPr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של שם השיר, אמן מבצע ומילות השיר הלך כמצופה.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השירים המצליחים בכל עשור הלך במצופה (מצעדי פזמונים לאורך השנים בוויקיפדיה).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שנת השיר היה קצת יותר מורכב משחשבנו, לבסוף הצלחנו באמצעות גוגל, אך הרבה שירים סוננו.</a:t>
            </a:r>
            <a:endParaRPr lang="en-US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e-IL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סיכום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36000" y="2376000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3200" b="0" strike="noStrike" spc="-1" dirty="0">
                <a:latin typeface="Arial"/>
              </a:rPr>
              <a:t>עד עכשיו בעיקר אספנו את הדאטא שאיתו נעבוד.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5327ED9-8EBC-4951-8422-CF133617D344}"/>
              </a:ext>
            </a:extLst>
          </p:cNvPr>
          <p:cNvSpPr/>
          <p:nvPr/>
        </p:nvSpPr>
        <p:spPr>
          <a:xfrm>
            <a:off x="936000" y="3520172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3200" b="0" strike="noStrike" spc="-1" dirty="0">
                <a:latin typeface="Arial"/>
              </a:rPr>
              <a:t>התחלנו אנליזה בסיסית של הטקסט (סטטיסטיקה של תדירות מילים וכו').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284</Words>
  <Application>Microsoft Office PowerPoint</Application>
  <PresentationFormat>מותאם אישית</PresentationFormat>
  <Paragraphs>27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שחר יעקב</cp:lastModifiedBy>
  <cp:revision>202</cp:revision>
  <dcterms:created xsi:type="dcterms:W3CDTF">2020-03-02T13:33:13Z</dcterms:created>
  <dcterms:modified xsi:type="dcterms:W3CDTF">2021-06-24T07:29:01Z</dcterms:modified>
  <dc:language>he-IL</dc:language>
</cp:coreProperties>
</file>