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7559675"/>
  <p:notesSz cx="7559675" cy="10691813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20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5514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282400" y="4059000"/>
            <a:ext cx="5514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282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08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147200" y="176904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11640" y="176904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282400" y="405900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147200" y="405900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11640" y="405900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2282400" y="1769040"/>
            <a:ext cx="551448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5514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2282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282400" y="1769040"/>
            <a:ext cx="551448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08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282400" y="4059000"/>
            <a:ext cx="5514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5514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282400" y="4059000"/>
            <a:ext cx="5514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2282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08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147200" y="176904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11640" y="176904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2282400" y="405900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147200" y="405900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11640" y="405900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5514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282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08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282400" y="4059000"/>
            <a:ext cx="5514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5514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shaharjacob/hebrew-song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2"/>
          <p:cNvSpPr/>
          <p:nvPr/>
        </p:nvSpPr>
        <p:spPr>
          <a:xfrm>
            <a:off x="504672" y="744176"/>
            <a:ext cx="9071280" cy="16332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e-IL" sz="4400" b="0" strike="noStrike" spc="-1" dirty="0">
                <a:latin typeface="Arial"/>
              </a:rPr>
              <a:t>מה הופך שיר ללהיט?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08B1538C-EAB7-4D06-8438-6AE188CB1614}"/>
              </a:ext>
            </a:extLst>
          </p:cNvPr>
          <p:cNvSpPr/>
          <p:nvPr/>
        </p:nvSpPr>
        <p:spPr>
          <a:xfrm>
            <a:off x="-690868" y="1938492"/>
            <a:ext cx="7631640" cy="36826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he-IL" sz="2800" spc="-1" dirty="0">
                <a:latin typeface="Arial"/>
              </a:rPr>
              <a:t>איה ברנשטיין, שחר יעקב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23B6CCE-D392-4E61-9044-136447DE50B5}"/>
              </a:ext>
            </a:extLst>
          </p:cNvPr>
          <p:cNvSpPr txBox="1"/>
          <p:nvPr/>
        </p:nvSpPr>
        <p:spPr>
          <a:xfrm>
            <a:off x="2002888" y="3596026"/>
            <a:ext cx="538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>
                <a:hlinkClick r:id="rId2"/>
              </a:rPr>
              <a:t>https://github.com/shaharjacob/hebrew-songs</a:t>
            </a:r>
            <a:endParaRPr lang="he-IL" dirty="0"/>
          </a:p>
        </p:txBody>
      </p:sp>
      <p:pic>
        <p:nvPicPr>
          <p:cNvPr id="1026" name="Picture 2" descr="A Deep Dive Into GitHub Actions">
            <a:extLst>
              <a:ext uri="{FF2B5EF4-FFF2-40B4-BE49-F238E27FC236}">
                <a16:creationId xmlns:a16="http://schemas.microsoft.com/office/drawing/2014/main" id="{5AA9AF19-2FA4-429C-A579-22EFFB5843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66" t="4543" r="22250" b="9334"/>
          <a:stretch/>
        </p:blipFill>
        <p:spPr bwMode="auto">
          <a:xfrm>
            <a:off x="4487592" y="2807939"/>
            <a:ext cx="912765" cy="79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e-IL" sz="6600" spc="-1" dirty="0">
                <a:latin typeface="Arial"/>
              </a:rPr>
              <a:t>רקע</a:t>
            </a:r>
            <a:endParaRPr lang="en-US" sz="6600" b="0" strike="noStrike" spc="-1" dirty="0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152000" y="1655999"/>
            <a:ext cx="7631640" cy="36826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71500" indent="-571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3600" b="0" strike="noStrike" spc="-1" dirty="0">
                <a:latin typeface="Arial"/>
              </a:rPr>
              <a:t>מוזיקה היא מאגר עצום של מילים.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3600" spc="-1" dirty="0">
                <a:latin typeface="Arial"/>
              </a:rPr>
              <a:t>למילים של שירים יש משמעות – הם מבטאים תרבות ואופי של </a:t>
            </a:r>
            <a:r>
              <a:rPr lang="he-IL" sz="3600" b="1" spc="-1" dirty="0">
                <a:latin typeface="Arial"/>
              </a:rPr>
              <a:t>תקופות</a:t>
            </a:r>
            <a:r>
              <a:rPr lang="he-IL" sz="3600" spc="-1" dirty="0">
                <a:latin typeface="Arial"/>
              </a:rPr>
              <a:t> מסוימות.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e-IL" sz="4400" spc="-1" dirty="0">
                <a:latin typeface="Arial"/>
              </a:rPr>
              <a:t>מטרת הפרויקט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252025" y="1769040"/>
            <a:ext cx="7596553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800" b="0" strike="noStrike" spc="-1" dirty="0">
                <a:latin typeface="Arial"/>
              </a:rPr>
              <a:t>אבחנה וזיהוי מאפיינים של עשורים שונים. מה אפשר ללמוד על התרבות באותו עשור?</a:t>
            </a:r>
          </a:p>
          <a:p>
            <a:pPr marL="432000" indent="-32364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800" spc="-1" dirty="0">
                <a:latin typeface="Arial"/>
              </a:rPr>
              <a:t>האם אפשר למצוא הבדלים בין שירים מצליחים לכאלה שפחות?</a:t>
            </a:r>
          </a:p>
          <a:p>
            <a:pPr marL="432000" indent="-32364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800" b="0" strike="noStrike" spc="-1" dirty="0">
                <a:latin typeface="Arial"/>
              </a:rPr>
              <a:t>מאפיינים יכולים להיות: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he-IL" sz="2800" b="0" strike="noStrike" spc="-1" dirty="0">
                <a:latin typeface="Arial"/>
              </a:rPr>
              <a:t>שפת דיבור (גבוהה, סלנג), </a:t>
            </a:r>
            <a:r>
              <a:rPr lang="he-IL" sz="2800" spc="-1" dirty="0">
                <a:latin typeface="Arial"/>
              </a:rPr>
              <a:t>מחאה (מילים שקשורות לפוליטיקה למשל), חרוזים, ועוד...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e-IL" sz="4400" b="0" strike="noStrike" spc="-1" dirty="0">
                <a:latin typeface="Arial"/>
              </a:rPr>
              <a:t>דאטא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984420" y="1501753"/>
            <a:ext cx="811044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400" spc="-1" dirty="0">
                <a:latin typeface="Arial"/>
              </a:rPr>
              <a:t>הדאטא שלנו בצורתו הבסיסית (ייתכן ויוספו עוד שדות), מכיל את שם השיר, האמן שמבצע, שנת ההפצה, ומילות השיר. </a:t>
            </a:r>
          </a:p>
          <a:p>
            <a:pPr marL="10836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</a:pPr>
            <a:endParaRPr lang="he-IL" sz="2400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400" spc="-1" dirty="0">
                <a:latin typeface="Arial"/>
              </a:rPr>
              <a:t>שם השיר, האמן שמבצע ושנת ההפצה ע"י גישת </a:t>
            </a:r>
            <a:r>
              <a:rPr lang="en-US" sz="2400" spc="-1" dirty="0" err="1">
                <a:latin typeface="Arial"/>
              </a:rPr>
              <a:t>requests.get</a:t>
            </a:r>
            <a:r>
              <a:rPr lang="he-IL" sz="2400" spc="-1" dirty="0">
                <a:latin typeface="Arial"/>
              </a:rPr>
              <a:t> מאתרי שירים שונים. לאחר מכן חילוץ תאריך ההפצה מגוגל. לא לכולם ניתן למצוא תאריך הפצה בצורה אוטומטית ואלה יסוננו.</a:t>
            </a:r>
          </a:p>
          <a:p>
            <a:pPr marL="10836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</a:pPr>
            <a:endParaRPr lang="he-IL" sz="2400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400" b="0" strike="noStrike" spc="-1" dirty="0">
                <a:latin typeface="Arial"/>
              </a:rPr>
              <a:t>את השירים המצליחים </a:t>
            </a:r>
            <a:r>
              <a:rPr lang="he-IL" sz="2400" spc="-1" dirty="0">
                <a:latin typeface="Arial"/>
              </a:rPr>
              <a:t>בכל עשור אנחנו מוציאים מוויקיפדיה ממצעדי הפזמונים של אותו עשור.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e-IL" sz="6600" spc="-1" dirty="0" err="1">
                <a:latin typeface="Arial"/>
              </a:rPr>
              <a:t>פייפליין</a:t>
            </a:r>
            <a:endParaRPr lang="en-US" sz="66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144966" y="1705237"/>
            <a:ext cx="7631640" cy="476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e-IL" sz="2400" spc="-1" dirty="0">
                <a:latin typeface="Arial"/>
              </a:rPr>
              <a:t>חילוץ מידע מהאינטרנט ויצירת </a:t>
            </a:r>
            <a:r>
              <a:rPr lang="en-US" sz="2400" spc="-1" dirty="0" err="1">
                <a:latin typeface="Arial"/>
              </a:rPr>
              <a:t>tsv</a:t>
            </a:r>
            <a:endParaRPr lang="he-IL" sz="2400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e-IL" sz="2400" b="0" strike="noStrike" spc="-1" dirty="0">
                <a:latin typeface="Arial"/>
              </a:rPr>
              <a:t>חילוץ מידע </a:t>
            </a:r>
            <a:r>
              <a:rPr lang="he-IL" sz="2400" spc="-1" dirty="0">
                <a:latin typeface="Arial"/>
              </a:rPr>
              <a:t>בסיסי כמו תדירות של מילים וכו'.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e-IL" sz="2400" b="0" strike="noStrike" spc="-1" dirty="0">
                <a:latin typeface="Arial"/>
              </a:rPr>
              <a:t>אבחנה</a:t>
            </a:r>
            <a:r>
              <a:rPr lang="he-IL" sz="2400" spc="-1" dirty="0">
                <a:latin typeface="Arial"/>
              </a:rPr>
              <a:t> בין שירים מעשורים שונים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e-IL" sz="2400" b="0" strike="noStrike" spc="-1" dirty="0">
                <a:latin typeface="Arial"/>
              </a:rPr>
              <a:t>אבחנה בין להיט לשיר שהוא לא להיט.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e-IL" sz="2400" spc="-1" dirty="0">
                <a:latin typeface="Arial"/>
              </a:rPr>
              <a:t>ניסיון לנבא באיזה עשור השיר נכתב, והאם הוא מצליח.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e-IL" sz="4400" b="0" strike="noStrike" spc="-1" dirty="0">
                <a:latin typeface="Arial"/>
              </a:rPr>
              <a:t>מה הלך או לא הלך כמצופה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2282400" y="1769040"/>
            <a:ext cx="55144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0F44BD1E-F477-426E-A291-92F3152D863B}"/>
              </a:ext>
            </a:extLst>
          </p:cNvPr>
          <p:cNvSpPr/>
          <p:nvPr/>
        </p:nvSpPr>
        <p:spPr>
          <a:xfrm>
            <a:off x="1144966" y="1705237"/>
            <a:ext cx="7631640" cy="476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e-IL" sz="2400" spc="-1" dirty="0">
                <a:latin typeface="Arial"/>
              </a:rPr>
              <a:t>חילוץ מידע של שם השיר, אמן מבצע ומילות השיר הלך כמצופה.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e-IL" sz="2400" spc="-1" dirty="0">
                <a:latin typeface="Arial"/>
              </a:rPr>
              <a:t>חילוץ השירים המצליחים בכל עשור הלך במצופה (מצעדי פזמונים לאורך השנים בוויקיפדיה).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e-IL" sz="2400" spc="-1" dirty="0">
                <a:latin typeface="Arial"/>
              </a:rPr>
              <a:t>חילוץ שנת השיר היה קצת יותר מורכב משחשבנו, לבסוף הצלחנו באמצעות גוגל, אך הרבה שירים סוננו.</a:t>
            </a:r>
            <a:endParaRPr lang="en-US" sz="2400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he-IL" sz="2400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-5040"/>
            <a:ext cx="9071280" cy="187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600" b="0" strike="noStrike" spc="-1" dirty="0">
                <a:latin typeface="Arial"/>
              </a:rPr>
              <a:t>Surprises and Insights so far</a:t>
            </a:r>
          </a:p>
        </p:txBody>
      </p:sp>
      <p:sp>
        <p:nvSpPr>
          <p:cNvPr id="89" name="CustomShape 2"/>
          <p:cNvSpPr/>
          <p:nvPr/>
        </p:nvSpPr>
        <p:spPr>
          <a:xfrm>
            <a:off x="1368000" y="2664000"/>
            <a:ext cx="7127640" cy="19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latin typeface="Arial"/>
              </a:rPr>
              <a:t>What did you see so far which surprised you?</a:t>
            </a: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latin typeface="Arial"/>
              </a:rPr>
              <a:t>Unexpected issues or problems?</a:t>
            </a: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latin typeface="Arial"/>
              </a:rPr>
              <a:t>New insights based on data?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e-IL" sz="4400" spc="-1" dirty="0">
                <a:latin typeface="Arial"/>
              </a:rPr>
              <a:t>סיכום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936000" y="2376000"/>
            <a:ext cx="8207640" cy="100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e-IL" sz="3200" b="0" strike="noStrike" spc="-1" dirty="0">
                <a:latin typeface="Arial"/>
              </a:rPr>
              <a:t>עד עכשיו בעיקר אספנו את הדאטא שאיתו נעבוד.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Further work</a:t>
            </a:r>
          </a:p>
        </p:txBody>
      </p:sp>
      <p:sp>
        <p:nvSpPr>
          <p:cNvPr id="93" name="CustomShape 2"/>
          <p:cNvSpPr/>
          <p:nvPr/>
        </p:nvSpPr>
        <p:spPr>
          <a:xfrm>
            <a:off x="936000" y="2376000"/>
            <a:ext cx="8207640" cy="145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latin typeface="Arial"/>
              </a:rPr>
              <a:t>What would you do, if you had a team of five persons and half a year to develop this project?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4421</TotalTime>
  <Words>314</Words>
  <Application>Microsoft Office PowerPoint</Application>
  <PresentationFormat>מותאם אישית</PresentationFormat>
  <Paragraphs>34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Symbol</vt:lpstr>
      <vt:lpstr>Wingdings</vt:lpstr>
      <vt:lpstr>Office Theme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Forestbird</dc:title>
  <dc:subject/>
  <dc:creator/>
  <dc:description/>
  <cp:lastModifiedBy>שחר יעקב</cp:lastModifiedBy>
  <cp:revision>196</cp:revision>
  <dcterms:created xsi:type="dcterms:W3CDTF">2020-03-02T13:33:13Z</dcterms:created>
  <dcterms:modified xsi:type="dcterms:W3CDTF">2021-06-17T06:35:00Z</dcterms:modified>
  <dc:language>he-IL</dc:language>
</cp:coreProperties>
</file>